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758-E266-4DA6-A993-2ACCBA35F31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932F-71AE-465E-AE93-B34AA9FF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roup 937"/>
          <p:cNvGrpSpPr/>
          <p:nvPr/>
        </p:nvGrpSpPr>
        <p:grpSpPr>
          <a:xfrm>
            <a:off x="831939" y="1974889"/>
            <a:ext cx="2324077" cy="2716144"/>
            <a:chOff x="450939" y="1700569"/>
            <a:chExt cx="2324077" cy="2716144"/>
          </a:xfrm>
        </p:grpSpPr>
        <p:sp>
          <p:nvSpPr>
            <p:cNvPr id="407" name="Smiley Face 406"/>
            <p:cNvSpPr/>
            <p:nvPr/>
          </p:nvSpPr>
          <p:spPr>
            <a:xfrm>
              <a:off x="757283" y="2302025"/>
              <a:ext cx="1677798" cy="167779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50939" y="1702038"/>
              <a:ext cx="774780" cy="2713209"/>
              <a:chOff x="450939" y="1702038"/>
              <a:chExt cx="774780" cy="2713209"/>
            </a:xfrm>
          </p:grpSpPr>
          <p:grpSp>
            <p:nvGrpSpPr>
              <p:cNvPr id="526" name="Group 525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00" name="Group 499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68" name="Rectangle 46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0" name="Rectangle 46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1" name="Rectangle 47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2" name="Rectangle 47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3" name="Rectangle 47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4" name="Rectangle 47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01" name="Group 500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02" name="Group 501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19" name="Rectangle 51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0" name="Rectangle 51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1" name="Rectangle 52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2" name="Rectangle 52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3" name="Rectangle 52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4" name="Rectangle 52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25" name="Rectangle 52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03" name="Group 502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12" name="Rectangle 511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3" name="Rectangle 512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4" name="Rectangle 513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5" name="Rectangle 514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6" name="Rectangle 515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7" name="Rectangle 516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04" name="Group 503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05" name="Rectangle 504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6" name="Rectangle 505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7" name="Rectangle 506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8" name="Rectangle 507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09" name="Rectangle 508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0" name="Rectangle 509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11" name="Rectangle 510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527" name="Group 526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28" name="Group 52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54" name="Group 55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71" name="Rectangle 57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55" name="Group 55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64" name="Rectangle 56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6" name="Rectangle 56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7" name="Rectangle 56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8" name="Rectangle 56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9" name="Rectangle 56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70" name="Rectangle 56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56" name="Group 55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57" name="Rectangle 55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1" name="Rectangle 56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2" name="Rectangle 56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63" name="Rectangle 56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29" name="Group 52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30" name="Group 52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47" name="Rectangle 54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8" name="Rectangle 54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9" name="Rectangle 54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0" name="Rectangle 54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1" name="Rectangle 55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2" name="Rectangle 55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3" name="Rectangle 55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40" name="Rectangle 53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Rectangle 54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4" name="Rectangle 54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5" name="Rectangle 54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6" name="Rectangle 54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33" name="Rectangle 53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4" name="Rectangle 53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5" name="Rectangle 53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6" name="Rectangle 53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7" name="Rectangle 53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8" name="Rectangle 53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9" name="Rectangle 53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578" name="Group 577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579" name="Group 578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05" name="Group 604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4" name="Rectangle 623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5" name="Rectangle 624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6" name="Rectangle 625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6" name="Group 605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2" name="Rectangle 61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581" name="Group 580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98" name="Rectangle 597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9" name="Rectangle 598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0" name="Rectangle 599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1" name="Rectangle 600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82" name="Group 581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91" name="Rectangle 59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5" name="Rectangle 59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583" name="Group 582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584" name="Rectangle 58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5" name="Rectangle 58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6" name="Rectangle 58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89" name="Rectangle 58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0" name="Rectangle 58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630" name="Group 629"/>
            <p:cNvGrpSpPr/>
            <p:nvPr/>
          </p:nvGrpSpPr>
          <p:grpSpPr>
            <a:xfrm>
              <a:off x="1225456" y="1703504"/>
              <a:ext cx="774780" cy="2713209"/>
              <a:chOff x="450939" y="1702038"/>
              <a:chExt cx="774780" cy="2713209"/>
            </a:xfrm>
          </p:grpSpPr>
          <p:grpSp>
            <p:nvGrpSpPr>
              <p:cNvPr id="631" name="Group 630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734" name="Group 73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60" name="Group 75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77" name="Rectangle 77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8" name="Rectangle 77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9" name="Rectangle 77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0" name="Rectangle 77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1" name="Rectangle 78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2" name="Rectangle 78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3" name="Rectangle 78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1" name="Group 76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70" name="Rectangle 76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1" name="Rectangle 77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2" name="Rectangle 77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3" name="Rectangle 77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4" name="Rectangle 77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5" name="Rectangle 77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6" name="Rectangle 77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63" name="Rectangle 76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4" name="Rectangle 76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6" name="Rectangle 76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7" name="Rectangle 76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8" name="Rectangle 76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69" name="Rectangle 76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36" name="Group 73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53" name="Rectangle 75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5" name="Rectangle 75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6" name="Rectangle 75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7" name="Rectangle 75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8" name="Rectangle 75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9" name="Rectangle 75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46" name="Rectangle 74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8" name="Rectangle 74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9" name="Rectangle 74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0" name="Rectangle 74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1" name="Rectangle 75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2" name="Rectangle 75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38" name="Group 73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39" name="Rectangle 73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0" name="Rectangle 73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1" name="Rectangle 74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2" name="Rectangle 74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3" name="Rectangle 74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4" name="Rectangle 74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5" name="Rectangle 74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632" name="Group 631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10" name="Group 70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27" name="Rectangle 72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11" name="Group 71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20" name="Rectangle 71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1" name="Rectangle 72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3" name="Rectangle 72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4" name="Rectangle 72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5" name="Rectangle 72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6" name="Rectangle 72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12" name="Group 71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9" name="Rectangle 71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685" name="Group 68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86" name="Group 68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633" name="Group 632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634" name="Group 633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61" name="Group 66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62" name="Group 66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636" name="Group 635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53" name="Rectangle 65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37" name="Group 636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46" name="Rectangle 645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8" name="Rectangle 647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0" name="Rectangle 649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38" name="Group 637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1" name="Rectangle 640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784" name="Group 783"/>
            <p:cNvGrpSpPr/>
            <p:nvPr/>
          </p:nvGrpSpPr>
          <p:grpSpPr>
            <a:xfrm>
              <a:off x="2000236" y="1700569"/>
              <a:ext cx="774780" cy="2713209"/>
              <a:chOff x="450939" y="1702038"/>
              <a:chExt cx="774780" cy="2713209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45093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888" name="Group 88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914" name="Group 91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7" name="Rectangle 93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915" name="Group 91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24" name="Rectangle 92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5" name="Rectangle 92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6" name="Rectangle 92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916" name="Group 91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17" name="Rectangle 91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8" name="Rectangle 91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9" name="Rectangle 91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0" name="Rectangle 91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1" name="Rectangle 92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2" name="Rectangle 92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23" name="Rectangle 92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889" name="Group 88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90" name="Group 88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07" name="Rectangle 90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8" name="Rectangle 90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0" name="Rectangle 90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2" name="Rectangle 91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91" name="Group 89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900" name="Rectangle 89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1" name="Rectangle 90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2" name="Rectangle 90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3" name="Rectangle 90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4" name="Rectangle 90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5" name="Rectangle 90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6" name="Rectangle 90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92" name="Group 89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93" name="Rectangle 89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4" name="Rectangle 89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5" name="Rectangle 89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6" name="Rectangle 89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7" name="Rectangle 89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8" name="Rectangle 89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99" name="Rectangle 89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709200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838" name="Group 83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64" name="Group 86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81" name="Rectangle 88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2" name="Rectangle 88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3" name="Rectangle 88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4" name="Rectangle 88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5" name="Rectangle 88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6" name="Rectangle 88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7" name="Rectangle 88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65" name="Group 86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74" name="Rectangle 87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5" name="Rectangle 87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6" name="Rectangle 87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7" name="Rectangle 87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8" name="Rectangle 87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9" name="Rectangle 87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80" name="Rectangle 87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66" name="Group 86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67" name="Rectangle 86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8" name="Rectangle 86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9" name="Rectangle 86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0" name="Rectangle 86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1" name="Rectangle 87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2" name="Rectangle 87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73" name="Rectangle 87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839" name="Group 83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40" name="Group 83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57" name="Rectangle 85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8" name="Rectangle 85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9" name="Rectangle 85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0" name="Rectangle 85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1" name="Rectangle 86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2" name="Rectangle 86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3" name="Rectangle 86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41" name="Group 84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50" name="Rectangle 84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1" name="Rectangle 85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2" name="Rectangle 85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3" name="Rectangle 85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4" name="Rectangle 85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5" name="Rectangle 85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6" name="Rectangle 85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42" name="Group 84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43" name="Rectangle 84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4" name="Rectangle 84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5" name="Rectangle 84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7" name="Rectangle 84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9" name="Rectangle 84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787" name="Group 786"/>
              <p:cNvGrpSpPr/>
              <p:nvPr/>
            </p:nvGrpSpPr>
            <p:grpSpPr>
              <a:xfrm>
                <a:off x="967459" y="1702038"/>
                <a:ext cx="258260" cy="2713209"/>
                <a:chOff x="450939" y="1702038"/>
                <a:chExt cx="258260" cy="2713209"/>
              </a:xfrm>
            </p:grpSpPr>
            <p:grpSp>
              <p:nvGrpSpPr>
                <p:cNvPr id="788" name="Group 787"/>
                <p:cNvGrpSpPr/>
                <p:nvPr/>
              </p:nvGrpSpPr>
              <p:grpSpPr>
                <a:xfrm>
                  <a:off x="450939" y="1703507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31" name="Rectangle 830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2" name="Rectangle 831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3" name="Rectangle 832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4" name="Rectangle 833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5" name="Rectangle 834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6" name="Rectangle 835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7" name="Rectangle 836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15" name="Group 814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24" name="Rectangle 823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5" name="Rectangle 824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6" name="Rectangle 825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7" name="Rectangle 826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8" name="Rectangle 827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9" name="Rectangle 828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16" name="Group 815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17" name="Rectangle 81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8" name="Rectangle 81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9" name="Rectangle 81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0" name="Rectangle 81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1" name="Rectangle 82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2" name="Rectangle 82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3" name="Rectangle 82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580069" y="1702038"/>
                  <a:ext cx="129130" cy="2711740"/>
                  <a:chOff x="450939" y="1703507"/>
                  <a:chExt cx="129130" cy="2711740"/>
                </a:xfrm>
              </p:grpSpPr>
              <p:grpSp>
                <p:nvGrpSpPr>
                  <p:cNvPr id="790" name="Group 789"/>
                  <p:cNvGrpSpPr/>
                  <p:nvPr/>
                </p:nvGrpSpPr>
                <p:grpSpPr>
                  <a:xfrm>
                    <a:off x="450939" y="1703507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07" name="Rectangle 806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8" name="Rectangle 807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9" name="Rectangle 808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0" name="Rectangle 809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1" name="Rectangle 810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2" name="Rectangle 811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3" name="Rectangle 812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91" name="Group 790"/>
                  <p:cNvGrpSpPr/>
                  <p:nvPr/>
                </p:nvGrpSpPr>
                <p:grpSpPr>
                  <a:xfrm>
                    <a:off x="450939" y="2607421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800" name="Rectangle 799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1" name="Rectangle 800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2" name="Rectangle 801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3" name="Rectangle 802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4" name="Rectangle 803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5" name="Rectangle 804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6" name="Rectangle 805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92" name="Group 791"/>
                  <p:cNvGrpSpPr/>
                  <p:nvPr/>
                </p:nvGrpSpPr>
                <p:grpSpPr>
                  <a:xfrm>
                    <a:off x="450939" y="3511334"/>
                    <a:ext cx="129130" cy="903913"/>
                    <a:chOff x="3036815" y="1107347"/>
                    <a:chExt cx="704675" cy="4932725"/>
                  </a:xfrm>
                  <a:noFill/>
                </p:grpSpPr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3036815" y="11073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>
                      <a:off x="3036815" y="18120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5" name="Rectangle 794"/>
                    <p:cNvSpPr/>
                    <p:nvPr/>
                  </p:nvSpPr>
                  <p:spPr>
                    <a:xfrm>
                      <a:off x="3036815" y="25166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6" name="Rectangle 795"/>
                    <p:cNvSpPr/>
                    <p:nvPr/>
                  </p:nvSpPr>
                  <p:spPr>
                    <a:xfrm>
                      <a:off x="3036815" y="322137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7" name="Rectangle 796"/>
                    <p:cNvSpPr/>
                    <p:nvPr/>
                  </p:nvSpPr>
                  <p:spPr>
                    <a:xfrm>
                      <a:off x="3036815" y="392604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8" name="Rectangle 797"/>
                    <p:cNvSpPr/>
                    <p:nvPr/>
                  </p:nvSpPr>
                  <p:spPr>
                    <a:xfrm>
                      <a:off x="3036815" y="4630722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9" name="Rectangle 798"/>
                    <p:cNvSpPr/>
                    <p:nvPr/>
                  </p:nvSpPr>
                  <p:spPr>
                    <a:xfrm>
                      <a:off x="3036815" y="5335397"/>
                      <a:ext cx="704675" cy="704675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</p:grpSp>
      <p:grpSp>
        <p:nvGrpSpPr>
          <p:cNvPr id="71" name="Group 70"/>
          <p:cNvGrpSpPr/>
          <p:nvPr/>
        </p:nvGrpSpPr>
        <p:grpSpPr>
          <a:xfrm>
            <a:off x="4957807" y="521281"/>
            <a:ext cx="129130" cy="5679345"/>
            <a:chOff x="3322041" y="335560"/>
            <a:chExt cx="129130" cy="5679345"/>
          </a:xfrm>
        </p:grpSpPr>
        <p:grpSp>
          <p:nvGrpSpPr>
            <p:cNvPr id="37" name="Group 36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7205904" y="2333099"/>
            <a:ext cx="45720" cy="2010838"/>
            <a:chOff x="3322041" y="335560"/>
            <a:chExt cx="129130" cy="5679345"/>
          </a:xfrm>
        </p:grpSpPr>
        <p:grpSp>
          <p:nvGrpSpPr>
            <p:cNvPr id="73" name="Group 72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9" name="Group 138"/>
          <p:cNvGrpSpPr/>
          <p:nvPr/>
        </p:nvGrpSpPr>
        <p:grpSpPr>
          <a:xfrm>
            <a:off x="7080069" y="2333099"/>
            <a:ext cx="45720" cy="2010838"/>
            <a:chOff x="3322041" y="335560"/>
            <a:chExt cx="129130" cy="5679345"/>
          </a:xfrm>
        </p:grpSpPr>
        <p:grpSp>
          <p:nvGrpSpPr>
            <p:cNvPr id="140" name="Group 139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41" name="Group 140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6" name="Group 205"/>
          <p:cNvGrpSpPr/>
          <p:nvPr/>
        </p:nvGrpSpPr>
        <p:grpSpPr>
          <a:xfrm>
            <a:off x="7348516" y="2333099"/>
            <a:ext cx="45720" cy="2010838"/>
            <a:chOff x="3322041" y="335560"/>
            <a:chExt cx="129130" cy="5679345"/>
          </a:xfrm>
        </p:grpSpPr>
        <p:grpSp>
          <p:nvGrpSpPr>
            <p:cNvPr id="207" name="Group 206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73" name="Group 272"/>
          <p:cNvGrpSpPr/>
          <p:nvPr/>
        </p:nvGrpSpPr>
        <p:grpSpPr>
          <a:xfrm>
            <a:off x="8518234" y="2325340"/>
            <a:ext cx="45720" cy="2010838"/>
            <a:chOff x="3322041" y="335560"/>
            <a:chExt cx="129130" cy="5679345"/>
          </a:xfrm>
        </p:grpSpPr>
        <p:grpSp>
          <p:nvGrpSpPr>
            <p:cNvPr id="274" name="Group 273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33" name="Rectangle 33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09" name="Group 308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26" name="Rectangle 32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75" name="Group 274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40" name="Group 339"/>
          <p:cNvGrpSpPr/>
          <p:nvPr/>
        </p:nvGrpSpPr>
        <p:grpSpPr>
          <a:xfrm>
            <a:off x="9674729" y="2347776"/>
            <a:ext cx="45720" cy="2010838"/>
            <a:chOff x="3322041" y="335560"/>
            <a:chExt cx="129130" cy="5679345"/>
          </a:xfrm>
        </p:grpSpPr>
        <p:grpSp>
          <p:nvGrpSpPr>
            <p:cNvPr id="341" name="Group 340"/>
            <p:cNvGrpSpPr/>
            <p:nvPr/>
          </p:nvGrpSpPr>
          <p:grpSpPr>
            <a:xfrm>
              <a:off x="3322041" y="335560"/>
              <a:ext cx="129130" cy="3615654"/>
              <a:chOff x="3305263" y="503340"/>
              <a:chExt cx="185756" cy="5201173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400" name="Rectangle 399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6" name="Group 375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86" name="Rectangle 385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2" name="Group 341"/>
            <p:cNvGrpSpPr/>
            <p:nvPr/>
          </p:nvGrpSpPr>
          <p:grpSpPr>
            <a:xfrm>
              <a:off x="3322041" y="2399251"/>
              <a:ext cx="129130" cy="3615654"/>
              <a:chOff x="3305263" y="503340"/>
              <a:chExt cx="185756" cy="5201173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3305263" y="503340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305263" y="1803634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3305263" y="3103927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54" name="Rectangle 353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3305263" y="4404221"/>
                <a:ext cx="185756" cy="1300292"/>
                <a:chOff x="3036815" y="1107347"/>
                <a:chExt cx="704675" cy="4932725"/>
              </a:xfrm>
            </p:grpSpPr>
            <p:sp>
              <p:nvSpPr>
                <p:cNvPr id="347" name="Rectangle 346"/>
                <p:cNvSpPr/>
                <p:nvPr/>
              </p:nvSpPr>
              <p:spPr>
                <a:xfrm>
                  <a:off x="3036815" y="11073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036815" y="18120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036815" y="25166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3036815" y="322137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3036815" y="392604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3036815" y="4630722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3036815" y="5335397"/>
                  <a:ext cx="704675" cy="7046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940" name="Straight Arrow Connector 939"/>
          <p:cNvCxnSpPr/>
          <p:nvPr/>
        </p:nvCxnSpPr>
        <p:spPr>
          <a:xfrm>
            <a:off x="831939" y="1807408"/>
            <a:ext cx="2324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TextBox 940"/>
          <p:cNvSpPr txBox="1"/>
          <p:nvPr/>
        </p:nvSpPr>
        <p:spPr>
          <a:xfrm>
            <a:off x="1574935" y="1644783"/>
            <a:ext cx="67717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pixels</a:t>
            </a:r>
          </a:p>
        </p:txBody>
      </p:sp>
      <p:cxnSp>
        <p:nvCxnSpPr>
          <p:cNvPr id="943" name="Straight Arrow Connector 942"/>
          <p:cNvCxnSpPr>
            <a:cxnSpLocks/>
          </p:cNvCxnSpPr>
          <p:nvPr/>
        </p:nvCxnSpPr>
        <p:spPr>
          <a:xfrm>
            <a:off x="600075" y="1974889"/>
            <a:ext cx="0" cy="2711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945"/>
          <p:cNvSpPr txBox="1"/>
          <p:nvPr/>
        </p:nvSpPr>
        <p:spPr>
          <a:xfrm>
            <a:off x="150547" y="3153634"/>
            <a:ext cx="643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pixels</a:t>
            </a:r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3329940" y="521281"/>
            <a:ext cx="1554480" cy="135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/>
          <p:nvPr/>
        </p:nvCxnSpPr>
        <p:spPr>
          <a:xfrm flipV="1">
            <a:off x="3279671" y="1037802"/>
            <a:ext cx="1597129" cy="364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 flipH="1" flipV="1">
            <a:off x="5181600" y="521281"/>
            <a:ext cx="1813560" cy="180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5183829" y="4343937"/>
            <a:ext cx="1816125" cy="185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TextBox 954"/>
          <p:cNvSpPr txBox="1"/>
          <p:nvPr/>
        </p:nvSpPr>
        <p:spPr>
          <a:xfrm>
            <a:off x="7556395" y="307072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 . . . </a:t>
            </a:r>
          </a:p>
        </p:txBody>
      </p:sp>
      <p:sp>
        <p:nvSpPr>
          <p:cNvPr id="957" name="TextBox 956"/>
          <p:cNvSpPr txBox="1"/>
          <p:nvPr/>
        </p:nvSpPr>
        <p:spPr>
          <a:xfrm>
            <a:off x="1510370" y="5766382"/>
            <a:ext cx="87086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n x n pixels</a:t>
            </a:r>
          </a:p>
        </p:txBody>
      </p:sp>
      <p:sp>
        <p:nvSpPr>
          <p:cNvPr id="958" name="TextBox 957"/>
          <p:cNvSpPr txBox="1"/>
          <p:nvPr/>
        </p:nvSpPr>
        <p:spPr>
          <a:xfrm>
            <a:off x="4586938" y="6329756"/>
            <a:ext cx="11052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 1 x n</a:t>
            </a:r>
            <a:r>
              <a:rPr lang="en-GB" sz="1100" baseline="30000" dirty="0"/>
              <a:t>2</a:t>
            </a:r>
            <a:r>
              <a:rPr lang="en-GB" sz="1100" dirty="0"/>
              <a:t> pixels</a:t>
            </a:r>
          </a:p>
        </p:txBody>
      </p:sp>
      <p:sp>
        <p:nvSpPr>
          <p:cNvPr id="959" name="TextBox 958"/>
          <p:cNvSpPr txBox="1"/>
          <p:nvPr/>
        </p:nvSpPr>
        <p:spPr>
          <a:xfrm>
            <a:off x="6933331" y="4428368"/>
            <a:ext cx="2183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n</a:t>
            </a:r>
            <a:r>
              <a:rPr lang="en-GB" sz="1000" baseline="-25000" dirty="0"/>
              <a:t>1 </a:t>
            </a:r>
            <a:r>
              <a:rPr lang="en-GB" sz="1000" dirty="0"/>
              <a:t> n</a:t>
            </a:r>
            <a:r>
              <a:rPr lang="en-GB" sz="1000" baseline="-25000" dirty="0"/>
              <a:t>2</a:t>
            </a:r>
            <a:r>
              <a:rPr lang="en-GB" sz="1000" dirty="0"/>
              <a:t>  n</a:t>
            </a:r>
            <a:r>
              <a:rPr lang="en-GB" sz="1000" baseline="-25000" dirty="0"/>
              <a:t>3  </a:t>
            </a:r>
            <a:r>
              <a:rPr lang="en-GB" sz="1000" dirty="0"/>
              <a:t>                               n</a:t>
            </a:r>
            <a:r>
              <a:rPr lang="en-GB" sz="1000" baseline="-25000" dirty="0"/>
              <a:t>50</a:t>
            </a:r>
          </a:p>
        </p:txBody>
      </p:sp>
      <p:sp>
        <p:nvSpPr>
          <p:cNvPr id="960" name="TextBox 959"/>
          <p:cNvSpPr txBox="1"/>
          <p:nvPr/>
        </p:nvSpPr>
        <p:spPr>
          <a:xfrm>
            <a:off x="8775301" y="2881692"/>
            <a:ext cx="68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Average</a:t>
            </a:r>
          </a:p>
        </p:txBody>
      </p:sp>
      <p:cxnSp>
        <p:nvCxnSpPr>
          <p:cNvPr id="962" name="Straight Arrow Connector 961"/>
          <p:cNvCxnSpPr>
            <a:cxnSpLocks/>
          </p:cNvCxnSpPr>
          <p:nvPr/>
        </p:nvCxnSpPr>
        <p:spPr>
          <a:xfrm flipV="1">
            <a:off x="8725577" y="3300669"/>
            <a:ext cx="695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7735607" y="4031179"/>
            <a:ext cx="139100" cy="1743652"/>
          </a:xfrm>
          <a:prstGeom prst="rightBrace">
            <a:avLst>
              <a:gd name="adj1" fmla="val 39364"/>
              <a:gd name="adj2" fmla="val 498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100" dirty="0"/>
              <a:t>T</a:t>
            </a:r>
          </a:p>
        </p:txBody>
      </p:sp>
      <p:sp>
        <p:nvSpPr>
          <p:cNvPr id="939" name="TextBox 938"/>
          <p:cNvSpPr txBox="1"/>
          <p:nvPr/>
        </p:nvSpPr>
        <p:spPr>
          <a:xfrm>
            <a:off x="9571593" y="4651059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728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and Face Recognition</dc:title>
  <dc:creator>(pg) Dinalankara Dinalankara</dc:creator>
  <cp:lastModifiedBy>(pg) Dinalankara Dinalankara</cp:lastModifiedBy>
  <cp:revision>16</cp:revision>
  <dcterms:created xsi:type="dcterms:W3CDTF">2017-04-16T15:27:14Z</dcterms:created>
  <dcterms:modified xsi:type="dcterms:W3CDTF">2017-04-20T18:43:52Z</dcterms:modified>
</cp:coreProperties>
</file>