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63647" autoAdjust="0"/>
  </p:normalViewPr>
  <p:slideViewPr>
    <p:cSldViewPr snapToGrid="0">
      <p:cViewPr varScale="1">
        <p:scale>
          <a:sx n="76" d="100"/>
          <a:sy n="76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0F157-BEB9-4767-A4FD-945D7E8AA301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9E7A7-64A8-42BC-AF26-30A3DE2D6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72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Welcome to the demonstration of my mini project designed for the AINT – 513 module  of Visual perception and autonomy</a:t>
            </a:r>
          </a:p>
          <a:p>
            <a:endParaRPr lang="en-GB" dirty="0"/>
          </a:p>
          <a:p>
            <a:r>
              <a:rPr lang="en-GB" dirty="0"/>
              <a:t>For the project I have crated a face detection system using Haar cascades.</a:t>
            </a:r>
          </a:p>
          <a:p>
            <a:endParaRPr lang="en-GB" dirty="0"/>
          </a:p>
          <a:p>
            <a:r>
              <a:rPr lang="en-GB" dirty="0"/>
              <a:t>And face recognition systems using </a:t>
            </a:r>
          </a:p>
          <a:p>
            <a:endParaRPr lang="en-GB" dirty="0"/>
          </a:p>
          <a:p>
            <a:r>
              <a:rPr lang="en-GB" dirty="0"/>
              <a:t>in hopes of analysing the robustness of each algorithm.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9E7A7-64A8-42BC-AF26-30A3DE2D6E0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252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will first demonstrate the face detection and face recognition systems, </a:t>
            </a:r>
          </a:p>
          <a:p>
            <a:endParaRPr lang="en-GB" dirty="0"/>
          </a:p>
          <a:p>
            <a:r>
              <a:rPr lang="en-GB" dirty="0"/>
              <a:t>Next the applications to capture face images for the data set, the trainer and the application I wrote to correct the tilt of the head.</a:t>
            </a:r>
          </a:p>
          <a:p>
            <a:endParaRPr lang="en-GB" dirty="0"/>
          </a:p>
          <a:p>
            <a:r>
              <a:rPr lang="en-GB" dirty="0"/>
              <a:t>Then I will show you the applications I wrote to automate the tests on the algorithms.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Next , the four technologies used in this project. </a:t>
            </a:r>
          </a:p>
          <a:p>
            <a:endParaRPr lang="en-GB" dirty="0"/>
          </a:p>
          <a:p>
            <a:r>
              <a:rPr lang="en-GB" dirty="0"/>
              <a:t>And finalise it with </a:t>
            </a:r>
            <a:r>
              <a:rPr lang="en-GB"/>
              <a:t>a conclusion.</a:t>
            </a:r>
            <a:endParaRPr lang="en-GB" dirty="0"/>
          </a:p>
          <a:p>
            <a:endParaRPr lang="en-GB" dirty="0"/>
          </a:p>
          <a:p>
            <a:r>
              <a:rPr lang="en-GB" dirty="0"/>
              <a:t>I will add time markers below for anyone who wants to go between sections.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9E7A7-64A8-42BC-AF26-30A3DE2D6E0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348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will first demonstrate the face detection and face recognition systems, </a:t>
            </a:r>
          </a:p>
          <a:p>
            <a:endParaRPr lang="en-GB" dirty="0"/>
          </a:p>
          <a:p>
            <a:r>
              <a:rPr lang="en-GB" dirty="0"/>
              <a:t>Next the applications to capture face images for the data set, the trainer and the application I wrote to correct the tilt of the head.</a:t>
            </a:r>
          </a:p>
          <a:p>
            <a:endParaRPr lang="en-GB" dirty="0"/>
          </a:p>
          <a:p>
            <a:r>
              <a:rPr lang="en-GB" dirty="0"/>
              <a:t>Then I will show you the applications I wrote to automate the tests on the algorithms.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Next , the four technologies used in this project. </a:t>
            </a:r>
          </a:p>
          <a:p>
            <a:endParaRPr lang="en-GB" dirty="0"/>
          </a:p>
          <a:p>
            <a:r>
              <a:rPr lang="en-GB" dirty="0"/>
              <a:t>And finalise it with </a:t>
            </a:r>
            <a:r>
              <a:rPr lang="en-GB"/>
              <a:t>a conclusion.</a:t>
            </a:r>
            <a:endParaRPr lang="en-GB" dirty="0"/>
          </a:p>
          <a:p>
            <a:endParaRPr lang="en-GB" dirty="0"/>
          </a:p>
          <a:p>
            <a:r>
              <a:rPr lang="en-GB" dirty="0"/>
              <a:t>I will add time markers below for anyone who wants to go between sections.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9E7A7-64A8-42BC-AF26-30A3DE2D6E0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846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will first demonstrate the face detection and face recognition systems, </a:t>
            </a:r>
          </a:p>
          <a:p>
            <a:endParaRPr lang="en-GB" dirty="0"/>
          </a:p>
          <a:p>
            <a:r>
              <a:rPr lang="en-GB" dirty="0"/>
              <a:t>Next the applications to capture face images for the data set, the trainer and the application I wrote to correct the tilt of the head.</a:t>
            </a:r>
          </a:p>
          <a:p>
            <a:endParaRPr lang="en-GB" dirty="0"/>
          </a:p>
          <a:p>
            <a:r>
              <a:rPr lang="en-GB" dirty="0"/>
              <a:t>Then I will show you the applications I wrote to automate the tests on the algorithms.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Next , the four technologies used in this project. </a:t>
            </a:r>
          </a:p>
          <a:p>
            <a:endParaRPr lang="en-GB" dirty="0"/>
          </a:p>
          <a:p>
            <a:r>
              <a:rPr lang="en-GB" dirty="0"/>
              <a:t>And finalise it with </a:t>
            </a:r>
            <a:r>
              <a:rPr lang="en-GB"/>
              <a:t>a conclusion.</a:t>
            </a:r>
            <a:endParaRPr lang="en-GB" dirty="0"/>
          </a:p>
          <a:p>
            <a:endParaRPr lang="en-GB" dirty="0"/>
          </a:p>
          <a:p>
            <a:r>
              <a:rPr lang="en-GB" dirty="0"/>
              <a:t>I will add time markers below for anyone who wants to go between sections.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9E7A7-64A8-42BC-AF26-30A3DE2D6E0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128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will first demonstrate the face detection and face recognition systems, </a:t>
            </a:r>
          </a:p>
          <a:p>
            <a:endParaRPr lang="en-GB" dirty="0"/>
          </a:p>
          <a:p>
            <a:r>
              <a:rPr lang="en-GB" dirty="0"/>
              <a:t>Next the applications to capture face images for the data set, the trainer and the application I wrote to correct the tilt of the head.</a:t>
            </a:r>
          </a:p>
          <a:p>
            <a:endParaRPr lang="en-GB" dirty="0"/>
          </a:p>
          <a:p>
            <a:r>
              <a:rPr lang="en-GB" dirty="0"/>
              <a:t>Then I will show you the applications I wrote to automate the tests on the algorithms.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Next , the four technologies used in this project. </a:t>
            </a:r>
          </a:p>
          <a:p>
            <a:endParaRPr lang="en-GB" dirty="0"/>
          </a:p>
          <a:p>
            <a:r>
              <a:rPr lang="en-GB" dirty="0"/>
              <a:t>And finalise it with </a:t>
            </a:r>
            <a:r>
              <a:rPr lang="en-GB"/>
              <a:t>a conclusion.</a:t>
            </a:r>
            <a:endParaRPr lang="en-GB" dirty="0"/>
          </a:p>
          <a:p>
            <a:endParaRPr lang="en-GB" dirty="0"/>
          </a:p>
          <a:p>
            <a:r>
              <a:rPr lang="en-GB" dirty="0"/>
              <a:t>I will add time markers below for anyone who wants to go between sections.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9E7A7-64A8-42BC-AF26-30A3DE2D6E0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002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Welcome to the demonstration of my mini project designed for the AINT – 513 module  of Visual perception and autonomy</a:t>
            </a:r>
          </a:p>
          <a:p>
            <a:endParaRPr lang="en-GB" dirty="0"/>
          </a:p>
          <a:p>
            <a:r>
              <a:rPr lang="en-GB" dirty="0"/>
              <a:t>For the project I have crated a face detection system using Haar cascades.</a:t>
            </a:r>
          </a:p>
          <a:p>
            <a:endParaRPr lang="en-GB" dirty="0"/>
          </a:p>
          <a:p>
            <a:r>
              <a:rPr lang="en-GB" dirty="0"/>
              <a:t>And face recognition systems using </a:t>
            </a:r>
          </a:p>
          <a:p>
            <a:endParaRPr lang="en-GB" dirty="0"/>
          </a:p>
          <a:p>
            <a:r>
              <a:rPr lang="en-GB" dirty="0"/>
              <a:t>in hopes of analysing the robustness of each algorithm.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9E7A7-64A8-42BC-AF26-30A3DE2D6E0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594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B758-E266-4DA6-A993-2ACCBA35F319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932F-71AE-465E-AE93-B34AA9FF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428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B758-E266-4DA6-A993-2ACCBA35F319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932F-71AE-465E-AE93-B34AA9FF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17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B758-E266-4DA6-A993-2ACCBA35F319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932F-71AE-465E-AE93-B34AA9FF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838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B758-E266-4DA6-A993-2ACCBA35F319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932F-71AE-465E-AE93-B34AA9FF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03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B758-E266-4DA6-A993-2ACCBA35F319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932F-71AE-465E-AE93-B34AA9FF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93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B758-E266-4DA6-A993-2ACCBA35F319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932F-71AE-465E-AE93-B34AA9FF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859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B758-E266-4DA6-A993-2ACCBA35F319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932F-71AE-465E-AE93-B34AA9FF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372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B758-E266-4DA6-A993-2ACCBA35F319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932F-71AE-465E-AE93-B34AA9FF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68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B758-E266-4DA6-A993-2ACCBA35F319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932F-71AE-465E-AE93-B34AA9FF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1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B758-E266-4DA6-A993-2ACCBA35F319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932F-71AE-465E-AE93-B34AA9FF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68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B758-E266-4DA6-A993-2ACCBA35F319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932F-71AE-465E-AE93-B34AA9FF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68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0B758-E266-4DA6-A993-2ACCBA35F319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1932F-71AE-465E-AE93-B34AA9FF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08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615" y="1551963"/>
            <a:ext cx="11604770" cy="126171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GB" sz="4800" b="1" dirty="0">
                <a:solidFill>
                  <a:schemeClr val="accent1"/>
                </a:solidFill>
              </a:rPr>
              <a:t>Face Detection </a:t>
            </a:r>
            <a:r>
              <a:rPr lang="en-GB" sz="3100" b="1" dirty="0">
                <a:solidFill>
                  <a:schemeClr val="accent1"/>
                </a:solidFill>
              </a:rPr>
              <a:t>&amp;</a:t>
            </a:r>
            <a:r>
              <a:rPr lang="en-GB" sz="4800" b="1" dirty="0">
                <a:solidFill>
                  <a:schemeClr val="accent1"/>
                </a:solidFill>
              </a:rPr>
              <a:t> Face Recognition</a:t>
            </a:r>
            <a:br>
              <a:rPr lang="en-GB" sz="2700" b="1" dirty="0">
                <a:solidFill>
                  <a:schemeClr val="accent1"/>
                </a:solidFill>
              </a:rPr>
            </a:br>
            <a:r>
              <a:rPr lang="en-GB" sz="2700" b="1" dirty="0" err="1">
                <a:solidFill>
                  <a:schemeClr val="accent1"/>
                </a:solidFill>
              </a:rPr>
              <a:t>Haar</a:t>
            </a:r>
            <a:r>
              <a:rPr lang="en-GB" sz="2700" b="1" dirty="0">
                <a:solidFill>
                  <a:schemeClr val="accent1"/>
                </a:solidFill>
              </a:rPr>
              <a:t>-Cascades,  </a:t>
            </a:r>
            <a:r>
              <a:rPr lang="en-GB" sz="2700" b="1" dirty="0" err="1">
                <a:solidFill>
                  <a:schemeClr val="accent1"/>
                </a:solidFill>
              </a:rPr>
              <a:t>EigenFace</a:t>
            </a:r>
            <a:r>
              <a:rPr lang="en-GB" sz="2700" b="1" dirty="0">
                <a:solidFill>
                  <a:schemeClr val="accent1"/>
                </a:solidFill>
              </a:rPr>
              <a:t>,  </a:t>
            </a:r>
            <a:r>
              <a:rPr lang="en-GB" sz="2700" b="1" dirty="0" err="1">
                <a:solidFill>
                  <a:schemeClr val="accent1"/>
                </a:solidFill>
              </a:rPr>
              <a:t>FisherFace</a:t>
            </a:r>
            <a:r>
              <a:rPr lang="en-GB" sz="2700" b="1" dirty="0">
                <a:solidFill>
                  <a:schemeClr val="accent1"/>
                </a:solidFill>
              </a:rPr>
              <a:t>  and  Local Binary Pattern Histograms</a:t>
            </a:r>
            <a:endParaRPr lang="en-GB" sz="4800" b="1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ln>
            <a:noFill/>
          </a:ln>
        </p:spPr>
        <p:txBody>
          <a:bodyPr>
            <a:normAutofit fontScale="77500" lnSpcReduction="20000"/>
          </a:bodyPr>
          <a:lstStyle/>
          <a:p>
            <a:r>
              <a:rPr lang="en-GB" dirty="0" err="1">
                <a:solidFill>
                  <a:schemeClr val="accent1"/>
                </a:solidFill>
              </a:rPr>
              <a:t>Lahiru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Dinalankara</a:t>
            </a:r>
            <a:endParaRPr lang="en-GB" dirty="0">
              <a:solidFill>
                <a:schemeClr val="accent1"/>
              </a:solidFill>
            </a:endParaRPr>
          </a:p>
          <a:p>
            <a:endParaRPr lang="en-GB" dirty="0">
              <a:solidFill>
                <a:schemeClr val="accent1"/>
              </a:solidFill>
            </a:endParaRPr>
          </a:p>
          <a:p>
            <a:r>
              <a:rPr lang="en-GB" dirty="0">
                <a:solidFill>
                  <a:schemeClr val="accent1"/>
                </a:solidFill>
              </a:rPr>
              <a:t>AINT 513 – Visual Perception and Autonomy</a:t>
            </a:r>
          </a:p>
          <a:p>
            <a:r>
              <a:rPr lang="en-GB" dirty="0">
                <a:solidFill>
                  <a:schemeClr val="accent1"/>
                </a:solidFill>
              </a:rPr>
              <a:t>MSc Robotics</a:t>
            </a:r>
          </a:p>
          <a:p>
            <a:r>
              <a:rPr lang="en-GB" dirty="0">
                <a:solidFill>
                  <a:schemeClr val="accent1"/>
                </a:solidFill>
              </a:rPr>
              <a:t>Plymouth University</a:t>
            </a:r>
          </a:p>
          <a:p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842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400" dirty="0">
                <a:solidFill>
                  <a:schemeClr val="accent1"/>
                </a:solidFill>
              </a:rPr>
              <a:t>Demonstration of different vision systems</a:t>
            </a:r>
          </a:p>
          <a:p>
            <a:pPr lvl="1"/>
            <a:r>
              <a:rPr lang="en-GB" sz="2000" dirty="0">
                <a:solidFill>
                  <a:schemeClr val="accent1"/>
                </a:solidFill>
              </a:rPr>
              <a:t>Face detection using </a:t>
            </a:r>
            <a:r>
              <a:rPr lang="en-GB" sz="2000" dirty="0" err="1">
                <a:solidFill>
                  <a:schemeClr val="accent1"/>
                </a:solidFill>
              </a:rPr>
              <a:t>Haar</a:t>
            </a:r>
            <a:r>
              <a:rPr lang="en-GB" sz="2000" dirty="0">
                <a:solidFill>
                  <a:schemeClr val="accent1"/>
                </a:solidFill>
              </a:rPr>
              <a:t>-Cascades</a:t>
            </a:r>
          </a:p>
          <a:p>
            <a:pPr lvl="1"/>
            <a:r>
              <a:rPr lang="en-GB" sz="2000" dirty="0">
                <a:solidFill>
                  <a:schemeClr val="accent1"/>
                </a:solidFill>
              </a:rPr>
              <a:t>Face recognition using Eigenface face recogniser</a:t>
            </a:r>
          </a:p>
          <a:p>
            <a:pPr lvl="1"/>
            <a:r>
              <a:rPr lang="en-GB" sz="2000" dirty="0">
                <a:solidFill>
                  <a:schemeClr val="accent1"/>
                </a:solidFill>
              </a:rPr>
              <a:t>Face recognition using </a:t>
            </a:r>
            <a:r>
              <a:rPr lang="en-GB" sz="2000" dirty="0" err="1">
                <a:solidFill>
                  <a:schemeClr val="accent1"/>
                </a:solidFill>
              </a:rPr>
              <a:t>Fisherface</a:t>
            </a:r>
            <a:r>
              <a:rPr lang="en-GB" sz="2000" dirty="0">
                <a:solidFill>
                  <a:schemeClr val="accent1"/>
                </a:solidFill>
              </a:rPr>
              <a:t> face recogniser</a:t>
            </a:r>
          </a:p>
          <a:p>
            <a:pPr lvl="1"/>
            <a:r>
              <a:rPr lang="en-GB" sz="2000" dirty="0">
                <a:solidFill>
                  <a:schemeClr val="accent1"/>
                </a:solidFill>
              </a:rPr>
              <a:t>Face recognition using Local binary pattern histograms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>
                <a:solidFill>
                  <a:schemeClr val="accent1"/>
                </a:solidFill>
              </a:rPr>
              <a:t>Support Applications</a:t>
            </a:r>
          </a:p>
          <a:p>
            <a:pPr lvl="1"/>
            <a:r>
              <a:rPr lang="en-GB" sz="2000" dirty="0">
                <a:solidFill>
                  <a:schemeClr val="accent1"/>
                </a:solidFill>
              </a:rPr>
              <a:t>Face capture for new faces</a:t>
            </a:r>
          </a:p>
          <a:p>
            <a:pPr lvl="1"/>
            <a:r>
              <a:rPr lang="en-GB" sz="2000" dirty="0">
                <a:solidFill>
                  <a:schemeClr val="accent1"/>
                </a:solidFill>
              </a:rPr>
              <a:t>Trainer for the algorithms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>
                <a:solidFill>
                  <a:schemeClr val="accent1"/>
                </a:solidFill>
              </a:rPr>
              <a:t>Applications for obtaining the parameters</a:t>
            </a:r>
          </a:p>
          <a:p>
            <a:pPr lvl="1"/>
            <a:r>
              <a:rPr lang="en-GB" sz="2000" dirty="0">
                <a:solidFill>
                  <a:schemeClr val="accent1"/>
                </a:solidFill>
              </a:rPr>
              <a:t>Three tester applications to generate data from the algorithms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8472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92" y="46343"/>
            <a:ext cx="10515600" cy="800945"/>
          </a:xfrm>
          <a:noFill/>
        </p:spPr>
        <p:txBody>
          <a:bodyPr/>
          <a:lstStyle/>
          <a:p>
            <a:r>
              <a:rPr lang="en-GB" b="1" dirty="0"/>
              <a:t>Contents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518246"/>
            <a:ext cx="12192000" cy="3397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AINT 513 - Visual Perception and Autonomy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GB" sz="1200" b="1" dirty="0" err="1">
                <a:solidFill>
                  <a:schemeClr val="tx1"/>
                </a:solidFill>
              </a:rPr>
              <a:t>Lahiru</a:t>
            </a:r>
            <a:r>
              <a:rPr lang="en-GB" sz="1200" b="1" dirty="0">
                <a:solidFill>
                  <a:schemeClr val="tx1"/>
                </a:solidFill>
              </a:rPr>
              <a:t> Dinalankara</a:t>
            </a:r>
          </a:p>
        </p:txBody>
      </p:sp>
    </p:spTree>
    <p:extLst>
      <p:ext uri="{BB962C8B-B14F-4D97-AF65-F5344CB8AC3E}">
        <p14:creationId xmlns:p14="http://schemas.microsoft.com/office/powerpoint/2010/main" val="328463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2028"/>
            <a:ext cx="12192000" cy="7665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400" dirty="0">
                <a:solidFill>
                  <a:schemeClr val="accent1"/>
                </a:solidFill>
              </a:rPr>
              <a:t>Demonstration of Different Vision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92" y="46343"/>
            <a:ext cx="10515600" cy="800945"/>
          </a:xfrm>
          <a:noFill/>
        </p:spPr>
        <p:txBody>
          <a:bodyPr/>
          <a:lstStyle/>
          <a:p>
            <a:r>
              <a:rPr lang="en-GB" b="1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04033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2028"/>
            <a:ext cx="12192000" cy="7665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400" dirty="0">
                <a:solidFill>
                  <a:schemeClr val="accent1"/>
                </a:solidFill>
              </a:rPr>
              <a:t>Support Applications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92" y="46343"/>
            <a:ext cx="10515600" cy="800945"/>
          </a:xfrm>
          <a:noFill/>
        </p:spPr>
        <p:txBody>
          <a:bodyPr/>
          <a:lstStyle/>
          <a:p>
            <a:r>
              <a:rPr lang="en-GB" b="1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015707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2028"/>
            <a:ext cx="12192000" cy="7665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400" dirty="0">
                <a:solidFill>
                  <a:schemeClr val="accent1"/>
                </a:solidFill>
              </a:rPr>
              <a:t>Applications for obtaining the parameters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92" y="46343"/>
            <a:ext cx="10515600" cy="800945"/>
          </a:xfrm>
          <a:noFill/>
        </p:spPr>
        <p:txBody>
          <a:bodyPr/>
          <a:lstStyle/>
          <a:p>
            <a:r>
              <a:rPr lang="en-GB" b="1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628194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36700"/>
            <a:ext cx="12192000" cy="358837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solidFill>
                  <a:schemeClr val="accent1"/>
                </a:solidFill>
              </a:rPr>
              <a:t>Thank you </a:t>
            </a:r>
            <a:br>
              <a:rPr lang="en-GB" sz="3600" b="1" dirty="0">
                <a:solidFill>
                  <a:schemeClr val="accent1"/>
                </a:solidFill>
              </a:rPr>
            </a:br>
            <a:br>
              <a:rPr lang="en-GB" sz="3600" b="1" dirty="0">
                <a:solidFill>
                  <a:schemeClr val="accent1"/>
                </a:solidFill>
              </a:rPr>
            </a:br>
            <a:r>
              <a:rPr lang="en-GB" sz="3600" b="1" dirty="0">
                <a:solidFill>
                  <a:schemeClr val="accent1"/>
                </a:solidFill>
              </a:rPr>
              <a:t>for </a:t>
            </a:r>
            <a:br>
              <a:rPr lang="en-GB" sz="3600" b="1" dirty="0">
                <a:solidFill>
                  <a:schemeClr val="accent1"/>
                </a:solidFill>
              </a:rPr>
            </a:br>
            <a:r>
              <a:rPr lang="en-GB" sz="3600" b="1" dirty="0">
                <a:solidFill>
                  <a:schemeClr val="accent1"/>
                </a:solidFill>
              </a:rPr>
              <a:t>watching</a:t>
            </a:r>
            <a:br>
              <a:rPr lang="en-GB" sz="3600" b="1" dirty="0">
                <a:solidFill>
                  <a:schemeClr val="accent1"/>
                </a:solidFill>
              </a:rPr>
            </a:br>
            <a:r>
              <a:rPr lang="en-GB" sz="4000" b="1" dirty="0">
                <a:solidFill>
                  <a:schemeClr val="accent1"/>
                </a:solidFill>
              </a:rPr>
              <a:t>Face Detection </a:t>
            </a:r>
            <a:r>
              <a:rPr lang="en-GB" sz="2400" b="1" dirty="0">
                <a:solidFill>
                  <a:schemeClr val="accent1"/>
                </a:solidFill>
              </a:rPr>
              <a:t>&amp;</a:t>
            </a:r>
            <a:r>
              <a:rPr lang="en-GB" sz="4000" b="1" dirty="0">
                <a:solidFill>
                  <a:schemeClr val="accent1"/>
                </a:solidFill>
              </a:rPr>
              <a:t> Face Recognition</a:t>
            </a:r>
            <a:endParaRPr lang="en-GB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923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554</Words>
  <Application>Microsoft Office PowerPoint</Application>
  <PresentationFormat>Widescreen</PresentationFormat>
  <Paragraphs>93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Face Detection &amp; Face Recognition Haar-Cascades,  EigenFace,  FisherFace  and  Local Binary Pattern Histograms</vt:lpstr>
      <vt:lpstr>Contents</vt:lpstr>
      <vt:lpstr>Contents</vt:lpstr>
      <vt:lpstr>Contents</vt:lpstr>
      <vt:lpstr>Contents</vt:lpstr>
      <vt:lpstr>Thank you   for  watching Face Detection &amp; Face Recognition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Detection and Face Recognition</dc:title>
  <dc:creator>(pg) Dinalankara Dinalankara</dc:creator>
  <cp:lastModifiedBy>student</cp:lastModifiedBy>
  <cp:revision>43</cp:revision>
  <dcterms:created xsi:type="dcterms:W3CDTF">2017-04-16T15:27:14Z</dcterms:created>
  <dcterms:modified xsi:type="dcterms:W3CDTF">2017-04-21T20:04:25Z</dcterms:modified>
</cp:coreProperties>
</file>