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4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3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8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0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7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2400-729A-47ED-AC42-2EFFB72ACD06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98B5-91D1-44A4-ABAA-32A9540E3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3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/>
          <p:cNvGrpSpPr/>
          <p:nvPr/>
        </p:nvGrpSpPr>
        <p:grpSpPr>
          <a:xfrm>
            <a:off x="0" y="435429"/>
            <a:ext cx="11901714" cy="5747657"/>
            <a:chOff x="419029" y="772311"/>
            <a:chExt cx="10662301" cy="49028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2"/>
            <a:stretch/>
          </p:blipFill>
          <p:spPr>
            <a:xfrm>
              <a:off x="419029" y="772311"/>
              <a:ext cx="8599135" cy="4902841"/>
            </a:xfrm>
            <a:prstGeom prst="rect">
              <a:avLst/>
            </a:prstGeom>
          </p:spPr>
        </p:pic>
        <p:sp>
          <p:nvSpPr>
            <p:cNvPr id="341" name="Rectangle 340"/>
            <p:cNvSpPr/>
            <p:nvPr/>
          </p:nvSpPr>
          <p:spPr>
            <a:xfrm>
              <a:off x="9053236" y="2864279"/>
              <a:ext cx="700468" cy="625369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7351178" y="2913519"/>
              <a:ext cx="1547040" cy="19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 (n</a:t>
              </a:r>
              <a:r>
                <a:rPr lang="en-GB" sz="900" baseline="-25000" dirty="0"/>
                <a:t>1</a:t>
              </a:r>
              <a:r>
                <a:rPr lang="en-GB" sz="900" dirty="0"/>
                <a:t> – a), (n</a:t>
              </a:r>
              <a:r>
                <a:rPr lang="en-GB" sz="900" baseline="-25000" dirty="0"/>
                <a:t>2</a:t>
              </a:r>
              <a:r>
                <a:rPr lang="en-GB" sz="900" dirty="0"/>
                <a:t> – a), . . . . . . . (n</a:t>
              </a:r>
              <a:r>
                <a:rPr lang="en-GB" sz="900" baseline="-25000" dirty="0"/>
                <a:t>50 </a:t>
              </a:r>
              <a:r>
                <a:rPr lang="en-GB" sz="900" dirty="0"/>
                <a:t>–a)</a:t>
              </a:r>
              <a:r>
                <a:rPr lang="en-GB" sz="900" baseline="-25000" dirty="0"/>
                <a:t>  </a:t>
              </a:r>
              <a:endParaRPr lang="en-GB" sz="900" dirty="0"/>
            </a:p>
          </p:txBody>
        </p:sp>
        <p:cxnSp>
          <p:nvCxnSpPr>
            <p:cNvPr id="344" name="Straight Arrow Connector 343"/>
            <p:cNvCxnSpPr>
              <a:cxnSpLocks/>
            </p:cNvCxnSpPr>
            <p:nvPr/>
          </p:nvCxnSpPr>
          <p:spPr>
            <a:xfrm flipV="1">
              <a:off x="7367588" y="3128962"/>
              <a:ext cx="15306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/>
            <p:cNvSpPr txBox="1"/>
            <p:nvPr/>
          </p:nvSpPr>
          <p:spPr>
            <a:xfrm>
              <a:off x="9268508" y="4135828"/>
              <a:ext cx="268073" cy="223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s</a:t>
              </a:r>
            </a:p>
          </p:txBody>
        </p:sp>
        <p:cxnSp>
          <p:nvCxnSpPr>
            <p:cNvPr id="349" name="Straight Connector 348"/>
            <p:cNvCxnSpPr>
              <a:cxnSpLocks/>
            </p:cNvCxnSpPr>
            <p:nvPr/>
          </p:nvCxnSpPr>
          <p:spPr>
            <a:xfrm>
              <a:off x="7351178" y="2416629"/>
              <a:ext cx="1666986" cy="447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cxnSpLocks/>
            </p:cNvCxnSpPr>
            <p:nvPr/>
          </p:nvCxnSpPr>
          <p:spPr>
            <a:xfrm flipV="1">
              <a:off x="7351178" y="3489648"/>
              <a:ext cx="1666986" cy="422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/>
            <p:cNvSpPr txBox="1"/>
            <p:nvPr/>
          </p:nvSpPr>
          <p:spPr>
            <a:xfrm>
              <a:off x="9817684" y="2922850"/>
              <a:ext cx="361949" cy="19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PCA</a:t>
              </a:r>
            </a:p>
          </p:txBody>
        </p:sp>
        <p:cxnSp>
          <p:nvCxnSpPr>
            <p:cNvPr id="353" name="Straight Arrow Connector 352"/>
            <p:cNvCxnSpPr>
              <a:cxnSpLocks/>
            </p:cNvCxnSpPr>
            <p:nvPr/>
          </p:nvCxnSpPr>
          <p:spPr>
            <a:xfrm flipV="1">
              <a:off x="9788776" y="3138293"/>
              <a:ext cx="502987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Rectangle 358"/>
            <p:cNvSpPr/>
            <p:nvPr/>
          </p:nvSpPr>
          <p:spPr>
            <a:xfrm>
              <a:off x="10370206" y="2864278"/>
              <a:ext cx="700468" cy="625369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0359549" y="4135828"/>
              <a:ext cx="721781" cy="19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err="1"/>
                <a:t>Egenfaces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99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(pg) Dinalankara Dinalankara</dc:creator>
  <cp:lastModifiedBy>(pg) Dinalankara Dinalankara</cp:lastModifiedBy>
  <cp:revision>3</cp:revision>
  <dcterms:created xsi:type="dcterms:W3CDTF">2017-04-20T18:44:07Z</dcterms:created>
  <dcterms:modified xsi:type="dcterms:W3CDTF">2017-04-20T19:02:18Z</dcterms:modified>
</cp:coreProperties>
</file>