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6" r:id="rId14"/>
    <p:sldId id="269" r:id="rId15"/>
    <p:sldId id="277" r:id="rId16"/>
    <p:sldId id="270" r:id="rId17"/>
    <p:sldId id="271" r:id="rId18"/>
    <p:sldId id="272" r:id="rId19"/>
    <p:sldId id="273" r:id="rId20"/>
    <p:sldId id="274" r:id="rId21"/>
    <p:sldId id="275" r:id="rId22"/>
    <p:sldId id="2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BC638-0856-EB20-779F-C63E88993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17EFF7-434C-C8DB-39E9-8C069B1AE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39A11-D508-7DD7-1C47-35C24022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109C-C170-424B-99EA-E47286D85B00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5A556-B5E6-7699-2A7B-1F9FACED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AA7E0-2E18-5B4C-3098-27DAAAA6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50EB-6890-4C8E-8014-37285952F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5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2B812-CC3F-1B75-154F-F3DF8A46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3B236-5127-8FCD-7D5D-10917945E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B3AF7-28DE-1C1B-A1B0-77DA5907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109C-C170-424B-99EA-E47286D85B00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3FADE-8393-F33A-3DDA-B6469CFF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29ACC-CD96-CA0E-ACC2-51AC1365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50EB-6890-4C8E-8014-37285952F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6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FF7534-9378-C5CB-747D-601250D5E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3EC1A0-9555-AD28-C967-E41084542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50C1A-83D4-FD65-DC22-E3EAA006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109C-C170-424B-99EA-E47286D85B00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8427F-33CB-E50F-FCF1-B81CE545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128A2-C70E-7FFC-4FCB-D6FF7D8D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50EB-6890-4C8E-8014-37285952F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ACDA6-16BD-C40C-4275-D8504BD6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11BF-8D83-2C48-E284-6802133E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BC594-0FAB-2BA0-B156-F4DCF9BE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109C-C170-424B-99EA-E47286D85B00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09E41-FAA8-9CA6-957E-226E2025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8028D-594D-1642-9700-AEE1EC0A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50EB-6890-4C8E-8014-37285952F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3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95BBC-2C80-37A5-9A43-9DFAC53F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60B9D-E9AA-6A46-BD68-9A5C57D4A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E893D-CBD2-E0E3-6D31-44F64A45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109C-C170-424B-99EA-E47286D85B00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4ED08-A3E2-E3C5-34FD-9D57B97C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0A407-3742-CB46-0D2E-A44EAE52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50EB-6890-4C8E-8014-37285952F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1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55186-74EE-88DA-0C0C-FC83F8E2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C77E4-6B5F-ADD0-EC62-B708E81CF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C9D57B-2947-DF3C-4132-1F682246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FC8F5A-192C-6C06-2672-FB1E5129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109C-C170-424B-99EA-E47286D85B00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40A1B-8977-531D-ECF4-C5CFAD9B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2DBD50-D210-CDC5-357D-0484227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50EB-6890-4C8E-8014-37285952F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62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B1F2C-82C2-92B6-8905-F1114E97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C30A6-50F0-0345-AB54-7320E581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F59789-A3B5-C517-9A30-3A5198436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76AED0-4737-B113-4476-9C78F197F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406876-15F1-6577-A25B-F59E12277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2FF64-BB2E-8CE1-3C0B-49197CCC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109C-C170-424B-99EA-E47286D85B00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B4C0D-24F7-2F71-78CB-414036F8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BF387E-702F-5A74-E2BB-D718FC5D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50EB-6890-4C8E-8014-37285952F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60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2292C-0828-6A49-F100-CA70DBC0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85102-4C45-C1F0-759F-C7370A58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109C-C170-424B-99EA-E47286D85B00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E6007E-8355-7476-6AAB-443AAD18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BCC76B-9EED-98B7-0F3A-E63D85B6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50EB-6890-4C8E-8014-37285952F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D71557-80A5-15D8-C33F-54CC783A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109C-C170-424B-99EA-E47286D85B00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661851-7ACA-4A8B-7D5C-DC684EC7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FE6AD5-6A22-5F43-E3DE-1B463A3B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50EB-6890-4C8E-8014-37285952F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4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AEE60-CF9C-0F71-224E-78327924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A4614-A5DE-6DCF-6A8C-D51AE3AF1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950E1-A5D0-D64E-22D3-7ACCD4A07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91825-014D-E4CD-D22A-08BF690D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109C-C170-424B-99EA-E47286D85B00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021BC3-82EB-4080-FECA-0CFCDB2D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3EBAC-98CD-83F2-3ABB-646DE6FB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50EB-6890-4C8E-8014-37285952F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8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19E03-A858-472D-EB6E-8D293EFA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6A4C91-4EA0-1C58-B357-12CEC5965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C6A42-FCAE-6EE8-4192-0C09601BC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FFF5F-1273-AFCF-D9DC-D32C2A9F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109C-C170-424B-99EA-E47286D85B00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76EE78-9F71-D497-98BC-C92A5815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C1944-478E-A124-3CE0-AB8D8F36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50EB-6890-4C8E-8014-37285952F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37DAC0-ABE4-767D-9F04-A374D1CE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BA800-17B7-3AA9-B05C-2CCD227FA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1E925-CD34-C6BA-5557-36347A070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109C-C170-424B-99EA-E47286D85B00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9D308-99D8-9789-1878-8CABF13B3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0B816-D4CA-09C0-9764-F6B7F046E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50EB-6890-4C8E-8014-37285952F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3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lab.org/android-perf-optimize-solutions-of-mobile-manufacturers/" TargetMode="External"/><Relationship Id="rId2" Type="http://schemas.openxmlformats.org/officeDocument/2006/relationships/hyperlink" Target="https://segmentfault.com/a/11900000402208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C915FFF-4794-7DF6-1D1E-0B22F37C4B74}"/>
              </a:ext>
            </a:extLst>
          </p:cNvPr>
          <p:cNvSpPr txBox="1"/>
          <p:nvPr/>
        </p:nvSpPr>
        <p:spPr>
          <a:xfrm>
            <a:off x="1010872" y="1197421"/>
            <a:ext cx="105239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系统优化</a:t>
            </a:r>
            <a:endParaRPr lang="en-US" altLang="zh-CN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系统（更确切的应该叫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OS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）本质上是通过软件来合理分配和使用硬件资源</a:t>
            </a:r>
            <a:endParaRPr lang="en-US" altLang="zh-CN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Linux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： 内核</a:t>
            </a:r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endParaRPr lang="en-US" altLang="zh-CN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ART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：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ART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提供了应用运行环境，在系统中可以看做一个相对独立的部分，通常可以做为专项优化。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0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4297C6-3129-1230-7A99-EE2E9CFC53CC}"/>
              </a:ext>
            </a:extLst>
          </p:cNvPr>
          <p:cNvSpPr txBox="1"/>
          <p:nvPr/>
        </p:nvSpPr>
        <p:spPr>
          <a:xfrm>
            <a:off x="573597" y="551143"/>
            <a:ext cx="10596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其二：系统并不知道每个应用的特点，他们的资源需求是什么样的，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Android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系统的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CPU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GPU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、网络、内存 这些子系统都是各自为政，往往某一部分就会成为一些场景的性能短板，这时候做应用资源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/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行为分析，针对性做资源保障，就可以进一步提升性能表现。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B4D661-A0C6-5B98-0D66-5A583382915F}"/>
              </a:ext>
            </a:extLst>
          </p:cNvPr>
          <p:cNvSpPr txBox="1"/>
          <p:nvPr/>
        </p:nvSpPr>
        <p:spPr>
          <a:xfrm>
            <a:off x="524312" y="2153523"/>
            <a:ext cx="104149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404040"/>
                </a:solidFill>
                <a:effectLst/>
                <a:latin typeface="Lucida Grande"/>
              </a:rPr>
              <a:t>应该是在系统策略基础上，做更精细的场景优化，比如游戏加载、帧率稳定性、游戏行为识别（和游戏厂商合作，比如团战了，告诉系统一下），以及更激进的游戏资源保障策略，绑定到大核、清理后台内存等等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EF4CEA-FDA7-D5A3-9066-81D79CEC5396}"/>
              </a:ext>
            </a:extLst>
          </p:cNvPr>
          <p:cNvSpPr txBox="1"/>
          <p:nvPr/>
        </p:nvSpPr>
        <p:spPr>
          <a:xfrm>
            <a:off x="464541" y="3722235"/>
            <a:ext cx="10474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ucida Grande"/>
              </a:rPr>
              <a:t>整合梳理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ucida Grande"/>
              </a:rPr>
              <a:t>CPU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ucida Grande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ucida Grande"/>
              </a:rPr>
              <a:t>GPU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ucida Grande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ucida Grande"/>
              </a:rPr>
              <a:t>DDR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ucida Grande"/>
              </a:rPr>
              <a:t>、存储、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ucida Grande"/>
              </a:rPr>
              <a:t>modem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ucida Grande"/>
              </a:rPr>
              <a:t>、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ucida Grande"/>
              </a:rPr>
              <a:t>wifi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ucida Grande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ucida Grande"/>
              </a:rPr>
              <a:t>display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ucida Grande"/>
              </a:rPr>
              <a:t>做相应的优化。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00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AFCB71-6AC5-5E7C-AFD7-63DA109EFAD5}"/>
              </a:ext>
            </a:extLst>
          </p:cNvPr>
          <p:cNvSpPr txBox="1"/>
          <p:nvPr/>
        </p:nvSpPr>
        <p:spPr>
          <a:xfrm>
            <a:off x="709743" y="634872"/>
            <a:ext cx="1077251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解决性能短板，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bugfix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往往一些短板称为了一款机器的性能瓶颈，比如号称 “火龙” 的骁龙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810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处理器，巨大的发热量导致手机不得不降频使用，实际性能甚至不如一下中端机器。典型的短板比如处理器功耗发热、电池容量、散热设计、内存大小等等。</a:t>
            </a:r>
          </a:p>
          <a:p>
            <a:pPr algn="l" fontAlgn="base"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或者是类似系统存在明显的性能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bug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，比如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GPU Driver/framework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的问题，影响性能发挥。</a:t>
            </a:r>
            <a:endParaRPr lang="en-US" altLang="zh-CN" b="0" i="0" dirty="0">
              <a:solidFill>
                <a:srgbClr val="404040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US" altLang="zh-CN" dirty="0">
              <a:solidFill>
                <a:srgbClr val="404040"/>
              </a:solidFill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US" altLang="zh-CN" b="0" i="0" dirty="0">
              <a:solidFill>
                <a:srgbClr val="404040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场景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/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行为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boost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策略，兼顾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low power</a:t>
            </a:r>
          </a:p>
          <a:p>
            <a:pPr algn="l" fontAlgn="base"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做场景和行为的识别已经非常容易，甚至原生都有，但手机电池毕竟有限，如何避免一些火力全开的暴力想法，做精细化的资源控制，才是考验水平的地方，游戏都跑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60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帧，只耗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2/3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的电，不就赢了吗？</a:t>
            </a:r>
          </a:p>
          <a:p>
            <a:pPr algn="l" fontAlgn="base">
              <a:buFont typeface="+mj-lt"/>
              <a:buAutoNum type="arabicPeriod"/>
            </a:pPr>
            <a:endParaRPr lang="en-US" altLang="zh-CN" dirty="0">
              <a:solidFill>
                <a:srgbClr val="404040"/>
              </a:solidFill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更聪明的调度</a:t>
            </a:r>
          </a:p>
          <a:p>
            <a:pPr algn="l" fontAlgn="base"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如果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CPU/GPU/DDR/IO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等各个模块的调度都能做到足够聪明，就好比优秀的自动挡变速箱能做到手动老司机的水平，但手机场景往往非常复杂，一个应用有时候是处理器密集型的、有时候又是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IO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密集型的，所以聪明的调度和场景策略还需要结合起来用，相辅相成。 至于叫不叫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AI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就没所谓了。</a:t>
            </a:r>
          </a:p>
          <a:p>
            <a:pPr algn="l" fontAlgn="base">
              <a:buFont typeface="+mj-lt"/>
              <a:buAutoNum type="arabicPeriod"/>
            </a:pPr>
            <a:endParaRPr lang="en-US" altLang="zh-CN" dirty="0">
              <a:solidFill>
                <a:srgbClr val="404040"/>
              </a:solidFill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应用级别的优化系统端精细化地去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Profile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具体的应用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/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游戏，分析其行为特点，保障其使用的资源需求。另外一个方面，只有应用自己知道自己接下来要做什么，需要什么资源，应用在一些时候可以呼叫系统给自己相应的资源支持。这就需要合作优化了。</a:t>
            </a:r>
          </a:p>
          <a:p>
            <a:pPr algn="l" fontAlgn="base">
              <a:buFont typeface="+mj-lt"/>
              <a:buAutoNum type="arabicPeriod"/>
            </a:pPr>
            <a:endParaRPr lang="en-US" altLang="zh-CN" dirty="0">
              <a:solidFill>
                <a:srgbClr val="404040"/>
              </a:solidFill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zh-CN" altLang="en-US" b="0" i="0" dirty="0">
              <a:solidFill>
                <a:srgbClr val="40404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51646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1B9CBF-322A-38F2-C49C-7CDFBC416B87}"/>
              </a:ext>
            </a:extLst>
          </p:cNvPr>
          <p:cNvSpPr txBox="1"/>
          <p:nvPr/>
        </p:nvSpPr>
        <p:spPr>
          <a:xfrm>
            <a:off x="640708" y="366342"/>
            <a:ext cx="108060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3394D"/>
                </a:solidFill>
                <a:effectLst/>
                <a:latin typeface="-apple-system"/>
              </a:rPr>
              <a:t>CPU</a:t>
            </a:r>
          </a:p>
          <a:p>
            <a:pPr algn="l"/>
            <a:r>
              <a:rPr lang="en-US" altLang="zh-CN" b="0" i="0" dirty="0" err="1">
                <a:solidFill>
                  <a:srgbClr val="23394D"/>
                </a:solidFill>
                <a:effectLst/>
                <a:latin typeface="-apple-system"/>
              </a:rPr>
              <a:t>cpu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是手机硬件里面最核心的一个器件，这也是把 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-apple-system"/>
              </a:rPr>
              <a:t>cpu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作为第一个来说的主要原因，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-apple-system"/>
              </a:rPr>
              <a:t>cpu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之所以重要，是因为 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Android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系统的运行过程中，大部分是跟 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-apple-system"/>
              </a:rPr>
              <a:t>cpu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打交道，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-apple-system"/>
              </a:rPr>
              <a:t>cpu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的能力强弱，直接决定了这款手机的档次。</a:t>
            </a:r>
          </a:p>
          <a:p>
            <a:pPr algn="l"/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手机 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-apple-system"/>
              </a:rPr>
              <a:t>cpu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目前主要有高通、华为、三星、联发科四家在做，每家都有高中低档，高端 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-apple-system"/>
              </a:rPr>
              <a:t>cpu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的排名大概是 高通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&gt;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华为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&gt;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三星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&gt;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联发科</a:t>
            </a:r>
            <a:endParaRPr lang="en-US" altLang="zh-CN" b="0" i="0" dirty="0">
              <a:solidFill>
                <a:srgbClr val="23394D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23394D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23394D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23394D"/>
              </a:solidFill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2339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773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1B9CBF-322A-38F2-C49C-7CDFBC416B87}"/>
              </a:ext>
            </a:extLst>
          </p:cNvPr>
          <p:cNvSpPr txBox="1"/>
          <p:nvPr/>
        </p:nvSpPr>
        <p:spPr>
          <a:xfrm>
            <a:off x="640708" y="366342"/>
            <a:ext cx="1080606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3394D"/>
                </a:solidFill>
                <a:effectLst/>
                <a:latin typeface="-apple-system"/>
              </a:rPr>
              <a:t>CPU</a:t>
            </a:r>
          </a:p>
          <a:p>
            <a:pPr algn="l"/>
            <a:endParaRPr lang="en-US" altLang="zh-CN" dirty="0">
              <a:solidFill>
                <a:srgbClr val="23394D"/>
              </a:solidFill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同时运行的进程太多，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inherit"/>
              </a:rPr>
              <a:t>cpu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inherit"/>
              </a:rPr>
              <a:t>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这边的几个核处理的任务基本都是满的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进程优先级较低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调度器过于不灵敏，不能及时响应大任务</a:t>
            </a:r>
          </a:p>
          <a:p>
            <a:pPr algn="l"/>
            <a:endParaRPr lang="en-US" altLang="zh-CN" b="0" i="0" dirty="0">
              <a:solidFill>
                <a:srgbClr val="2339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另外由于 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-apple-system"/>
              </a:rPr>
              <a:t>cpu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引起的卡顿情况还有：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从大核心掉落到小核心上，小核心处理能力不足，会造成短暂的卡顿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触发温控或者触发低电量，此时某些系统会限制大核的使用，导致卡顿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系统锁也是造成卡顿的一大元凶，尤其是 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inherit"/>
              </a:rPr>
              <a:t>wms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inherit"/>
              </a:rPr>
              <a:t>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锁和 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inherit"/>
              </a:rPr>
              <a:t>ams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inherit"/>
              </a:rPr>
              <a:t>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锁，再加上 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inherit"/>
              </a:rPr>
              <a:t>binder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通信，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inherit"/>
              </a:rPr>
              <a:t>relayoutWindow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inherit"/>
              </a:rPr>
              <a:t>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了解一下？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核心频率不足，导致函数执行时间过长导致卡顿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大核心被占用，任务又调度不到小核，导致卡顿</a:t>
            </a:r>
          </a:p>
          <a:p>
            <a:pPr algn="l"/>
            <a:endParaRPr lang="en-US" altLang="zh-CN" dirty="0">
              <a:solidFill>
                <a:srgbClr val="23394D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23394D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23394D"/>
              </a:solidFill>
              <a:latin typeface="-apple-system"/>
            </a:endParaRPr>
          </a:p>
          <a:p>
            <a:pPr algn="l"/>
            <a:endParaRPr lang="en-US" altLang="zh-CN" dirty="0">
              <a:solidFill>
                <a:srgbClr val="23394D"/>
              </a:solidFill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系统调优往往需要针对上面的情况做对应的处理，给用户一个好的用户体验。具体的调优方式，往往跟系统和 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Soc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强相关，又涉及到 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Kernel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和 功耗，改起来是牵一发而动全身，需要非常谨慎。</a:t>
            </a:r>
          </a:p>
        </p:txBody>
      </p:sp>
    </p:spTree>
    <p:extLst>
      <p:ext uri="{BB962C8B-B14F-4D97-AF65-F5344CB8AC3E}">
        <p14:creationId xmlns:p14="http://schemas.microsoft.com/office/powerpoint/2010/main" val="177042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86236FA-9F29-80DD-9CAC-9F619EE7B312}"/>
              </a:ext>
            </a:extLst>
          </p:cNvPr>
          <p:cNvSpPr txBox="1"/>
          <p:nvPr/>
        </p:nvSpPr>
        <p:spPr>
          <a:xfrm>
            <a:off x="460346" y="445876"/>
            <a:ext cx="1073056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3394D"/>
                </a:solidFill>
                <a:effectLst/>
                <a:latin typeface="-apple-system"/>
              </a:rPr>
              <a:t>Ram</a:t>
            </a:r>
          </a:p>
          <a:p>
            <a:pPr algn="l"/>
            <a:endParaRPr lang="en-US" altLang="zh-CN" b="1" i="0" dirty="0">
              <a:solidFill>
                <a:srgbClr val="2339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随着 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Android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版本的更新，以及硬件的更新换代，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Android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系统对内存的需求越来越强，目前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4G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内存的手机基本上已经成了标配，旗舰机器没个 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6G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或者 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8G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你都不好意思说自己是旗舰。</a:t>
            </a:r>
            <a:endParaRPr lang="en-US" altLang="zh-CN" b="0" i="0" dirty="0">
              <a:solidFill>
                <a:srgbClr val="23394D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2339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内存主要影响系统行为，内存越大，系统就越可以以空间换时间：后台可以缓存更多的进程，杀进程不再那么激进；可以根据用户习惯预加载一些文件或者进程；各种虚拟机、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-apple-system"/>
              </a:rPr>
              <a:t>hwui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、进程的参数可以往宽松里调。反馈到用户那里，就是快。</a:t>
            </a:r>
            <a:endParaRPr lang="en-US" altLang="zh-CN" b="0" i="0" dirty="0">
              <a:solidFill>
                <a:srgbClr val="23394D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23394D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2339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手机厂商常常会根据手机的内存大小来定制各种不同的策略，比如后台应用的缓存个数、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-apple-system"/>
              </a:rPr>
              <a:t>LowMemoryKiller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的阈值、杀进程模块的阈值、显示模块的缓存大小阈值、用户最常用应用的个数等。</a:t>
            </a:r>
            <a:endParaRPr lang="en-US" altLang="zh-CN" b="0" i="0" dirty="0">
              <a:solidFill>
                <a:srgbClr val="23394D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23394D"/>
              </a:solidFill>
              <a:latin typeface="-apple-system"/>
            </a:endParaRPr>
          </a:p>
          <a:p>
            <a:pPr algn="l"/>
            <a:endParaRPr lang="en-US" altLang="zh-CN" dirty="0">
              <a:solidFill>
                <a:srgbClr val="23394D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2339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内存是造成卡顿的主要元凶，在低内存的机器上，由于内存不足，系统会频繁杀后台，同时也有频繁的内存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-&gt;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文件，文件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-&gt;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内存 的操作，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Trace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上很多 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-apple-system"/>
              </a:rPr>
              <a:t>BlockIO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，很多平时执行很快的操作，现在执行要很久，再加上部分进程被杀之后马上重启，重启之后又被杀，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-apple-system"/>
              </a:rPr>
              <a:t>cpu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占用很高，此时就会很卡。</a:t>
            </a:r>
            <a:endParaRPr lang="en-US" altLang="zh-CN" dirty="0">
              <a:solidFill>
                <a:srgbClr val="23394D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23394D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23394D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23394D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23394D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23394D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2339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0413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EBC734-6624-D9FE-5C44-F6346BD768F8}"/>
              </a:ext>
            </a:extLst>
          </p:cNvPr>
          <p:cNvSpPr txBox="1"/>
          <p:nvPr/>
        </p:nvSpPr>
        <p:spPr>
          <a:xfrm>
            <a:off x="453005" y="432033"/>
            <a:ext cx="115474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温控</a:t>
            </a:r>
            <a:endParaRPr lang="en-US" altLang="zh-CN" dirty="0"/>
          </a:p>
          <a:p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一旦触发温控或者低电量，系统会对资源做一定的限制，防止手机无限制过热或者快速关机。这限制就包括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降低 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inherit"/>
              </a:rPr>
              <a:t>cpu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、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inherit"/>
              </a:rPr>
              <a:t>gpu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inherit"/>
              </a:rPr>
              <a:t>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最高频率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减少可运行的 </a:t>
            </a:r>
            <a:r>
              <a:rPr lang="en-US" altLang="zh-CN" b="0" i="0" dirty="0" err="1">
                <a:solidFill>
                  <a:srgbClr val="23394D"/>
                </a:solidFill>
                <a:effectLst/>
                <a:latin typeface="inherit"/>
              </a:rPr>
              <a:t>cpu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inherit"/>
              </a:rPr>
              <a:t>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的核心数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杀掉部分后台进程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关闭部分特效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23394D"/>
                </a:solidFill>
                <a:effectLst/>
                <a:latin typeface="inherit"/>
              </a:rPr>
              <a:t>限制网络连接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对最常见的场景进行调研和优化。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2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6FB17C1-62EC-231D-B5A9-D4CEF75A6EFE}"/>
              </a:ext>
            </a:extLst>
          </p:cNvPr>
          <p:cNvSpPr txBox="1"/>
          <p:nvPr/>
        </p:nvSpPr>
        <p:spPr>
          <a:xfrm>
            <a:off x="645952" y="710453"/>
            <a:ext cx="109014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SoC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是整个手机最重要的部分，是一切体验的基础。现在高通、三星、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MTK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给手机厂家提供的硬件就是 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Soc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，以及其配套的 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Android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适配系统。手机厂商拿到这个之后，在其基础上做整机的设计，系统这边会在配套的 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Android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适配系统上做移植，也就是把各家系统差异化的东西移植到新系统上。</a:t>
            </a:r>
            <a:endParaRPr lang="en-US" altLang="zh-CN" b="0" i="0" dirty="0">
              <a:solidFill>
                <a:srgbClr val="2339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23394D"/>
              </a:solidFill>
              <a:latin typeface="-apple-system"/>
            </a:endParaRPr>
          </a:p>
          <a:p>
            <a:endParaRPr lang="en-US" altLang="zh-CN" dirty="0">
              <a:solidFill>
                <a:srgbClr val="23394D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从目前的高通、三星、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MTK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三家的适配系统的质量来看，高通提供的适配系统是功能最完善的，高通在 </a:t>
            </a:r>
            <a:r>
              <a:rPr lang="en-US" altLang="zh-CN" b="0" i="0" dirty="0">
                <a:solidFill>
                  <a:srgbClr val="23394D"/>
                </a:solidFill>
                <a:effectLst/>
                <a:latin typeface="-apple-system"/>
              </a:rPr>
              <a:t>AOSP </a:t>
            </a:r>
            <a:r>
              <a:rPr lang="zh-CN" altLang="en-US" b="0" i="0" dirty="0">
                <a:solidFill>
                  <a:srgbClr val="23394D"/>
                </a:solidFill>
                <a:effectLst/>
                <a:latin typeface="-apple-system"/>
              </a:rPr>
              <a:t>的基础上，加上了高通自己的非常多的优化代码，并提供了完善的参数供手机厂商去配置，总的来说开发起来是很舒服的，本身系统的问题不会太多，加上高通的文档完善，支持速度快，国内那么多手机厂商都在用高通也就不足为奇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86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87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640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63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19A461B-81A5-739B-D457-CEEA75CD210B}"/>
              </a:ext>
            </a:extLst>
          </p:cNvPr>
          <p:cNvSpPr txBox="1"/>
          <p:nvPr/>
        </p:nvSpPr>
        <p:spPr>
          <a:xfrm>
            <a:off x="317734" y="417082"/>
            <a:ext cx="10738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系统是对硬件资源的分配和使用。这意味着硬件从根本上已经限制住了系统性能上限，而性能优化的目标就是最大限度的使用硬件资源。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C3AFA1-86B8-CB05-2FB1-07FDA8FE7512}"/>
              </a:ext>
            </a:extLst>
          </p:cNvPr>
          <p:cNvSpPr txBox="1"/>
          <p:nvPr/>
        </p:nvSpPr>
        <p:spPr>
          <a:xfrm>
            <a:off x="317733" y="1595897"/>
            <a:ext cx="108186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性能优化的几个方向：</a:t>
            </a:r>
            <a:endParaRPr lang="en-US" altLang="zh-CN" b="0" i="0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i="0" dirty="0">
                <a:solidFill>
                  <a:srgbClr val="212529"/>
                </a:solidFill>
                <a:effectLst/>
                <a:latin typeface="system-ui"/>
              </a:rPr>
              <a:t>硬件能力增强：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这个说法有些牵强，因为现在的嵌入式设备都是高集成度的，不可能更换硬件。这里的增强主要是指对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CPU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、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GPU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、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Memory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等重要的硬件单元进行超频。</a:t>
            </a:r>
            <a:r>
              <a:rPr lang="zh-CN" altLang="en-US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硬件标定的频率都是保守频率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，只要处理好散热，通常都可以稳定工作在更高的频率上。超频带来的主要问题是稳定性，在通过完整的压力测试前，不建议修改频率。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879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2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879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3B050-46F4-82BA-CCA1-FD7FE30C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E89D7-F13C-00C8-54C4-C43E386A3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https://segmentfault.com/a/1190000040220814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https://tinylab.org/android-perf-optimize-solutions-of-mobile-manufacturers/</a:t>
            </a:r>
            <a:endParaRPr lang="en-US" altLang="zh-CN" dirty="0"/>
          </a:p>
          <a:p>
            <a:r>
              <a:rPr lang="en-US" altLang="zh-CN" dirty="0"/>
              <a:t>https://androidperformance.com/2018/08/13/Some-Thoughts-on-the-Fluency-of-Android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75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2339014-5E18-D841-26A4-80E8E05B160A}"/>
              </a:ext>
            </a:extLst>
          </p:cNvPr>
          <p:cNvSpPr txBox="1"/>
          <p:nvPr/>
        </p:nvSpPr>
        <p:spPr>
          <a:xfrm>
            <a:off x="674266" y="1008262"/>
            <a:ext cx="104033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12529"/>
                </a:solidFill>
                <a:effectLst/>
                <a:latin typeface="system-ui"/>
              </a:rPr>
              <a:t>硬件资源分配优化：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硬件资源是固定的，所以我们优化的方向就是如何有效的利用硬件资源。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Linux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和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Android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都是向着通用平台的方向发展，但是当开发具体的产品时，都是有侧重的方向。将硬件资源向重点功能倾斜，就是优化的方向。这里涉及到的技术有：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system-ui"/>
              </a:rPr>
              <a:t>Cgroup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、优先级调整、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CPU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频率范围调整、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CPU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核绑定等。</a:t>
            </a:r>
          </a:p>
        </p:txBody>
      </p:sp>
    </p:spTree>
    <p:extLst>
      <p:ext uri="{BB962C8B-B14F-4D97-AF65-F5344CB8AC3E}">
        <p14:creationId xmlns:p14="http://schemas.microsoft.com/office/powerpoint/2010/main" val="404046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D7CDF19-E28E-D77B-7B1E-11A9EA54A19D}"/>
              </a:ext>
            </a:extLst>
          </p:cNvPr>
          <p:cNvSpPr txBox="1"/>
          <p:nvPr/>
        </p:nvSpPr>
        <p:spPr>
          <a:xfrm>
            <a:off x="716210" y="1012620"/>
            <a:ext cx="99839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12529"/>
                </a:solidFill>
                <a:effectLst/>
                <a:latin typeface="system-ui"/>
              </a:rPr>
              <a:t>调度策略优化：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Linux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是一个通用系统，它的调度策略必然是平衡的，我们可以根据具体产品形态来调整调度策略。这里涉及的技术有：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CPU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调度策略、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I/O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调度策略、内存回收策略、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Thermal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策略、文件系统调优等。</a:t>
            </a:r>
          </a:p>
        </p:txBody>
      </p:sp>
    </p:spTree>
    <p:extLst>
      <p:ext uri="{BB962C8B-B14F-4D97-AF65-F5344CB8AC3E}">
        <p14:creationId xmlns:p14="http://schemas.microsoft.com/office/powerpoint/2010/main" val="401294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73BE3FE-BB4E-0829-E17F-DA86E5C95B86}"/>
              </a:ext>
            </a:extLst>
          </p:cNvPr>
          <p:cNvSpPr txBox="1"/>
          <p:nvPr/>
        </p:nvSpPr>
        <p:spPr>
          <a:xfrm>
            <a:off x="732989" y="1146761"/>
            <a:ext cx="105543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12529"/>
                </a:solidFill>
                <a:effectLst/>
                <a:latin typeface="system-ui"/>
              </a:rPr>
              <a:t>软件运行效率优化：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我们必须承认一个事实，软件开发过程中对性能的考虑比较少。大部分的软件都有可优化的空间。当然我们不会对所有软件都进行优化，我们需要找到关键的软件。除了在代码上优化，还可以使用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GPU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、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NPU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等硬件加速单元来优化软件。</a:t>
            </a:r>
          </a:p>
        </p:txBody>
      </p:sp>
    </p:spTree>
    <p:extLst>
      <p:ext uri="{BB962C8B-B14F-4D97-AF65-F5344CB8AC3E}">
        <p14:creationId xmlns:p14="http://schemas.microsoft.com/office/powerpoint/2010/main" val="360053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D005CA-9FF6-BFA2-1221-7720E809A359}"/>
              </a:ext>
            </a:extLst>
          </p:cNvPr>
          <p:cNvSpPr txBox="1"/>
          <p:nvPr/>
        </p:nvSpPr>
        <p:spPr>
          <a:xfrm>
            <a:off x="691042" y="999954"/>
            <a:ext cx="10285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>
                <a:solidFill>
                  <a:srgbClr val="212529"/>
                </a:solidFill>
                <a:effectLst/>
                <a:latin typeface="system-ui"/>
              </a:rPr>
              <a:t>应用层的系统资源优化：</a:t>
            </a:r>
            <a:r>
              <a:rPr lang="zh-CN" altLang="en-US" b="0" i="0">
                <a:solidFill>
                  <a:srgbClr val="212529"/>
                </a:solidFill>
                <a:effectLst/>
                <a:latin typeface="system-ui"/>
              </a:rPr>
              <a:t>有时，系统上的硬件资源优化无法满足我们的需求。因为在系统运行时，应用层是最清楚哪些进程是重要的。应用层可以通过保留重要进程、释放不重要的进程来协调系统资源的使用。这里的核心就是平衡，保证用户最关心的进程获得足够资源。</a:t>
            </a:r>
          </a:p>
        </p:txBody>
      </p:sp>
    </p:spTree>
    <p:extLst>
      <p:ext uri="{BB962C8B-B14F-4D97-AF65-F5344CB8AC3E}">
        <p14:creationId xmlns:p14="http://schemas.microsoft.com/office/powerpoint/2010/main" val="159538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EDB7187-6AD1-CBC2-7942-0D695377F2EC}"/>
              </a:ext>
            </a:extLst>
          </p:cNvPr>
          <p:cNvSpPr txBox="1"/>
          <p:nvPr/>
        </p:nvSpPr>
        <p:spPr>
          <a:xfrm>
            <a:off x="732989" y="496454"/>
            <a:ext cx="105669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性能优化方法</a:t>
            </a:r>
          </a:p>
          <a:p>
            <a:pPr algn="l"/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其实系统性能优化没有标准的方法步骤，大致方向就是上述的五个。可以所有方向都做优化，也可以只沿着一个方向做优化，只要最终的性能指标符合要求就完成优化工作。这里的关键点就是：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如何判定优化符合性能指标。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如何找到优化点。</a:t>
            </a:r>
            <a:endParaRPr lang="en-US" altLang="zh-CN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我们需要工具（无论是系统自带、还是自己开发、还是第三方）来测量系统性能，确定优化的目标。我们也需要工具来寻找优化点，仅靠猜测是不靠谱的。</a:t>
            </a:r>
            <a:endParaRPr lang="en-US" altLang="zh-CN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Android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本身带有很好的性能调试工具，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Linux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上也有大量的开源工具，只要想用就是很容易的事。如何根据工具的数据来确定优化的方式，这就是考验工程师能力的时候。但是如果你不使用工具，就算解决了性能问题，我也会鄙视你。</a:t>
            </a:r>
          </a:p>
        </p:txBody>
      </p:sp>
    </p:spTree>
    <p:extLst>
      <p:ext uri="{BB962C8B-B14F-4D97-AF65-F5344CB8AC3E}">
        <p14:creationId xmlns:p14="http://schemas.microsoft.com/office/powerpoint/2010/main" val="311658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B129CE-FA37-ABFF-BABF-E7AB9B234940}"/>
              </a:ext>
            </a:extLst>
          </p:cNvPr>
          <p:cNvSpPr txBox="1"/>
          <p:nvPr/>
        </p:nvSpPr>
        <p:spPr>
          <a:xfrm>
            <a:off x="720230" y="777727"/>
            <a:ext cx="107515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需要强调的是硬件资源是确定的，系统性能优化需要做的就是平衡资源的使用。性能优化没有固定的方法，也没有捷径可走。使用工具找到性能消耗多的地方，一点点的优化、一</a:t>
            </a:r>
            <a:r>
              <a:rPr lang="en-US" altLang="zh-CN" b="0" i="0" dirty="0" err="1">
                <a:solidFill>
                  <a:srgbClr val="212529"/>
                </a:solidFill>
                <a:effectLst/>
                <a:latin typeface="system-ui"/>
              </a:rPr>
              <a:t>ms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一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cycle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的抠就是性能优化需要做的事情。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39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326137-C779-904B-F85C-0507A1A6C823}"/>
              </a:ext>
            </a:extLst>
          </p:cNvPr>
          <p:cNvSpPr txBox="1"/>
          <p:nvPr/>
        </p:nvSpPr>
        <p:spPr>
          <a:xfrm>
            <a:off x="732988" y="563484"/>
            <a:ext cx="11459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文件碎片化严重，长时间使用，文件反复读写就带来了大量的文件碎片，读写文件时速度变慢，导致卡顿。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开放的安卓缺乏对资源优先级的判断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, Android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系统是开放的，没有明确的应用优先级。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系统资源有限无多余资源可用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,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系统资源有限，资源需求方很多，容易出现同一时刻资源紧张的情况。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81DA75-DFBC-4B41-1894-FCB88DE68AE6}"/>
              </a:ext>
            </a:extLst>
          </p:cNvPr>
          <p:cNvSpPr txBox="1"/>
          <p:nvPr/>
        </p:nvSpPr>
        <p:spPr>
          <a:xfrm>
            <a:off x="583035" y="2828836"/>
            <a:ext cx="10012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zh-CN" altLang="en-US" b="0" i="0" dirty="0">
                <a:solidFill>
                  <a:srgbClr val="404040"/>
                </a:solidFill>
                <a:effectLst/>
                <a:latin typeface="Lucida Grande"/>
              </a:rPr>
              <a:t>智能调度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CPU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调度优化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猜想是做了应用级别的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CPU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资源控制，频率核心数，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herit"/>
              </a:rPr>
              <a:t>schedule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herit"/>
              </a:rPr>
              <a:t>层面当时不一定有涉及。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3DC29A-0373-1E6C-FE43-6D5203047C8C}"/>
              </a:ext>
            </a:extLst>
          </p:cNvPr>
          <p:cNvSpPr txBox="1"/>
          <p:nvPr/>
        </p:nvSpPr>
        <p:spPr>
          <a:xfrm>
            <a:off x="583035" y="4594799"/>
            <a:ext cx="87717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ucida Grande"/>
              </a:rPr>
              <a:t>芯片设计层面的问题，也有软件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ucida Grande"/>
              </a:rPr>
              <a:t>/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ucida Grande"/>
              </a:rPr>
              <a:t>驱动层面的问题，这时候手机就要去做取舍，在功耗优先的策略下，性能就必然很受限制。</a:t>
            </a:r>
            <a:endParaRPr lang="en-US" altLang="zh-CN" b="0" i="0" dirty="0">
              <a:solidFill>
                <a:srgbClr val="404040"/>
              </a:solidFill>
              <a:effectLst/>
              <a:latin typeface="Lucida Grande"/>
            </a:endParaRPr>
          </a:p>
          <a:p>
            <a:endParaRPr lang="en-US" altLang="zh-CN" dirty="0">
              <a:solidFill>
                <a:srgbClr val="404040"/>
              </a:solidFill>
              <a:latin typeface="Lucida Grande"/>
            </a:endParaRPr>
          </a:p>
          <a:p>
            <a:endParaRPr lang="en-US" altLang="zh-CN" dirty="0">
              <a:solidFill>
                <a:srgbClr val="404040"/>
              </a:solidFill>
              <a:latin typeface="Lucida Grande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ucida Grande"/>
              </a:rPr>
              <a:t>处理器平台的默认策略往往是性能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ucida Grande"/>
              </a:rPr>
              <a:t>-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ucida Grande"/>
              </a:rPr>
              <a:t>功耗均衡的产物</a:t>
            </a:r>
            <a:endParaRPr lang="en-US" altLang="zh-CN" b="0" i="0" dirty="0">
              <a:solidFill>
                <a:srgbClr val="404040"/>
              </a:solidFill>
              <a:effectLst/>
              <a:latin typeface="Lucida Grande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ucida Grande"/>
              </a:rPr>
              <a:t>系统的性能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ucida Grande"/>
              </a:rPr>
              <a:t>-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ucida Grande"/>
              </a:rPr>
              <a:t>功耗策略就必须做的比较保守，这时候往往针对一些典型的场景比如应用启动、滑动列表做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ucida Grande"/>
              </a:rPr>
              <a:t>boost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ucida Grande"/>
              </a:rPr>
              <a:t>，效果就比较明显。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23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2153</Words>
  <Application>Microsoft Office PowerPoint</Application>
  <PresentationFormat>宽屏</PresentationFormat>
  <Paragraphs>117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-apple-system</vt:lpstr>
      <vt:lpstr>inherit</vt:lpstr>
      <vt:lpstr>Lucida Grande</vt:lpstr>
      <vt:lpstr>system-ui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舒 康</dc:creator>
  <cp:lastModifiedBy>舒 康</cp:lastModifiedBy>
  <cp:revision>9</cp:revision>
  <dcterms:created xsi:type="dcterms:W3CDTF">2023-03-10T15:25:51Z</dcterms:created>
  <dcterms:modified xsi:type="dcterms:W3CDTF">2023-03-10T16:18:11Z</dcterms:modified>
</cp:coreProperties>
</file>