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5" r:id="rId6"/>
    <p:sldId id="266" r:id="rId7"/>
    <p:sldId id="258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6-A297-4A42-9AFD-766F87D4CC7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2535-9FAA-4D94-BCA6-462DC173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3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6-A297-4A42-9AFD-766F87D4CC7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2535-9FAA-4D94-BCA6-462DC173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6-A297-4A42-9AFD-766F87D4CC7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2535-9FAA-4D94-BCA6-462DC173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8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6-A297-4A42-9AFD-766F87D4CC7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2535-9FAA-4D94-BCA6-462DC173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6-A297-4A42-9AFD-766F87D4CC7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2535-9FAA-4D94-BCA6-462DC173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0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6-A297-4A42-9AFD-766F87D4CC7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2535-9FAA-4D94-BCA6-462DC173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6-A297-4A42-9AFD-766F87D4CC7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2535-9FAA-4D94-BCA6-462DC173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0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6-A297-4A42-9AFD-766F87D4CC7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2535-9FAA-4D94-BCA6-462DC173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6-A297-4A42-9AFD-766F87D4CC7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2535-9FAA-4D94-BCA6-462DC173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3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6-A297-4A42-9AFD-766F87D4CC7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2535-9FAA-4D94-BCA6-462DC173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C726-A297-4A42-9AFD-766F87D4CC7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62535-9FAA-4D94-BCA6-462DC173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C726-A297-4A42-9AFD-766F87D4CC7D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2535-9FAA-4D94-BCA6-462DC173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0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39" y="54864"/>
            <a:ext cx="9686441" cy="6739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6584" y="5399521"/>
            <a:ext cx="7824216" cy="1178243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chemeClr val="bg1"/>
                </a:solidFill>
              </a:rPr>
              <a:t>T24 Insight Platform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9700" y="6447776"/>
            <a:ext cx="3003176" cy="259976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By: kanel.soeng@amkcambodia.com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8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81603"/>
          </a:xfrm>
        </p:spPr>
        <p:txBody>
          <a:bodyPr>
            <a:noAutofit/>
          </a:bodyPr>
          <a:lstStyle/>
          <a:p>
            <a:pPr algn="ctr"/>
            <a:r>
              <a:rPr lang="en-US" sz="13800" b="1" dirty="0" smtClean="0"/>
              <a:t>DAY 1</a:t>
            </a:r>
            <a:endParaRPr lang="en-US" sz="1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6728"/>
            <a:ext cx="10515600" cy="4742609"/>
          </a:xfrm>
        </p:spPr>
        <p:txBody>
          <a:bodyPr/>
          <a:lstStyle/>
          <a:p>
            <a:r>
              <a:rPr lang="en-US" b="1" dirty="0" smtClean="0"/>
              <a:t>OBJECTIVE</a:t>
            </a:r>
            <a:br>
              <a:rPr lang="en-US" b="1" dirty="0" smtClean="0"/>
            </a:br>
            <a:endParaRPr lang="en-US" b="1" dirty="0" smtClean="0"/>
          </a:p>
          <a:p>
            <a:pPr lvl="1"/>
            <a:r>
              <a:rPr lang="en-US" dirty="0" smtClean="0"/>
              <a:t>Understand the business data, how we ask the right question?</a:t>
            </a:r>
          </a:p>
          <a:p>
            <a:pPr lvl="1"/>
            <a:r>
              <a:rPr lang="en-US" dirty="0" smtClean="0"/>
              <a:t>Understand the element of every reports</a:t>
            </a:r>
          </a:p>
          <a:p>
            <a:pPr lvl="1"/>
            <a:r>
              <a:rPr lang="en-US" dirty="0" smtClean="0"/>
              <a:t>Understand the terminology such as table, matrix,  chart, row, columns, keys..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EXERCISES FOR DAY1</a:t>
            </a:r>
          </a:p>
        </p:txBody>
      </p:sp>
    </p:spTree>
    <p:extLst>
      <p:ext uri="{BB962C8B-B14F-4D97-AF65-F5344CB8AC3E}">
        <p14:creationId xmlns:p14="http://schemas.microsoft.com/office/powerpoint/2010/main" val="209679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business need?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What is Data</a:t>
            </a:r>
          </a:p>
          <a:p>
            <a:pPr lvl="1"/>
            <a:r>
              <a:rPr lang="en-US" dirty="0" smtClean="0"/>
              <a:t>Lead company : The top key of the data you want to know</a:t>
            </a:r>
          </a:p>
          <a:p>
            <a:pPr lvl="1"/>
            <a:r>
              <a:rPr lang="en-US" dirty="0" smtClean="0"/>
              <a:t>Business date: The act of business date you want validate</a:t>
            </a:r>
          </a:p>
          <a:p>
            <a:pPr lvl="1"/>
            <a:r>
              <a:rPr lang="en-US" dirty="0" smtClean="0"/>
              <a:t>Branch:  The branch run under the company you want to drill down and see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Exploratory Data Analysis &amp; Reporting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Query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Help us to understand what subsets of dataset look like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Statistics</a:t>
            </a:r>
            <a:r>
              <a:rPr lang="en-US" dirty="0" smtClean="0"/>
              <a:t>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Help us understand the global properties of dataset by using descriptive </a:t>
            </a:r>
            <a:r>
              <a:rPr lang="en-US" dirty="0" err="1" smtClean="0"/>
              <a:t>numberic</a:t>
            </a:r>
            <a:r>
              <a:rPr lang="en-US" dirty="0" smtClean="0"/>
              <a:t> measures like the mean of an attribute or maximum and minimum value in a column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Visualizations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Help to see the global properties of dataset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2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 of Reports: WHERE&gt;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WHAT&gt;HOW?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WHERE</a:t>
            </a:r>
            <a:r>
              <a:rPr lang="en-US" b="1" dirty="0" smtClean="0"/>
              <a:t>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Where the data you are interested in? 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sz="11500" b="1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244" y="2738239"/>
            <a:ext cx="6576488" cy="25261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38269" y="2812770"/>
            <a:ext cx="1801707" cy="161364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671240"/>
            <a:ext cx="83240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chemeClr val="accent6"/>
                </a:solidFill>
              </a:rPr>
              <a:t>Data Source</a:t>
            </a:r>
            <a:endParaRPr lang="en-US" sz="11500" b="1" dirty="0">
              <a:solidFill>
                <a:schemeClr val="accent6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5636073" y="3714371"/>
            <a:ext cx="242677" cy="1801707"/>
          </a:xfrm>
          <a:prstGeom prst="rightBrac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37339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4400" dirty="0" smtClean="0"/>
              <a:t>WHAT?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 smtClean="0"/>
              <a:t>What table?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 smtClean="0"/>
              <a:t>What row?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 smtClean="0"/>
              <a:t>What column?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 smtClean="0"/>
              <a:t>What condition?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 smtClean="0"/>
              <a:t>What order?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 of Reports: WHERE&gt;WHAT&gt;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HOW?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7568" y="2322576"/>
            <a:ext cx="51846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chemeClr val="accent6"/>
                </a:solidFill>
              </a:rPr>
              <a:t>Data set</a:t>
            </a:r>
            <a:endParaRPr lang="en-US" sz="115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6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37339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4400" dirty="0" smtClean="0"/>
              <a:t>HOW?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 smtClean="0"/>
              <a:t>Font/Color?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 smtClean="0"/>
              <a:t>Textual or Graphical?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 smtClean="0"/>
              <a:t>Can view Interact?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 of Reports: WHERE&gt;WHAT&gt;HOW?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25896" y="1261872"/>
            <a:ext cx="60899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chemeClr val="accent6"/>
                </a:solidFill>
              </a:rPr>
              <a:t>Report Layout</a:t>
            </a:r>
            <a:endParaRPr lang="en-US" sz="115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5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You Should Know?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Columns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Relationships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SQL basic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65" y="1469009"/>
            <a:ext cx="5238750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28" y="3315779"/>
            <a:ext cx="6054471" cy="30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8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784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/>
              <a:t>EXERCISES FOR DAY1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966"/>
            <a:ext cx="10515600" cy="4584319"/>
          </a:xfrm>
        </p:spPr>
        <p:txBody>
          <a:bodyPr>
            <a:normAutofit/>
          </a:bodyPr>
          <a:lstStyle/>
          <a:p>
            <a:pPr lvl="2"/>
            <a:r>
              <a:rPr lang="en-US" sz="2800" b="1" dirty="0" smtClean="0"/>
              <a:t>Problem</a:t>
            </a:r>
            <a:r>
              <a:rPr lang="en-US" sz="2400" b="1" dirty="0" smtClean="0"/>
              <a:t> 1</a:t>
            </a:r>
          </a:p>
          <a:p>
            <a:pPr marL="0" indent="0">
              <a:buNone/>
            </a:pPr>
            <a:r>
              <a:rPr lang="en-US" sz="2000" b="1" dirty="0" smtClean="0"/>
              <a:t>	By follow this  phrase “AS A</a:t>
            </a:r>
            <a:r>
              <a:rPr lang="en-US" sz="2000" dirty="0" smtClean="0"/>
              <a:t> </a:t>
            </a:r>
            <a:r>
              <a:rPr lang="en-US" sz="2000" b="1" dirty="0" smtClean="0"/>
              <a:t>….. FROM …. I WANT TO SEE THE REPORT OF …… </a:t>
            </a:r>
            <a:r>
              <a:rPr lang="en-US" sz="2000" b="1" dirty="0" smtClean="0">
                <a:solidFill>
                  <a:srgbClr val="FF0000"/>
                </a:solidFill>
              </a:rPr>
              <a:t>BY</a:t>
            </a:r>
            <a:r>
              <a:rPr lang="en-US" sz="2000" b="1" dirty="0" smtClean="0"/>
              <a:t>…….” </a:t>
            </a:r>
            <a:endParaRPr lang="en-US" sz="1100" dirty="0" smtClean="0"/>
          </a:p>
          <a:p>
            <a:pPr marL="457200" lvl="1" indent="0">
              <a:buNone/>
            </a:pPr>
            <a:r>
              <a:rPr lang="en-US" sz="2000" dirty="0" smtClean="0"/>
              <a:t>Example: As a Chief Of Credit, from Credit department/team , I want to see the report of </a:t>
            </a:r>
            <a:r>
              <a:rPr lang="en-US" sz="2000" b="1" i="1" u="sng" dirty="0" smtClean="0"/>
              <a:t>New Customer By Branch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endParaRPr lang="en-US" sz="2000" dirty="0" smtClean="0"/>
          </a:p>
          <a:p>
            <a:pPr lvl="2"/>
            <a:r>
              <a:rPr lang="en-US" sz="2800" b="1" dirty="0" smtClean="0"/>
              <a:t>Problem 2</a:t>
            </a:r>
          </a:p>
          <a:p>
            <a:pPr lvl="3"/>
            <a:r>
              <a:rPr lang="en-US" sz="2000" b="1" dirty="0" smtClean="0"/>
              <a:t>How you explore the date to solving the problem number1</a:t>
            </a:r>
            <a:br>
              <a:rPr lang="en-US" sz="2000" b="1" dirty="0" smtClean="0"/>
            </a:br>
            <a:endParaRPr lang="en-US" sz="2000" b="1" dirty="0" smtClean="0"/>
          </a:p>
          <a:p>
            <a:pPr lvl="2"/>
            <a:r>
              <a:rPr lang="en-US" sz="2800" b="1" dirty="0" smtClean="0"/>
              <a:t>Problem 3</a:t>
            </a:r>
          </a:p>
          <a:p>
            <a:pPr lvl="3"/>
            <a:r>
              <a:rPr lang="en-US" sz="2000" b="1" dirty="0" smtClean="0"/>
              <a:t>Create you wanted reporting template in the excel.</a:t>
            </a:r>
            <a:endParaRPr lang="en-US" sz="2000" b="1" dirty="0" smtClean="0"/>
          </a:p>
          <a:p>
            <a:pPr lvl="3"/>
            <a:endParaRPr lang="en-US" sz="20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16802"/>
              </p:ext>
            </p:extLst>
          </p:nvPr>
        </p:nvGraphicFramePr>
        <p:xfrm>
          <a:off x="8019464" y="4655371"/>
          <a:ext cx="31363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56">
                  <a:extLst>
                    <a:ext uri="{9D8B030D-6E8A-4147-A177-3AD203B41FA5}">
                      <a16:colId xmlns:a16="http://schemas.microsoft.com/office/drawing/2014/main" val="5714684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786540513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51082441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09412443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90405204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8394205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855548151"/>
                    </a:ext>
                  </a:extLst>
                </a:gridCol>
              </a:tblGrid>
              <a:tr h="322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4213"/>
                  </a:ext>
                </a:extLst>
              </a:tr>
              <a:tr h="3220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46493"/>
                  </a:ext>
                </a:extLst>
              </a:tr>
              <a:tr h="3220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60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36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608" y="2486533"/>
            <a:ext cx="6955536" cy="1481603"/>
          </a:xfrm>
        </p:spPr>
        <p:txBody>
          <a:bodyPr/>
          <a:lstStyle/>
          <a:p>
            <a:pPr algn="ctr"/>
            <a:r>
              <a:rPr lang="en-US" b="1" dirty="0" smtClean="0"/>
              <a:t>END OF DAY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959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193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T24 Insight Platform</vt:lpstr>
      <vt:lpstr>DAY 1</vt:lpstr>
      <vt:lpstr>What is business need?</vt:lpstr>
      <vt:lpstr>Element of Reports: WHERE&gt;WHAT&gt;HOW?</vt:lpstr>
      <vt:lpstr>Element of Reports: WHERE&gt;WHAT&gt;HOW?</vt:lpstr>
      <vt:lpstr>Element of Reports: WHERE&gt;WHAT&gt;HOW?</vt:lpstr>
      <vt:lpstr>What You Should Know?</vt:lpstr>
      <vt:lpstr>EXERCISES FOR DAY1 </vt:lpstr>
      <vt:lpstr>END OF DAY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T24 Insight Platform</dc:title>
  <dc:creator>Soeng Kanel</dc:creator>
  <cp:lastModifiedBy>Soeng Kanel</cp:lastModifiedBy>
  <cp:revision>73</cp:revision>
  <dcterms:created xsi:type="dcterms:W3CDTF">2018-08-28T02:38:47Z</dcterms:created>
  <dcterms:modified xsi:type="dcterms:W3CDTF">2018-08-28T06:13:44Z</dcterms:modified>
</cp:coreProperties>
</file>