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6A6F7-A393-12C4-FB14-982DBFC83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66A44C-77CF-BD8E-C903-BA92B17DB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65B71-98EC-678D-6B15-1EF1A891C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57E6-70A9-458E-A20B-AF30923267A7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A3C37-E08F-FF71-1DE2-8B6865F2A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DD87B-A794-EB09-E934-EDAEA44A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F6F7-7745-47D9-AFD3-6A895162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37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512EA-7AAB-239C-3090-1A581FDCA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EAFC0-15A0-8E00-4A90-BA3F117E5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B312E-98FF-ABFD-AE3C-A9B8D6798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57E6-70A9-458E-A20B-AF30923267A7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B397F-CB0E-9FCA-25AF-CDD4B3367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EE3F5-2760-C430-A82C-C8B7BCC4B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F6F7-7745-47D9-AFD3-6A895162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7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F1990E-864E-443F-F0A2-41D7963E8C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B021A2-EC14-D838-B408-3ECB5FEAB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27926-235E-A50D-535B-65DDC166F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57E6-70A9-458E-A20B-AF30923267A7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FEA6A-E6F2-DAF1-E150-483E03D3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EB340-E756-9ECD-F895-0A833758A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F6F7-7745-47D9-AFD3-6A895162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08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511DF-19A9-64CE-0A42-F8D4462A3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11A7D-B980-7F33-2BB3-2E51819A9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5023D-B847-9623-743A-CB636396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57E6-70A9-458E-A20B-AF30923267A7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9E709-E3B9-3CD7-B975-77B1EE91E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CE307-42C8-8680-1515-FEF83CF4C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F6F7-7745-47D9-AFD3-6A895162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41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D8202-C95F-EFC4-D567-0C3DD4311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6C5A3-4389-791D-C7C4-D2E8E1DC7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ECAA3-499B-205C-A6B6-9F9DD8220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57E6-70A9-458E-A20B-AF30923267A7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C8498-2398-E33C-738A-2DFF0840D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E22B9-51A8-6398-DF30-4E1BE850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F6F7-7745-47D9-AFD3-6A895162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81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3CF38-8DFF-A064-A467-8335B4DDA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AB1FF-4CD6-8F87-47D4-F9FF5FBFD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A22F6A-71C8-C12F-591E-F9B31D130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770D8-B9F8-E5A7-9C67-29205498F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57E6-70A9-458E-A20B-AF30923267A7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0F2B8-2907-5BEE-37FE-7BC143C1D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B0F59-DDE8-BB3C-1839-0547056D2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F6F7-7745-47D9-AFD3-6A895162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61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F956E-4521-379F-5579-24BB3264B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D9DB7-02D5-C63C-F9D0-C688C9BBE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75464-07D2-36AC-AC74-B4447909D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CD3C57-6C95-2C94-46A8-236EF7128A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0B5809-BADC-FE8B-6160-9624CF959D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AE0DD5-AADF-962C-FDFA-18E509CEA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57E6-70A9-458E-A20B-AF30923267A7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B11644-BD46-C6A1-93FF-8E1D05773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B83D39-44FF-8464-7B4E-B2148479C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F6F7-7745-47D9-AFD3-6A895162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8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A4DE8-EEDF-B83C-9F12-9BCD9D019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DC122-C1CE-9A8D-80FC-BB0ACC442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57E6-70A9-458E-A20B-AF30923267A7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B95755-7AE0-BA78-A67C-ECD401112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0F450-CAF0-6768-5286-748CD606D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F6F7-7745-47D9-AFD3-6A895162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69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3048A2-6CE0-AC9E-CB26-56EDEFE74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57E6-70A9-458E-A20B-AF30923267A7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A225E0-9958-E8E0-4E4A-0E51470E8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2EC1C-61DD-F4B9-815D-2539DF91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F6F7-7745-47D9-AFD3-6A895162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5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80CE-F7B4-A47E-BFDD-4F3C9B358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A9FC0-BFF0-931A-A66C-215376675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3869D9-4246-4B35-1959-666190B2D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4EAE9-CDDE-45AE-6CE6-C09C4F28A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57E6-70A9-458E-A20B-AF30923267A7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29AE2-D592-66CC-D01C-F99D6E4DF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DF703-F11F-4D54-1BCB-C02F9ADCC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F6F7-7745-47D9-AFD3-6A895162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46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24C25-DD85-F19A-469A-390A9B84C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813F42-2E26-16A7-75B6-34E9F3D7B2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0335CE-B503-37EB-2DC5-7FB253DC8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73C0A6-634C-4B92-1D73-5B9D950AA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57E6-70A9-458E-A20B-AF30923267A7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C3E4B-67F0-E312-CE9D-DC48B280D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DAA8B-25E5-277B-6003-40A6C1C2A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F6F7-7745-47D9-AFD3-6A895162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0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59B6AC-AED1-3BAA-5DFA-B5E9B2163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4AF58-D2C6-7934-904D-E63BB9EA0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E8A53-FE6D-45D5-8BEE-BEFE527303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057E6-70A9-458E-A20B-AF30923267A7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DCFF4-0059-7A03-22B4-DD56795D5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F4654-62A6-88C5-3BB5-5F31CFDE9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9F6F7-7745-47D9-AFD3-6A895162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54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BE400-6F8D-35CD-D52D-DE5DF8B878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Microsoft Power Automate Example using Stock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04A2CD-2D6C-57DA-14F1-99206425AE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Sungsoo</a:t>
            </a:r>
            <a:r>
              <a:rPr lang="en-US" dirty="0"/>
              <a:t> Kang</a:t>
            </a:r>
          </a:p>
        </p:txBody>
      </p:sp>
    </p:spTree>
    <p:extLst>
      <p:ext uri="{BB962C8B-B14F-4D97-AF65-F5344CB8AC3E}">
        <p14:creationId xmlns:p14="http://schemas.microsoft.com/office/powerpoint/2010/main" val="1147113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343CA-A257-A859-0B7F-CA9A16CA0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76CC9-72D7-7E33-4869-7EE715930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Microsoft Power Automate to create an automated work flow to </a:t>
            </a:r>
          </a:p>
          <a:p>
            <a:pPr marL="0" indent="0">
              <a:buNone/>
            </a:pPr>
            <a:r>
              <a:rPr lang="en-US" dirty="0"/>
              <a:t>1. Look up current stock prices and</a:t>
            </a:r>
          </a:p>
          <a:p>
            <a:pPr marL="0" indent="0">
              <a:buNone/>
            </a:pPr>
            <a:r>
              <a:rPr lang="en-US" dirty="0"/>
              <a:t>2. Record 52 week ranges</a:t>
            </a:r>
          </a:p>
          <a:p>
            <a:pPr marL="0" indent="0">
              <a:buNone/>
            </a:pPr>
            <a:r>
              <a:rPr lang="en-US" dirty="0"/>
              <a:t>of several stocks I follow</a:t>
            </a:r>
          </a:p>
        </p:txBody>
      </p:sp>
    </p:spTree>
    <p:extLst>
      <p:ext uri="{BB962C8B-B14F-4D97-AF65-F5344CB8AC3E}">
        <p14:creationId xmlns:p14="http://schemas.microsoft.com/office/powerpoint/2010/main" val="4201431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6585A-0A0A-0E5D-1878-69F33C765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Workflow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FCA780-DAA3-5220-CC92-254B4492E1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34"/>
          <a:stretch/>
        </p:blipFill>
        <p:spPr>
          <a:xfrm>
            <a:off x="1229415" y="1552379"/>
            <a:ext cx="9733170" cy="5084335"/>
          </a:xfrm>
        </p:spPr>
      </p:pic>
    </p:spTree>
    <p:extLst>
      <p:ext uri="{BB962C8B-B14F-4D97-AF65-F5344CB8AC3E}">
        <p14:creationId xmlns:p14="http://schemas.microsoft.com/office/powerpoint/2010/main" val="3259686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5D359-22A6-EBB3-5326-FCF18E57D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Subflow</a:t>
            </a:r>
            <a:r>
              <a:rPr lang="en-US" dirty="0"/>
              <a:t> 1: </a:t>
            </a:r>
            <a:r>
              <a:rPr lang="en-US" dirty="0" err="1"/>
              <a:t>readExcel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41123F-413E-B829-1261-B847B216AD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97"/>
          <a:stretch/>
        </p:blipFill>
        <p:spPr>
          <a:xfrm>
            <a:off x="1377788" y="1654153"/>
            <a:ext cx="9436425" cy="4941856"/>
          </a:xfrm>
        </p:spPr>
      </p:pic>
    </p:spTree>
    <p:extLst>
      <p:ext uri="{BB962C8B-B14F-4D97-AF65-F5344CB8AC3E}">
        <p14:creationId xmlns:p14="http://schemas.microsoft.com/office/powerpoint/2010/main" val="1190185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5D359-22A6-EBB3-5326-FCF18E57D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Subflow</a:t>
            </a:r>
            <a:r>
              <a:rPr lang="en-US" dirty="0"/>
              <a:t> 2: </a:t>
            </a:r>
            <a:r>
              <a:rPr lang="en-US" dirty="0" err="1"/>
              <a:t>searchStock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7DA868D-1251-6D23-175A-8E50111EF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97"/>
          <a:stretch/>
        </p:blipFill>
        <p:spPr>
          <a:xfrm>
            <a:off x="1247224" y="1414266"/>
            <a:ext cx="9697552" cy="5078609"/>
          </a:xfrm>
        </p:spPr>
      </p:pic>
    </p:spTree>
    <p:extLst>
      <p:ext uri="{BB962C8B-B14F-4D97-AF65-F5344CB8AC3E}">
        <p14:creationId xmlns:p14="http://schemas.microsoft.com/office/powerpoint/2010/main" val="1118293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00286-696F-453D-7005-16183347B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Subflow</a:t>
            </a:r>
            <a:r>
              <a:rPr lang="en-US" dirty="0"/>
              <a:t> 2: </a:t>
            </a:r>
            <a:r>
              <a:rPr lang="en-US" dirty="0" err="1"/>
              <a:t>searchStock</a:t>
            </a:r>
            <a:r>
              <a:rPr lang="en-US" dirty="0"/>
              <a:t> (continued)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8DE6C5-51EA-BA8E-08ED-5CB888B22B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34"/>
          <a:stretch/>
        </p:blipFill>
        <p:spPr>
          <a:xfrm>
            <a:off x="1328454" y="1512010"/>
            <a:ext cx="9535092" cy="4980865"/>
          </a:xfrm>
        </p:spPr>
      </p:pic>
    </p:spTree>
    <p:extLst>
      <p:ext uri="{BB962C8B-B14F-4D97-AF65-F5344CB8AC3E}">
        <p14:creationId xmlns:p14="http://schemas.microsoft.com/office/powerpoint/2010/main" val="2741771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12EBC-4E14-D05C-F572-317BF49F4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Subflow</a:t>
            </a:r>
            <a:r>
              <a:rPr lang="en-US" dirty="0"/>
              <a:t> 3: </a:t>
            </a:r>
            <a:r>
              <a:rPr lang="en-US" dirty="0" err="1"/>
              <a:t>readStock</a:t>
            </a:r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38208F-5DC8-DBD2-2755-ED99B48EA5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2"/>
          <a:stretch/>
        </p:blipFill>
        <p:spPr>
          <a:xfrm>
            <a:off x="1391474" y="1460390"/>
            <a:ext cx="9409051" cy="4940017"/>
          </a:xfrm>
        </p:spPr>
      </p:pic>
    </p:spTree>
    <p:extLst>
      <p:ext uri="{BB962C8B-B14F-4D97-AF65-F5344CB8AC3E}">
        <p14:creationId xmlns:p14="http://schemas.microsoft.com/office/powerpoint/2010/main" val="3189996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E2B24-283D-DEE4-E5D5-EA307DA47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Subflow</a:t>
            </a:r>
            <a:r>
              <a:rPr lang="en-US" dirty="0"/>
              <a:t> 4: </a:t>
            </a:r>
            <a:r>
              <a:rPr lang="en-US" dirty="0" err="1"/>
              <a:t>writeExcel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EB33A0-C289-2524-2CC7-5D5E19CCAF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97"/>
          <a:stretch/>
        </p:blipFill>
        <p:spPr>
          <a:xfrm>
            <a:off x="1236852" y="1516419"/>
            <a:ext cx="9718295" cy="5089472"/>
          </a:xfrm>
        </p:spPr>
      </p:pic>
    </p:spTree>
    <p:extLst>
      <p:ext uri="{BB962C8B-B14F-4D97-AF65-F5344CB8AC3E}">
        <p14:creationId xmlns:p14="http://schemas.microsoft.com/office/powerpoint/2010/main" val="2472194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6C83-68BB-EFA1-8984-402C373A8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B91C75-9D75-2528-A6EE-FE18C91B96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97"/>
          <a:stretch/>
        </p:blipFill>
        <p:spPr>
          <a:xfrm>
            <a:off x="1121167" y="1436740"/>
            <a:ext cx="9949665" cy="5210640"/>
          </a:xfrm>
        </p:spPr>
      </p:pic>
    </p:spTree>
    <p:extLst>
      <p:ext uri="{BB962C8B-B14F-4D97-AF65-F5344CB8AC3E}">
        <p14:creationId xmlns:p14="http://schemas.microsoft.com/office/powerpoint/2010/main" val="88069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66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Microsoft Power Automate Example using Stock Prices</vt:lpstr>
      <vt:lpstr>Purpose</vt:lpstr>
      <vt:lpstr>Main Workflow</vt:lpstr>
      <vt:lpstr>Subflow 1: readExcel</vt:lpstr>
      <vt:lpstr>Subflow 2: searchStock</vt:lpstr>
      <vt:lpstr>Subflow 2: searchStock (continued)</vt:lpstr>
      <vt:lpstr>Subflow 3: readStock </vt:lpstr>
      <vt:lpstr>Subflow 4: writeExcel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Bill Ding</dc:creator>
  <cp:lastModifiedBy>Bill Ding</cp:lastModifiedBy>
  <cp:revision>1</cp:revision>
  <dcterms:created xsi:type="dcterms:W3CDTF">2024-06-04T05:49:15Z</dcterms:created>
  <dcterms:modified xsi:type="dcterms:W3CDTF">2024-06-04T06:00:40Z</dcterms:modified>
</cp:coreProperties>
</file>