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4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6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SHKA </a:t>
            </a:r>
            <a:r>
              <a:rPr dirty="0" sz="2400" lang="en-US"/>
              <a:t>S</a:t>
            </a:r>
            <a:endParaRPr sz="2800"/>
          </a:p>
          <a:p>
            <a:r>
              <a:rPr dirty="0" sz="2400" lang="en-US"/>
              <a:t>REGISTER NO AND NMID: </a:t>
            </a:r>
            <a:r>
              <a:rPr dirty="0" sz="2400" lang="en-US"/>
              <a:t>asbru3j24121056</a:t>
            </a:r>
            <a:endParaRPr dirty="0" sz="28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 </a:t>
            </a:r>
            <a:endParaRPr sz="2800"/>
          </a:p>
          <a:p>
            <a:r>
              <a:rPr dirty="0" sz="2400" lang="en-US"/>
              <a:t>COLLEGE: </a:t>
            </a:r>
            <a:r>
              <a:rPr dirty="0" sz="2400" lang="en-US"/>
              <a:t> TIRUPPUR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OR </a:t>
            </a:r>
            <a:r>
              <a:rPr dirty="0" sz="2400" lang="en-US"/>
              <a:t>W</a:t>
            </a:r>
            <a:r>
              <a:rPr dirty="0" sz="2400" lang="en-US"/>
              <a:t>OMEN</a:t>
            </a:r>
            <a:r>
              <a:rPr dirty="0" sz="2400" lang="en-US"/>
              <a:t>/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IYAR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 </a:t>
            </a:r>
            <a:endParaRPr sz="2800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6030" y="1403845"/>
            <a:ext cx="7312311" cy="482462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 rot="18687">
            <a:off x="1967159" y="1515511"/>
            <a:ext cx="673368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Music has always been more than a passion—it's my way of connecting with people, telling stories, and expressing the moments words alone can’t capture. Through each performance and collaboration, I strive to grow as an artist and contribute meaningfully to the world of music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6" name=""/>
          <p:cNvSpPr txBox="1"/>
          <p:nvPr/>
        </p:nvSpPr>
        <p:spPr>
          <a:xfrm>
            <a:off x="2213666" y="3219450"/>
            <a:ext cx="8092781" cy="993140"/>
          </a:xfrm>
          <a:prstGeom prst="rect"/>
        </p:spPr>
        <p:txBody>
          <a:bodyPr rtlCol="0" wrap="square">
            <a:spAutoFit/>
          </a:bodyPr>
          <a:p>
            <a:r>
              <a:rPr sz="6000" lang="en-US">
                <a:solidFill>
                  <a:srgbClr val="000000"/>
                </a:solidFill>
              </a:rPr>
              <a:t>S</a:t>
            </a:r>
            <a:r>
              <a:rPr sz="6000" lang="en-US">
                <a:solidFill>
                  <a:srgbClr val="000000"/>
                </a:solidFill>
              </a:rPr>
              <a:t>I</a:t>
            </a:r>
            <a:r>
              <a:rPr sz="6000" lang="en-US">
                <a:solidFill>
                  <a:srgbClr val="000000"/>
                </a:solidFill>
              </a:rPr>
              <a:t>N</a:t>
            </a:r>
            <a:r>
              <a:rPr sz="6000" lang="en-US">
                <a:solidFill>
                  <a:srgbClr val="000000"/>
                </a:solidFill>
              </a:rPr>
              <a:t>GER </a:t>
            </a:r>
            <a:r>
              <a:rPr sz="6000" lang="en-US">
                <a:solidFill>
                  <a:srgbClr val="000000"/>
                </a:solidFill>
              </a:rPr>
              <a:t>PORTFOLIO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8234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9" name=""/>
          <p:cNvSpPr txBox="1"/>
          <p:nvPr/>
        </p:nvSpPr>
        <p:spPr>
          <a:xfrm rot="21577404">
            <a:off x="848065" y="1561336"/>
            <a:ext cx="751080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today’s digital age, it is crucial for artists, especially singers, to establish a strong online presence to reach wider audiences, showcase their talent, and attract professional opportunities. However, many talented singers struggle to effectively promote themselves due to a lack of centralized, professional, and aesthetically appealing platforms that highlight their work, achievements, and unique style.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5" name=""/>
          <p:cNvSpPr txBox="1"/>
          <p:nvPr/>
        </p:nvSpPr>
        <p:spPr>
          <a:xfrm>
            <a:off x="1113723" y="1794510"/>
            <a:ext cx="7342311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Singer Portfolio project aims to design and develop a personalized, professional, and visually engaging online platform for a singer to showcase their talent, work, and career milestones. The portfolio will serve as a digital identity and promotional tool, helping the singer build a strong online presence and connect with fans, music producers, event organizers, and collaborators.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1" name=""/>
          <p:cNvSpPr txBox="1"/>
          <p:nvPr/>
        </p:nvSpPr>
        <p:spPr>
          <a:xfrm rot="21600000">
            <a:off x="509663" y="1695450"/>
            <a:ext cx="9694826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singer portfolio is designed to serve multiple types of end users, each with specific interests and goals when visiting the portfolio. Here’s a breakdown of the key end users:
1. Music Industry Professionals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509663" y="388239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2. Fans and Followers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509663" y="4432934"/>
            <a:ext cx="6440893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 Collaborators and Other Artists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509663" y="4852035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4. Media &amp; Press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509663" y="5354954"/>
            <a:ext cx="6074414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5. Event Planners &amp; Venue Owners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70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3101966" y="2019300"/>
            <a:ext cx="598806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Design &amp; Prototyping Tools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3153727" y="2589847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2. Web Development Tools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3153727" y="3251200"/>
            <a:ext cx="624710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 Hosting &amp; Deployment Platforms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3153727" y="3794760"/>
            <a:ext cx="663532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4. Media Integration Platforms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3101965" y="4285613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5. Analytics &amp; SEO Tools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"/>
          <p:cNvSpPr txBox="1"/>
          <p:nvPr/>
        </p:nvSpPr>
        <p:spPr>
          <a:xfrm>
            <a:off x="390300" y="982340"/>
            <a:ext cx="9493699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design should reflect the singer's brand, genre, and personality—whether elegant, edgy, vibrant, minimalist, or artistic. It must also be mobile-responsive, easy to navigate, and visually engaging.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5" name=""/>
          <p:cNvSpPr txBox="1"/>
          <p:nvPr/>
        </p:nvSpPr>
        <p:spPr>
          <a:xfrm>
            <a:off x="1523999" y="2964179"/>
            <a:ext cx="624710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Homepage (Landing Page)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6" name=""/>
          <p:cNvSpPr txBox="1"/>
          <p:nvPr/>
        </p:nvSpPr>
        <p:spPr>
          <a:xfrm>
            <a:off x="1523999" y="347471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2. About / Biography Page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1523999" y="398525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 Music / Audio Page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8" name=""/>
          <p:cNvSpPr txBox="1"/>
          <p:nvPr/>
        </p:nvSpPr>
        <p:spPr>
          <a:xfrm>
            <a:off x="1523999" y="4495799"/>
            <a:ext cx="637626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4. Videos / Performances Page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9" name=""/>
          <p:cNvSpPr txBox="1"/>
          <p:nvPr/>
        </p:nvSpPr>
        <p:spPr>
          <a:xfrm>
            <a:off x="1523998" y="5006338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5. Gallery (Photos)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1038821" y="1355255"/>
            <a:ext cx="860434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Here is a comprehensive list of Features and Functionality for a professional Singer Portfolio—ideal for a website, web app, or digital showcase.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2773852" y="317373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Homepage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1" name=""/>
          <p:cNvSpPr txBox="1"/>
          <p:nvPr/>
        </p:nvSpPr>
        <p:spPr>
          <a:xfrm>
            <a:off x="2773852" y="368426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2. About / Bio Page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2773851" y="4194808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 Music Section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2773851" y="4755982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4. Video Gallery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2773852" y="5266521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5. Photo Gallery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2025-09-02T07:19:43Z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a63d4698e9c54a7a8851bd3264bd196a</vt:lpwstr>
  </property>
</Properties>
</file>