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0709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0063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9556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552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17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0846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018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7185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77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80785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5703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836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1516" y="804545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IGenericRepository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39552" y="3040759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GenericRepository</a:t>
            </a:r>
            <a:endParaRPr lang="en-AU" dirty="0" smtClean="0"/>
          </a:p>
          <a:p>
            <a:pPr algn="ctr"/>
            <a:r>
              <a:rPr lang="en-AU" dirty="0" smtClean="0"/>
              <a:t>(abstract)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860032" y="3017769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IUserRepository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701516" y="5157192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UserRepository</a:t>
            </a:r>
            <a:endParaRPr lang="en-AU" dirty="0"/>
          </a:p>
        </p:txBody>
      </p:sp>
      <p:cxnSp>
        <p:nvCxnSpPr>
          <p:cNvPr id="9" name="Straight Arrow Connector 8"/>
          <p:cNvCxnSpPr>
            <a:stCxn id="7" idx="0"/>
            <a:endCxn id="5" idx="2"/>
          </p:cNvCxnSpPr>
          <p:nvPr/>
        </p:nvCxnSpPr>
        <p:spPr>
          <a:xfrm flipH="1" flipV="1">
            <a:off x="2375756" y="3832847"/>
            <a:ext cx="2161964" cy="13243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4537720" y="3809857"/>
            <a:ext cx="2158516" cy="134733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4" idx="2"/>
          </p:cNvCxnSpPr>
          <p:nvPr/>
        </p:nvCxnSpPr>
        <p:spPr>
          <a:xfrm flipH="1" flipV="1">
            <a:off x="4537720" y="1596633"/>
            <a:ext cx="2158516" cy="142113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2375756" y="1596633"/>
            <a:ext cx="2161964" cy="144412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93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Danckert</dc:creator>
  <cp:lastModifiedBy>Jamie</cp:lastModifiedBy>
  <cp:revision>3</cp:revision>
  <dcterms:created xsi:type="dcterms:W3CDTF">2012-07-09T04:39:11Z</dcterms:created>
  <dcterms:modified xsi:type="dcterms:W3CDTF">2013-12-10T11:30:00Z</dcterms:modified>
</cp:coreProperties>
</file>