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8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31272-931B-46D2-87E8-E3C31C322B39}" type="datetimeFigureOut">
              <a:rPr lang="en-AU" smtClean="0"/>
              <a:pPr/>
              <a:t>10/12/2013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238CF-B806-440C-848C-FA413FA84FB6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xmlns="" val="1307091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31272-931B-46D2-87E8-E3C31C322B39}" type="datetimeFigureOut">
              <a:rPr lang="en-AU" smtClean="0"/>
              <a:pPr/>
              <a:t>10/12/2013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238CF-B806-440C-848C-FA413FA84FB6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xmlns="" val="2006388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31272-931B-46D2-87E8-E3C31C322B39}" type="datetimeFigureOut">
              <a:rPr lang="en-AU" smtClean="0"/>
              <a:pPr/>
              <a:t>10/12/2013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238CF-B806-440C-848C-FA413FA84FB6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xmlns="" val="3595560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31272-931B-46D2-87E8-E3C31C322B39}" type="datetimeFigureOut">
              <a:rPr lang="en-AU" smtClean="0"/>
              <a:pPr/>
              <a:t>10/12/2013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238CF-B806-440C-848C-FA413FA84FB6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xmlns="" val="455201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31272-931B-46D2-87E8-E3C31C322B39}" type="datetimeFigureOut">
              <a:rPr lang="en-AU" smtClean="0"/>
              <a:pPr/>
              <a:t>10/12/2013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238CF-B806-440C-848C-FA413FA84FB6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xmlns="" val="311789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31272-931B-46D2-87E8-E3C31C322B39}" type="datetimeFigureOut">
              <a:rPr lang="en-AU" smtClean="0"/>
              <a:pPr/>
              <a:t>10/12/2013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238CF-B806-440C-848C-FA413FA84FB6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xmlns="" val="908462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31272-931B-46D2-87E8-E3C31C322B39}" type="datetimeFigureOut">
              <a:rPr lang="en-AU" smtClean="0"/>
              <a:pPr/>
              <a:t>10/12/2013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238CF-B806-440C-848C-FA413FA84FB6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xmlns="" val="1301822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31272-931B-46D2-87E8-E3C31C322B39}" type="datetimeFigureOut">
              <a:rPr lang="en-AU" smtClean="0"/>
              <a:pPr/>
              <a:t>10/12/2013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238CF-B806-440C-848C-FA413FA84FB6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xmlns="" val="3718586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31272-931B-46D2-87E8-E3C31C322B39}" type="datetimeFigureOut">
              <a:rPr lang="en-AU" smtClean="0"/>
              <a:pPr/>
              <a:t>10/12/2013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238CF-B806-440C-848C-FA413FA84FB6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xmlns="" val="2177418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31272-931B-46D2-87E8-E3C31C322B39}" type="datetimeFigureOut">
              <a:rPr lang="en-AU" smtClean="0"/>
              <a:pPr/>
              <a:t>10/12/2013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238CF-B806-440C-848C-FA413FA84FB6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xmlns="" val="1807851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31272-931B-46D2-87E8-E3C31C322B39}" type="datetimeFigureOut">
              <a:rPr lang="en-AU" smtClean="0"/>
              <a:pPr/>
              <a:t>10/12/2013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238CF-B806-440C-848C-FA413FA84FB6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xmlns="" val="1570393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D31272-931B-46D2-87E8-E3C31C322B39}" type="datetimeFigureOut">
              <a:rPr lang="en-AU" smtClean="0"/>
              <a:pPr/>
              <a:t>10/12/2013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B238CF-B806-440C-848C-FA413FA84FB6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xmlns="" val="2483638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39752" y="2708920"/>
            <a:ext cx="3672408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Business Logic Layer (BLL)</a:t>
            </a:r>
            <a:endParaRPr lang="en-AU" dirty="0"/>
          </a:p>
        </p:txBody>
      </p:sp>
      <p:sp>
        <p:nvSpPr>
          <p:cNvPr id="5" name="Rectangle 4"/>
          <p:cNvSpPr/>
          <p:nvPr/>
        </p:nvSpPr>
        <p:spPr>
          <a:xfrm>
            <a:off x="2339752" y="3501008"/>
            <a:ext cx="3672408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Data Access Layer (DAL)</a:t>
            </a:r>
            <a:endParaRPr lang="en-AU" dirty="0"/>
          </a:p>
        </p:txBody>
      </p:sp>
      <p:sp>
        <p:nvSpPr>
          <p:cNvPr id="6" name="Rectangle 5"/>
          <p:cNvSpPr/>
          <p:nvPr/>
        </p:nvSpPr>
        <p:spPr>
          <a:xfrm>
            <a:off x="2339752" y="4725144"/>
            <a:ext cx="4464496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SQL Server</a:t>
            </a:r>
            <a:endParaRPr lang="en-AU" dirty="0"/>
          </a:p>
        </p:txBody>
      </p:sp>
      <p:sp>
        <p:nvSpPr>
          <p:cNvPr id="7" name="Rectangle 6"/>
          <p:cNvSpPr/>
          <p:nvPr/>
        </p:nvSpPr>
        <p:spPr>
          <a:xfrm>
            <a:off x="2339752" y="4293096"/>
            <a:ext cx="367240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Entity Framework</a:t>
            </a:r>
            <a:endParaRPr lang="en-AU" dirty="0"/>
          </a:p>
        </p:txBody>
      </p:sp>
      <p:sp>
        <p:nvSpPr>
          <p:cNvPr id="11" name="Rectangle 10"/>
          <p:cNvSpPr/>
          <p:nvPr/>
        </p:nvSpPr>
        <p:spPr>
          <a:xfrm rot="16200000">
            <a:off x="5580112" y="3501008"/>
            <a:ext cx="1656184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Entities</a:t>
            </a:r>
          </a:p>
        </p:txBody>
      </p:sp>
      <p:sp>
        <p:nvSpPr>
          <p:cNvPr id="14" name="Rectangle 13"/>
          <p:cNvSpPr/>
          <p:nvPr/>
        </p:nvSpPr>
        <p:spPr>
          <a:xfrm rot="16200000">
            <a:off x="5580112" y="1844824"/>
            <a:ext cx="1656184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DTOs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563888" y="1412776"/>
            <a:ext cx="1224136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i="1" dirty="0" smtClean="0"/>
              <a:t>Services</a:t>
            </a:r>
            <a:endParaRPr lang="en-AU" i="1" dirty="0"/>
          </a:p>
        </p:txBody>
      </p:sp>
      <p:sp>
        <p:nvSpPr>
          <p:cNvPr id="17" name="Rectangle 16"/>
          <p:cNvSpPr/>
          <p:nvPr/>
        </p:nvSpPr>
        <p:spPr>
          <a:xfrm>
            <a:off x="2339752" y="2276872"/>
            <a:ext cx="367240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Restful Service Layer (RSL)</a:t>
            </a:r>
            <a:endParaRPr lang="en-AU" dirty="0"/>
          </a:p>
        </p:txBody>
      </p:sp>
      <p:sp>
        <p:nvSpPr>
          <p:cNvPr id="18" name="Rectangle 17"/>
          <p:cNvSpPr/>
          <p:nvPr/>
        </p:nvSpPr>
        <p:spPr>
          <a:xfrm>
            <a:off x="2339752" y="1412776"/>
            <a:ext cx="1224136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i="1" dirty="0" smtClean="0"/>
              <a:t>Other</a:t>
            </a:r>
            <a:endParaRPr lang="en-AU" i="1" dirty="0"/>
          </a:p>
        </p:txBody>
      </p:sp>
      <p:sp>
        <p:nvSpPr>
          <p:cNvPr id="19" name="Rectangle 18"/>
          <p:cNvSpPr/>
          <p:nvPr/>
        </p:nvSpPr>
        <p:spPr>
          <a:xfrm>
            <a:off x="4788024" y="1844824"/>
            <a:ext cx="122413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Controller</a:t>
            </a:r>
            <a:endParaRPr lang="en-AU" dirty="0"/>
          </a:p>
        </p:txBody>
      </p:sp>
      <p:sp>
        <p:nvSpPr>
          <p:cNvPr id="20" name="Rectangle 19"/>
          <p:cNvSpPr/>
          <p:nvPr/>
        </p:nvSpPr>
        <p:spPr>
          <a:xfrm>
            <a:off x="4788024" y="1412776"/>
            <a:ext cx="122413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View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xmlns="" val="4039366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28</Words>
  <Application>Microsoft Office PowerPoint</Application>
  <PresentationFormat>On-screen Show (4:3)</PresentationFormat>
  <Paragraphs>11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Jamie Danckert</dc:creator>
  <cp:lastModifiedBy>Jamie</cp:lastModifiedBy>
  <cp:revision>8</cp:revision>
  <dcterms:created xsi:type="dcterms:W3CDTF">2012-07-09T04:39:11Z</dcterms:created>
  <dcterms:modified xsi:type="dcterms:W3CDTF">2013-12-10T11:29:36Z</dcterms:modified>
</cp:coreProperties>
</file>