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2AEC67-1A36-47BF-8F33-77962DDB13C0}"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FCB93-8B30-4D5F-A197-077ACDBAAF5E}" type="slidenum">
              <a:rPr lang="en-US" smtClean="0"/>
              <a:t>‹#›</a:t>
            </a:fld>
            <a:endParaRPr lang="en-US"/>
          </a:p>
        </p:txBody>
      </p:sp>
    </p:spTree>
    <p:extLst>
      <p:ext uri="{BB962C8B-B14F-4D97-AF65-F5344CB8AC3E}">
        <p14:creationId xmlns:p14="http://schemas.microsoft.com/office/powerpoint/2010/main" val="3373896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B2AEC67-1A36-47BF-8F33-77962DDB13C0}" type="datetimeFigureOut">
              <a:rPr lang="en-US" smtClean="0"/>
              <a:t>10/19/2019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BFCB93-8B30-4D5F-A197-077ACDBAAF5E}" type="slidenum">
              <a:rPr lang="en-US" smtClean="0"/>
              <a:t>‹#›</a:t>
            </a:fld>
            <a:endParaRPr lang="en-US"/>
          </a:p>
        </p:txBody>
      </p:sp>
    </p:spTree>
    <p:extLst>
      <p:ext uri="{BB962C8B-B14F-4D97-AF65-F5344CB8AC3E}">
        <p14:creationId xmlns:p14="http://schemas.microsoft.com/office/powerpoint/2010/main" val="4234168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7B2AEC67-1A36-47BF-8F33-77962DDB13C0}"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FCB93-8B30-4D5F-A197-077ACDBAAF5E}" type="slidenum">
              <a:rPr lang="en-US" smtClean="0"/>
              <a:t>‹#›</a:t>
            </a:fld>
            <a:endParaRPr lang="en-US"/>
          </a:p>
        </p:txBody>
      </p:sp>
    </p:spTree>
    <p:extLst>
      <p:ext uri="{BB962C8B-B14F-4D97-AF65-F5344CB8AC3E}">
        <p14:creationId xmlns:p14="http://schemas.microsoft.com/office/powerpoint/2010/main" val="2589444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7B2AEC67-1A36-47BF-8F33-77962DDB13C0}"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FCB93-8B30-4D5F-A197-077ACDBAAF5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9728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2AEC67-1A36-47BF-8F33-77962DDB13C0}"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FCB93-8B30-4D5F-A197-077ACDBAAF5E}" type="slidenum">
              <a:rPr lang="en-US" smtClean="0"/>
              <a:t>‹#›</a:t>
            </a:fld>
            <a:endParaRPr lang="en-US"/>
          </a:p>
        </p:txBody>
      </p:sp>
    </p:spTree>
    <p:extLst>
      <p:ext uri="{BB962C8B-B14F-4D97-AF65-F5344CB8AC3E}">
        <p14:creationId xmlns:p14="http://schemas.microsoft.com/office/powerpoint/2010/main" val="1471466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B2AEC67-1A36-47BF-8F33-77962DDB13C0}" type="datetimeFigureOut">
              <a:rPr lang="en-US" smtClean="0"/>
              <a:t>10/19/2019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FCB93-8B30-4D5F-A197-077ACDBAAF5E}" type="slidenum">
              <a:rPr lang="en-US" smtClean="0"/>
              <a:t>‹#›</a:t>
            </a:fld>
            <a:endParaRPr lang="en-US"/>
          </a:p>
        </p:txBody>
      </p:sp>
    </p:spTree>
    <p:extLst>
      <p:ext uri="{BB962C8B-B14F-4D97-AF65-F5344CB8AC3E}">
        <p14:creationId xmlns:p14="http://schemas.microsoft.com/office/powerpoint/2010/main" val="4137675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B2AEC67-1A36-47BF-8F33-77962DDB13C0}" type="datetimeFigureOut">
              <a:rPr lang="en-US" smtClean="0"/>
              <a:t>10/19/2019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FCB93-8B30-4D5F-A197-077ACDBAAF5E}" type="slidenum">
              <a:rPr lang="en-US" smtClean="0"/>
              <a:t>‹#›</a:t>
            </a:fld>
            <a:endParaRPr lang="en-US"/>
          </a:p>
        </p:txBody>
      </p:sp>
    </p:spTree>
    <p:extLst>
      <p:ext uri="{BB962C8B-B14F-4D97-AF65-F5344CB8AC3E}">
        <p14:creationId xmlns:p14="http://schemas.microsoft.com/office/powerpoint/2010/main" val="924574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AEC67-1A36-47BF-8F33-77962DDB13C0}"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FCB93-8B30-4D5F-A197-077ACDBAAF5E}" type="slidenum">
              <a:rPr lang="en-US" smtClean="0"/>
              <a:t>‹#›</a:t>
            </a:fld>
            <a:endParaRPr lang="en-US"/>
          </a:p>
        </p:txBody>
      </p:sp>
    </p:spTree>
    <p:extLst>
      <p:ext uri="{BB962C8B-B14F-4D97-AF65-F5344CB8AC3E}">
        <p14:creationId xmlns:p14="http://schemas.microsoft.com/office/powerpoint/2010/main" val="2008325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AEC67-1A36-47BF-8F33-77962DDB13C0}"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FCB93-8B30-4D5F-A197-077ACDBAAF5E}" type="slidenum">
              <a:rPr lang="en-US" smtClean="0"/>
              <a:t>‹#›</a:t>
            </a:fld>
            <a:endParaRPr lang="en-US"/>
          </a:p>
        </p:txBody>
      </p:sp>
    </p:spTree>
    <p:extLst>
      <p:ext uri="{BB962C8B-B14F-4D97-AF65-F5344CB8AC3E}">
        <p14:creationId xmlns:p14="http://schemas.microsoft.com/office/powerpoint/2010/main" val="3998558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7B2AEC67-1A36-47BF-8F33-77962DDB13C0}"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FCB93-8B30-4D5F-A197-077ACDBAAF5E}" type="slidenum">
              <a:rPr lang="en-US" smtClean="0"/>
              <a:t>‹#›</a:t>
            </a:fld>
            <a:endParaRPr lang="en-US"/>
          </a:p>
        </p:txBody>
      </p:sp>
    </p:spTree>
    <p:extLst>
      <p:ext uri="{BB962C8B-B14F-4D97-AF65-F5344CB8AC3E}">
        <p14:creationId xmlns:p14="http://schemas.microsoft.com/office/powerpoint/2010/main" val="3732955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2AEC67-1A36-47BF-8F33-77962DDB13C0}"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FCB93-8B30-4D5F-A197-077ACDBAAF5E}" type="slidenum">
              <a:rPr lang="en-US" smtClean="0"/>
              <a:t>‹#›</a:t>
            </a:fld>
            <a:endParaRPr lang="en-US"/>
          </a:p>
        </p:txBody>
      </p:sp>
    </p:spTree>
    <p:extLst>
      <p:ext uri="{BB962C8B-B14F-4D97-AF65-F5344CB8AC3E}">
        <p14:creationId xmlns:p14="http://schemas.microsoft.com/office/powerpoint/2010/main" val="362499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2AEC67-1A36-47BF-8F33-77962DDB13C0}" type="datetimeFigureOut">
              <a:rPr lang="en-US" smtClean="0"/>
              <a:t>10/19/2019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BFCB93-8B30-4D5F-A197-077ACDBAAF5E}" type="slidenum">
              <a:rPr lang="en-US" smtClean="0"/>
              <a:t>‹#›</a:t>
            </a:fld>
            <a:endParaRPr lang="en-US"/>
          </a:p>
        </p:txBody>
      </p:sp>
    </p:spTree>
    <p:extLst>
      <p:ext uri="{BB962C8B-B14F-4D97-AF65-F5344CB8AC3E}">
        <p14:creationId xmlns:p14="http://schemas.microsoft.com/office/powerpoint/2010/main" val="1951751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2AEC67-1A36-47BF-8F33-77962DDB13C0}" type="datetimeFigureOut">
              <a:rPr lang="en-US" smtClean="0"/>
              <a:t>10/19/2019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BFCB93-8B30-4D5F-A197-077ACDBAAF5E}" type="slidenum">
              <a:rPr lang="en-US" smtClean="0"/>
              <a:t>‹#›</a:t>
            </a:fld>
            <a:endParaRPr lang="en-US"/>
          </a:p>
        </p:txBody>
      </p:sp>
    </p:spTree>
    <p:extLst>
      <p:ext uri="{BB962C8B-B14F-4D97-AF65-F5344CB8AC3E}">
        <p14:creationId xmlns:p14="http://schemas.microsoft.com/office/powerpoint/2010/main" val="2875630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B2AEC67-1A36-47BF-8F33-77962DDB13C0}" type="datetimeFigureOut">
              <a:rPr lang="en-US" smtClean="0"/>
              <a:t>10/19/2019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DBFCB93-8B30-4D5F-A197-077ACDBAAF5E}" type="slidenum">
              <a:rPr lang="en-US" smtClean="0"/>
              <a:t>‹#›</a:t>
            </a:fld>
            <a:endParaRPr lang="en-US"/>
          </a:p>
        </p:txBody>
      </p:sp>
    </p:spTree>
    <p:extLst>
      <p:ext uri="{BB962C8B-B14F-4D97-AF65-F5344CB8AC3E}">
        <p14:creationId xmlns:p14="http://schemas.microsoft.com/office/powerpoint/2010/main" val="3409951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B2AEC67-1A36-47BF-8F33-77962DDB13C0}" type="datetimeFigureOut">
              <a:rPr lang="en-US" smtClean="0"/>
              <a:t>10/19/2019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DBFCB93-8B30-4D5F-A197-077ACDBAAF5E}" type="slidenum">
              <a:rPr lang="en-US" smtClean="0"/>
              <a:t>‹#›</a:t>
            </a:fld>
            <a:endParaRPr lang="en-US"/>
          </a:p>
        </p:txBody>
      </p:sp>
    </p:spTree>
    <p:extLst>
      <p:ext uri="{BB962C8B-B14F-4D97-AF65-F5344CB8AC3E}">
        <p14:creationId xmlns:p14="http://schemas.microsoft.com/office/powerpoint/2010/main" val="362995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7B2AEC67-1A36-47BF-8F33-77962DDB13C0}" type="datetimeFigureOut">
              <a:rPr lang="en-US" smtClean="0"/>
              <a:t>10/19/2019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DBFCB93-8B30-4D5F-A197-077ACDBAAF5E}" type="slidenum">
              <a:rPr lang="en-US" smtClean="0"/>
              <a:t>‹#›</a:t>
            </a:fld>
            <a:endParaRPr lang="en-US"/>
          </a:p>
        </p:txBody>
      </p:sp>
    </p:spTree>
    <p:extLst>
      <p:ext uri="{BB962C8B-B14F-4D97-AF65-F5344CB8AC3E}">
        <p14:creationId xmlns:p14="http://schemas.microsoft.com/office/powerpoint/2010/main" val="1119424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B2AEC67-1A36-47BF-8F33-77962DDB13C0}" type="datetimeFigureOut">
              <a:rPr lang="en-US" smtClean="0"/>
              <a:t>10/19/2019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BFCB93-8B30-4D5F-A197-077ACDBAAF5E}" type="slidenum">
              <a:rPr lang="en-US" smtClean="0"/>
              <a:t>‹#›</a:t>
            </a:fld>
            <a:endParaRPr lang="en-US"/>
          </a:p>
        </p:txBody>
      </p:sp>
    </p:spTree>
    <p:extLst>
      <p:ext uri="{BB962C8B-B14F-4D97-AF65-F5344CB8AC3E}">
        <p14:creationId xmlns:p14="http://schemas.microsoft.com/office/powerpoint/2010/main" val="3438222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B2AEC67-1A36-47BF-8F33-77962DDB13C0}" type="datetimeFigureOut">
              <a:rPr lang="en-US" smtClean="0"/>
              <a:t>10/19/2019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BFCB93-8B30-4D5F-A197-077ACDBAAF5E}" type="slidenum">
              <a:rPr lang="en-US" smtClean="0"/>
              <a:t>‹#›</a:t>
            </a:fld>
            <a:endParaRPr lang="en-US"/>
          </a:p>
        </p:txBody>
      </p:sp>
    </p:spTree>
    <p:extLst>
      <p:ext uri="{BB962C8B-B14F-4D97-AF65-F5344CB8AC3E}">
        <p14:creationId xmlns:p14="http://schemas.microsoft.com/office/powerpoint/2010/main" val="3905892023"/>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BEBA8EAE-BF5A-486C-A8C5-ECC9F3942E4B}">
                <a14:imgProps xmlns:a14="http://schemas.microsoft.com/office/drawing/2010/main">
                  <a14:imgLayer r:embed="rId3">
                    <a14:imgEffect>
                      <a14:backgroundRemoval t="2537" b="97079" l="10000" r="90000"/>
                    </a14:imgEffect>
                  </a14:imgLayer>
                </a14:imgProps>
              </a:ext>
              <a:ext uri="{28A0092B-C50C-407E-A947-70E740481C1C}">
                <a14:useLocalDpi xmlns:a14="http://schemas.microsoft.com/office/drawing/2010/main" val="0"/>
              </a:ext>
            </a:extLst>
          </a:blip>
          <a:stretch>
            <a:fillRect/>
          </a:stretch>
        </p:blipFill>
        <p:spPr>
          <a:xfrm>
            <a:off x="-793486" y="1923335"/>
            <a:ext cx="2749526" cy="4258490"/>
          </a:xfrm>
          <a:prstGeom prst="rect">
            <a:avLst/>
          </a:prstGeom>
        </p:spPr>
      </p:pic>
      <p:sp>
        <p:nvSpPr>
          <p:cNvPr id="6" name="Oval Callout 5"/>
          <p:cNvSpPr/>
          <p:nvPr/>
        </p:nvSpPr>
        <p:spPr>
          <a:xfrm>
            <a:off x="5833" y="74903"/>
            <a:ext cx="5542864" cy="2221478"/>
          </a:xfrm>
          <a:prstGeom prst="wedgeEllipseCallo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I'm Edward Nigma known as the riddler If you would like to join my clan to defeat Batman you have to collect 70 points, Each stop worth 10 points and if you are stuck just type "hint" and I'll be right for your assistance, Most of my riddles are inspired from this website : www,riddles,com</a:t>
            </a:r>
            <a:endParaRPr lang="en-US" sz="1600" dirty="0">
              <a:solidFill>
                <a:schemeClr val="bg1"/>
              </a:solidFill>
              <a:latin typeface="Times New Roman" panose="02020603050405020304" pitchFamily="18" charset="0"/>
              <a:cs typeface="Times New Roman" panose="02020603050405020304" pitchFamily="18" charset="0"/>
            </a:endParaRPr>
          </a:p>
        </p:txBody>
      </p:sp>
      <p:grpSp>
        <p:nvGrpSpPr>
          <p:cNvPr id="91" name="Group 90"/>
          <p:cNvGrpSpPr/>
          <p:nvPr/>
        </p:nvGrpSpPr>
        <p:grpSpPr>
          <a:xfrm>
            <a:off x="1324931" y="3030607"/>
            <a:ext cx="4866817" cy="3453628"/>
            <a:chOff x="478265" y="261258"/>
            <a:chExt cx="11051177" cy="6439988"/>
          </a:xfrm>
        </p:grpSpPr>
        <p:sp>
          <p:nvSpPr>
            <p:cNvPr id="92" name="Rounded Rectangle 91"/>
            <p:cNvSpPr/>
            <p:nvPr/>
          </p:nvSpPr>
          <p:spPr>
            <a:xfrm>
              <a:off x="478265" y="261258"/>
              <a:ext cx="11051177" cy="643998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93" name="Oval 92"/>
            <p:cNvSpPr/>
            <p:nvPr/>
          </p:nvSpPr>
          <p:spPr>
            <a:xfrm>
              <a:off x="7681095" y="1221565"/>
              <a:ext cx="1798321" cy="1639777"/>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smtClean="0">
                  <a:solidFill>
                    <a:schemeClr val="bg1"/>
                  </a:solidFill>
                </a:rPr>
                <a:t>Q2</a:t>
              </a:r>
              <a:endParaRPr lang="en-US" dirty="0">
                <a:solidFill>
                  <a:schemeClr val="bg1"/>
                </a:solidFill>
              </a:endParaRPr>
            </a:p>
          </p:txBody>
        </p:sp>
        <p:sp>
          <p:nvSpPr>
            <p:cNvPr id="94" name="Flowchart: Decision 93"/>
            <p:cNvSpPr/>
            <p:nvPr/>
          </p:nvSpPr>
          <p:spPr>
            <a:xfrm>
              <a:off x="5251267" y="1681455"/>
              <a:ext cx="720000" cy="720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Elbow Connector 94"/>
            <p:cNvCxnSpPr>
              <a:stCxn id="100" idx="6"/>
              <a:endCxn id="94" idx="1"/>
            </p:cNvCxnSpPr>
            <p:nvPr/>
          </p:nvCxnSpPr>
          <p:spPr>
            <a:xfrm>
              <a:off x="3541439" y="2041453"/>
              <a:ext cx="1709828" cy="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96" name="Elbow Connector 95"/>
            <p:cNvCxnSpPr>
              <a:stCxn id="94" idx="3"/>
              <a:endCxn id="93" idx="2"/>
            </p:cNvCxnSpPr>
            <p:nvPr/>
          </p:nvCxnSpPr>
          <p:spPr>
            <a:xfrm flipV="1">
              <a:off x="5971267" y="2041454"/>
              <a:ext cx="1709828" cy="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97" name="Elbow Connector 96"/>
            <p:cNvCxnSpPr>
              <a:stCxn id="94" idx="0"/>
              <a:endCxn id="100" idx="0"/>
            </p:cNvCxnSpPr>
            <p:nvPr/>
          </p:nvCxnSpPr>
          <p:spPr>
            <a:xfrm rot="16200000" flipV="1">
              <a:off x="3896828" y="-32984"/>
              <a:ext cx="459891" cy="2968988"/>
            </a:xfrm>
            <a:prstGeom prst="bentConnector3">
              <a:avLst>
                <a:gd name="adj1" fmla="val 149707"/>
              </a:avLst>
            </a:prstGeom>
            <a:ln>
              <a:tailEnd type="triangle"/>
            </a:ln>
          </p:spPr>
          <p:style>
            <a:lnRef idx="1">
              <a:schemeClr val="dk1"/>
            </a:lnRef>
            <a:fillRef idx="0">
              <a:schemeClr val="dk1"/>
            </a:fillRef>
            <a:effectRef idx="0">
              <a:schemeClr val="dk1"/>
            </a:effectRef>
            <a:fontRef idx="minor">
              <a:schemeClr val="tx1"/>
            </a:fontRef>
          </p:style>
        </p:cxnSp>
        <p:sp>
          <p:nvSpPr>
            <p:cNvPr id="98" name="Flowchart: Decision 97"/>
            <p:cNvSpPr/>
            <p:nvPr/>
          </p:nvSpPr>
          <p:spPr>
            <a:xfrm>
              <a:off x="8227557" y="3365459"/>
              <a:ext cx="705395" cy="71845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lowchart: Decision 98"/>
            <p:cNvSpPr/>
            <p:nvPr/>
          </p:nvSpPr>
          <p:spPr>
            <a:xfrm>
              <a:off x="5298459" y="5048693"/>
              <a:ext cx="705395" cy="71845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1743118" y="1221564"/>
              <a:ext cx="1798321" cy="1639777"/>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smtClean="0">
                  <a:solidFill>
                    <a:schemeClr val="bg1"/>
                  </a:solidFill>
                </a:rPr>
                <a:t>Q1</a:t>
              </a:r>
              <a:endParaRPr lang="en-US" dirty="0">
                <a:solidFill>
                  <a:schemeClr val="bg1"/>
                </a:solidFill>
              </a:endParaRPr>
            </a:p>
          </p:txBody>
        </p:sp>
        <p:sp>
          <p:nvSpPr>
            <p:cNvPr id="101" name="Oval 100"/>
            <p:cNvSpPr/>
            <p:nvPr/>
          </p:nvSpPr>
          <p:spPr>
            <a:xfrm>
              <a:off x="7681093" y="4588034"/>
              <a:ext cx="1798321" cy="1639777"/>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smtClean="0">
                  <a:solidFill>
                    <a:schemeClr val="bg1"/>
                  </a:solidFill>
                </a:rPr>
                <a:t>Q3</a:t>
              </a:r>
              <a:endParaRPr lang="en-US" dirty="0">
                <a:solidFill>
                  <a:schemeClr val="bg1"/>
                </a:solidFill>
              </a:endParaRPr>
            </a:p>
          </p:txBody>
        </p:sp>
        <p:sp>
          <p:nvSpPr>
            <p:cNvPr id="102" name="Oval 101"/>
            <p:cNvSpPr/>
            <p:nvPr/>
          </p:nvSpPr>
          <p:spPr>
            <a:xfrm>
              <a:off x="1822900" y="4588034"/>
              <a:ext cx="1798321" cy="1639777"/>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smtClean="0">
                  <a:solidFill>
                    <a:schemeClr val="bg1"/>
                  </a:solidFill>
                </a:rPr>
                <a:t>Q4</a:t>
              </a:r>
              <a:endParaRPr lang="en-US" dirty="0">
                <a:solidFill>
                  <a:schemeClr val="bg1"/>
                </a:solidFill>
              </a:endParaRPr>
            </a:p>
          </p:txBody>
        </p:sp>
        <p:cxnSp>
          <p:nvCxnSpPr>
            <p:cNvPr id="103" name="Straight Arrow Connector 102"/>
            <p:cNvCxnSpPr>
              <a:stCxn id="93" idx="4"/>
              <a:endCxn id="98" idx="0"/>
            </p:cNvCxnSpPr>
            <p:nvPr/>
          </p:nvCxnSpPr>
          <p:spPr>
            <a:xfrm flipH="1">
              <a:off x="8580255" y="2861342"/>
              <a:ext cx="1" cy="5041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4" name="Straight Arrow Connector 103"/>
            <p:cNvCxnSpPr>
              <a:stCxn id="98" idx="2"/>
              <a:endCxn id="101" idx="0"/>
            </p:cNvCxnSpPr>
            <p:nvPr/>
          </p:nvCxnSpPr>
          <p:spPr>
            <a:xfrm flipH="1">
              <a:off x="8580254" y="4083917"/>
              <a:ext cx="1" cy="5041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5" name="Elbow Connector 104"/>
            <p:cNvCxnSpPr/>
            <p:nvPr/>
          </p:nvCxnSpPr>
          <p:spPr>
            <a:xfrm flipV="1">
              <a:off x="8959078" y="2041454"/>
              <a:ext cx="546464" cy="1683234"/>
            </a:xfrm>
            <a:prstGeom prst="bentConnector3">
              <a:avLst>
                <a:gd name="adj1" fmla="val 141833"/>
              </a:avLst>
            </a:prstGeom>
            <a:ln>
              <a:tailEnd type="triangle"/>
            </a:ln>
          </p:spPr>
          <p:style>
            <a:lnRef idx="1">
              <a:schemeClr val="dk1"/>
            </a:lnRef>
            <a:fillRef idx="0">
              <a:schemeClr val="dk1"/>
            </a:fillRef>
            <a:effectRef idx="0">
              <a:schemeClr val="dk1"/>
            </a:effectRef>
            <a:fontRef idx="minor">
              <a:schemeClr val="tx1"/>
            </a:fontRef>
          </p:style>
        </p:cxnSp>
        <p:cxnSp>
          <p:nvCxnSpPr>
            <p:cNvPr id="106" name="Elbow Connector 105"/>
            <p:cNvCxnSpPr>
              <a:stCxn id="101" idx="2"/>
            </p:cNvCxnSpPr>
            <p:nvPr/>
          </p:nvCxnSpPr>
          <p:spPr>
            <a:xfrm rot="10800000">
              <a:off x="5971267" y="5407923"/>
              <a:ext cx="1709826" cy="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07" name="Elbow Connector 106"/>
            <p:cNvCxnSpPr>
              <a:endCxn id="101" idx="4"/>
            </p:cNvCxnSpPr>
            <p:nvPr/>
          </p:nvCxnSpPr>
          <p:spPr>
            <a:xfrm>
              <a:off x="5651156" y="5767151"/>
              <a:ext cx="2929098" cy="460660"/>
            </a:xfrm>
            <a:prstGeom prst="bentConnector4">
              <a:avLst>
                <a:gd name="adj1" fmla="val -135"/>
                <a:gd name="adj2" fmla="val 149624"/>
              </a:avLst>
            </a:prstGeom>
            <a:ln>
              <a:tailEnd type="triangle"/>
            </a:ln>
          </p:spPr>
          <p:style>
            <a:lnRef idx="1">
              <a:schemeClr val="dk1"/>
            </a:lnRef>
            <a:fillRef idx="0">
              <a:schemeClr val="dk1"/>
            </a:fillRef>
            <a:effectRef idx="0">
              <a:schemeClr val="dk1"/>
            </a:effectRef>
            <a:fontRef idx="minor">
              <a:schemeClr val="tx1"/>
            </a:fontRef>
          </p:style>
        </p:cxnSp>
        <p:cxnSp>
          <p:nvCxnSpPr>
            <p:cNvPr id="108" name="Elbow Connector 107"/>
            <p:cNvCxnSpPr>
              <a:stCxn id="99" idx="1"/>
              <a:endCxn id="102" idx="6"/>
            </p:cNvCxnSpPr>
            <p:nvPr/>
          </p:nvCxnSpPr>
          <p:spPr>
            <a:xfrm rot="10800000" flipV="1">
              <a:off x="3621221" y="5407921"/>
              <a:ext cx="1677238" cy="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109" name="TextBox 108"/>
            <p:cNvSpPr txBox="1"/>
            <p:nvPr/>
          </p:nvSpPr>
          <p:spPr>
            <a:xfrm>
              <a:off x="5607209" y="2041451"/>
              <a:ext cx="989373" cy="600164"/>
            </a:xfrm>
            <a:prstGeom prst="rect">
              <a:avLst/>
            </a:prstGeom>
            <a:noFill/>
          </p:spPr>
          <p:txBody>
            <a:bodyPr wrap="none" rtlCol="0">
              <a:spAutoFit/>
            </a:bodyPr>
            <a:lstStyle/>
            <a:p>
              <a:r>
                <a:rPr lang="fr-FR" sz="1100" b="1" dirty="0" err="1" smtClean="0">
                  <a:solidFill>
                    <a:schemeClr val="bg1"/>
                  </a:solidFill>
                </a:rPr>
                <a:t>CoAn</a:t>
              </a:r>
              <a:r>
                <a:rPr lang="fr-FR" sz="1100" b="1" dirty="0" smtClean="0">
                  <a:solidFill>
                    <a:schemeClr val="bg1"/>
                  </a:solidFill>
                </a:rPr>
                <a:t> = 10p</a:t>
              </a:r>
            </a:p>
            <a:p>
              <a:r>
                <a:rPr lang="fr-FR" sz="1100" b="1" dirty="0" err="1" smtClean="0">
                  <a:solidFill>
                    <a:schemeClr val="bg1"/>
                  </a:solidFill>
                </a:rPr>
                <a:t>Hint</a:t>
              </a:r>
              <a:r>
                <a:rPr lang="fr-FR" sz="1100" b="1" dirty="0" smtClean="0">
                  <a:solidFill>
                    <a:schemeClr val="bg1"/>
                  </a:solidFill>
                </a:rPr>
                <a:t> = 7p </a:t>
              </a:r>
            </a:p>
            <a:p>
              <a:r>
                <a:rPr lang="fr-FR" sz="1100" b="1" dirty="0" err="1" smtClean="0">
                  <a:solidFill>
                    <a:schemeClr val="bg1"/>
                  </a:solidFill>
                </a:rPr>
                <a:t>WrAn</a:t>
              </a:r>
              <a:r>
                <a:rPr lang="fr-FR" sz="1100" b="1" dirty="0" smtClean="0">
                  <a:solidFill>
                    <a:schemeClr val="bg1"/>
                  </a:solidFill>
                </a:rPr>
                <a:t> = 0p</a:t>
              </a:r>
              <a:endParaRPr lang="en-US" sz="1100" b="1" dirty="0">
                <a:solidFill>
                  <a:schemeClr val="bg1"/>
                </a:solidFill>
              </a:endParaRPr>
            </a:p>
          </p:txBody>
        </p:sp>
        <p:sp>
          <p:nvSpPr>
            <p:cNvPr id="110" name="TextBox 109"/>
            <p:cNvSpPr txBox="1"/>
            <p:nvPr/>
          </p:nvSpPr>
          <p:spPr>
            <a:xfrm>
              <a:off x="3065990" y="569779"/>
              <a:ext cx="950901" cy="261610"/>
            </a:xfrm>
            <a:prstGeom prst="rect">
              <a:avLst/>
            </a:prstGeom>
            <a:noFill/>
          </p:spPr>
          <p:txBody>
            <a:bodyPr wrap="none" rtlCol="0">
              <a:spAutoFit/>
            </a:bodyPr>
            <a:lstStyle/>
            <a:p>
              <a:r>
                <a:rPr lang="fr-FR" sz="1100" b="1" dirty="0" smtClean="0">
                  <a:solidFill>
                    <a:schemeClr val="bg1"/>
                  </a:solidFill>
                </a:rPr>
                <a:t>Input = </a:t>
              </a:r>
              <a:r>
                <a:rPr lang="fr-FR" sz="1100" b="1" dirty="0" err="1" smtClean="0">
                  <a:solidFill>
                    <a:schemeClr val="bg1"/>
                  </a:solidFill>
                </a:rPr>
                <a:t>Hint</a:t>
              </a:r>
              <a:endParaRPr lang="en-US" sz="1100" b="1" dirty="0">
                <a:solidFill>
                  <a:schemeClr val="bg1"/>
                </a:solidFill>
              </a:endParaRPr>
            </a:p>
          </p:txBody>
        </p:sp>
        <p:sp>
          <p:nvSpPr>
            <p:cNvPr id="111" name="TextBox 110"/>
            <p:cNvSpPr txBox="1"/>
            <p:nvPr/>
          </p:nvSpPr>
          <p:spPr>
            <a:xfrm>
              <a:off x="8786153" y="3720471"/>
              <a:ext cx="998992" cy="600165"/>
            </a:xfrm>
            <a:prstGeom prst="rect">
              <a:avLst/>
            </a:prstGeom>
            <a:noFill/>
          </p:spPr>
          <p:txBody>
            <a:bodyPr wrap="none" rtlCol="0">
              <a:spAutoFit/>
            </a:bodyPr>
            <a:lstStyle/>
            <a:p>
              <a:r>
                <a:rPr lang="fr-FR" sz="1100" b="1" dirty="0" err="1" smtClean="0">
                  <a:solidFill>
                    <a:schemeClr val="bg1"/>
                  </a:solidFill>
                </a:rPr>
                <a:t>CoAn</a:t>
              </a:r>
              <a:r>
                <a:rPr lang="fr-FR" sz="1100" b="1" dirty="0" smtClean="0">
                  <a:solidFill>
                    <a:schemeClr val="bg1"/>
                  </a:solidFill>
                </a:rPr>
                <a:t> = 10p</a:t>
              </a:r>
            </a:p>
            <a:p>
              <a:r>
                <a:rPr lang="fr-FR" sz="1100" b="1" dirty="0" err="1" smtClean="0">
                  <a:solidFill>
                    <a:schemeClr val="bg1"/>
                  </a:solidFill>
                </a:rPr>
                <a:t>Hint</a:t>
              </a:r>
              <a:r>
                <a:rPr lang="fr-FR" sz="1100" b="1" dirty="0" smtClean="0">
                  <a:solidFill>
                    <a:schemeClr val="bg1"/>
                  </a:solidFill>
                </a:rPr>
                <a:t> = 7p </a:t>
              </a:r>
            </a:p>
            <a:p>
              <a:r>
                <a:rPr lang="fr-FR" sz="1100" b="1" dirty="0" err="1" smtClean="0">
                  <a:solidFill>
                    <a:schemeClr val="bg1"/>
                  </a:solidFill>
                </a:rPr>
                <a:t>WrAn</a:t>
              </a:r>
              <a:r>
                <a:rPr lang="fr-FR" sz="1100" b="1" dirty="0" smtClean="0">
                  <a:solidFill>
                    <a:schemeClr val="bg1"/>
                  </a:solidFill>
                </a:rPr>
                <a:t> = 0p</a:t>
              </a:r>
              <a:endParaRPr lang="en-US" sz="1100" b="1" dirty="0">
                <a:solidFill>
                  <a:schemeClr val="bg1"/>
                </a:solidFill>
              </a:endParaRPr>
            </a:p>
          </p:txBody>
        </p:sp>
        <p:sp>
          <p:nvSpPr>
            <p:cNvPr id="112" name="TextBox 111"/>
            <p:cNvSpPr txBox="1"/>
            <p:nvPr/>
          </p:nvSpPr>
          <p:spPr>
            <a:xfrm>
              <a:off x="5739504" y="4268913"/>
              <a:ext cx="998991" cy="600164"/>
            </a:xfrm>
            <a:prstGeom prst="rect">
              <a:avLst/>
            </a:prstGeom>
            <a:noFill/>
          </p:spPr>
          <p:txBody>
            <a:bodyPr wrap="none" rtlCol="0">
              <a:spAutoFit/>
            </a:bodyPr>
            <a:lstStyle/>
            <a:p>
              <a:r>
                <a:rPr lang="fr-FR" sz="1100" b="1" dirty="0" err="1" smtClean="0">
                  <a:solidFill>
                    <a:schemeClr val="bg1"/>
                  </a:solidFill>
                </a:rPr>
                <a:t>CoAn</a:t>
              </a:r>
              <a:r>
                <a:rPr lang="fr-FR" sz="1100" b="1" dirty="0" smtClean="0">
                  <a:solidFill>
                    <a:schemeClr val="bg1"/>
                  </a:solidFill>
                </a:rPr>
                <a:t> = 10p</a:t>
              </a:r>
            </a:p>
            <a:p>
              <a:r>
                <a:rPr lang="fr-FR" sz="1100" b="1" dirty="0" err="1" smtClean="0">
                  <a:solidFill>
                    <a:schemeClr val="bg1"/>
                  </a:solidFill>
                </a:rPr>
                <a:t>Hint</a:t>
              </a:r>
              <a:r>
                <a:rPr lang="fr-FR" sz="1100" b="1" dirty="0" smtClean="0">
                  <a:solidFill>
                    <a:schemeClr val="bg1"/>
                  </a:solidFill>
                </a:rPr>
                <a:t> = 7p </a:t>
              </a:r>
            </a:p>
            <a:p>
              <a:r>
                <a:rPr lang="fr-FR" sz="1100" b="1" dirty="0" err="1" smtClean="0">
                  <a:solidFill>
                    <a:schemeClr val="bg1"/>
                  </a:solidFill>
                </a:rPr>
                <a:t>WrAn</a:t>
              </a:r>
              <a:r>
                <a:rPr lang="fr-FR" sz="1100" b="1" dirty="0" smtClean="0">
                  <a:solidFill>
                    <a:schemeClr val="bg1"/>
                  </a:solidFill>
                </a:rPr>
                <a:t> = 0p</a:t>
              </a:r>
              <a:endParaRPr lang="en-US" sz="1100" b="1" dirty="0">
                <a:solidFill>
                  <a:schemeClr val="bg1"/>
                </a:solidFill>
              </a:endParaRPr>
            </a:p>
          </p:txBody>
        </p:sp>
        <p:sp>
          <p:nvSpPr>
            <p:cNvPr id="113" name="TextBox 112"/>
            <p:cNvSpPr txBox="1"/>
            <p:nvPr/>
          </p:nvSpPr>
          <p:spPr>
            <a:xfrm>
              <a:off x="9479414" y="2563908"/>
              <a:ext cx="954108" cy="261610"/>
            </a:xfrm>
            <a:prstGeom prst="rect">
              <a:avLst/>
            </a:prstGeom>
            <a:noFill/>
          </p:spPr>
          <p:txBody>
            <a:bodyPr wrap="none" rtlCol="0">
              <a:spAutoFit/>
            </a:bodyPr>
            <a:lstStyle/>
            <a:p>
              <a:r>
                <a:rPr lang="fr-FR" sz="1100" b="1" dirty="0" smtClean="0">
                  <a:solidFill>
                    <a:schemeClr val="bg1"/>
                  </a:solidFill>
                </a:rPr>
                <a:t>Input = </a:t>
              </a:r>
              <a:r>
                <a:rPr lang="fr-FR" sz="1100" b="1" dirty="0" err="1" smtClean="0">
                  <a:solidFill>
                    <a:schemeClr val="bg1"/>
                  </a:solidFill>
                </a:rPr>
                <a:t>Hint</a:t>
              </a:r>
              <a:endParaRPr lang="en-US" sz="1100" b="1" dirty="0">
                <a:solidFill>
                  <a:schemeClr val="bg1"/>
                </a:solidFill>
              </a:endParaRPr>
            </a:p>
          </p:txBody>
        </p:sp>
        <p:sp>
          <p:nvSpPr>
            <p:cNvPr id="114" name="TextBox 113"/>
            <p:cNvSpPr txBox="1"/>
            <p:nvPr/>
          </p:nvSpPr>
          <p:spPr>
            <a:xfrm>
              <a:off x="6133567" y="6006536"/>
              <a:ext cx="954106" cy="261610"/>
            </a:xfrm>
            <a:prstGeom prst="rect">
              <a:avLst/>
            </a:prstGeom>
            <a:noFill/>
          </p:spPr>
          <p:txBody>
            <a:bodyPr wrap="none" rtlCol="0">
              <a:spAutoFit/>
            </a:bodyPr>
            <a:lstStyle/>
            <a:p>
              <a:r>
                <a:rPr lang="fr-FR" sz="1100" b="1" dirty="0" smtClean="0">
                  <a:solidFill>
                    <a:schemeClr val="bg1"/>
                  </a:solidFill>
                </a:rPr>
                <a:t>Input = </a:t>
              </a:r>
              <a:r>
                <a:rPr lang="fr-FR" sz="1100" b="1" dirty="0" err="1" smtClean="0">
                  <a:solidFill>
                    <a:schemeClr val="bg1"/>
                  </a:solidFill>
                </a:rPr>
                <a:t>Hint</a:t>
              </a:r>
              <a:endParaRPr lang="en-US" sz="1100" b="1" dirty="0">
                <a:solidFill>
                  <a:schemeClr val="bg1"/>
                </a:solidFill>
              </a:endParaRPr>
            </a:p>
          </p:txBody>
        </p:sp>
      </p:grpSp>
      <p:sp>
        <p:nvSpPr>
          <p:cNvPr id="154" name="Flowchart: Decision 153"/>
          <p:cNvSpPr/>
          <p:nvPr/>
        </p:nvSpPr>
        <p:spPr>
          <a:xfrm>
            <a:off x="8978343" y="4444633"/>
            <a:ext cx="914400" cy="61264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6" name="Elbow Connector 155"/>
          <p:cNvCxnSpPr>
            <a:stCxn id="92" idx="3"/>
            <a:endCxn id="154" idx="1"/>
          </p:cNvCxnSpPr>
          <p:nvPr/>
        </p:nvCxnSpPr>
        <p:spPr>
          <a:xfrm flipV="1">
            <a:off x="6191748" y="4750957"/>
            <a:ext cx="2786595" cy="646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58" name="Elbow Connector 157"/>
          <p:cNvCxnSpPr>
            <a:stCxn id="154" idx="0"/>
            <a:endCxn id="269" idx="2"/>
          </p:cNvCxnSpPr>
          <p:nvPr/>
        </p:nvCxnSpPr>
        <p:spPr>
          <a:xfrm rot="16200000" flipV="1">
            <a:off x="8987482" y="3996571"/>
            <a:ext cx="895051" cy="107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202" name="TextBox 201"/>
          <p:cNvSpPr txBox="1"/>
          <p:nvPr/>
        </p:nvSpPr>
        <p:spPr>
          <a:xfrm>
            <a:off x="9434470" y="3851651"/>
            <a:ext cx="1351652" cy="369332"/>
          </a:xfrm>
          <a:prstGeom prst="rect">
            <a:avLst/>
          </a:prstGeom>
          <a:noFill/>
        </p:spPr>
        <p:txBody>
          <a:bodyPr wrap="none" rtlCol="0">
            <a:spAutoFit/>
          </a:bodyPr>
          <a:lstStyle/>
          <a:p>
            <a:r>
              <a:rPr lang="fr-FR" dirty="0" smtClean="0">
                <a:solidFill>
                  <a:schemeClr val="bg1"/>
                </a:solidFill>
              </a:rPr>
              <a:t>Points &gt; 37</a:t>
            </a:r>
            <a:endParaRPr lang="en-US" dirty="0">
              <a:solidFill>
                <a:schemeClr val="bg1"/>
              </a:solidFill>
            </a:endParaRPr>
          </a:p>
        </p:txBody>
      </p:sp>
      <p:sp>
        <p:nvSpPr>
          <p:cNvPr id="242" name="TextBox 241"/>
          <p:cNvSpPr txBox="1"/>
          <p:nvPr/>
        </p:nvSpPr>
        <p:spPr>
          <a:xfrm>
            <a:off x="6712436" y="5881137"/>
            <a:ext cx="1507144" cy="646331"/>
          </a:xfrm>
          <a:prstGeom prst="rect">
            <a:avLst/>
          </a:prstGeom>
          <a:noFill/>
        </p:spPr>
        <p:txBody>
          <a:bodyPr wrap="none" rtlCol="0">
            <a:spAutoFit/>
          </a:bodyPr>
          <a:lstStyle/>
          <a:p>
            <a:r>
              <a:rPr lang="fr-FR" dirty="0" smtClean="0">
                <a:solidFill>
                  <a:schemeClr val="bg1"/>
                </a:solidFill>
              </a:rPr>
              <a:t>Points &lt; 37</a:t>
            </a:r>
          </a:p>
          <a:p>
            <a:r>
              <a:rPr lang="fr-FR" dirty="0" smtClean="0">
                <a:solidFill>
                  <a:schemeClr val="bg1"/>
                </a:solidFill>
              </a:rPr>
              <a:t>Chance &gt; 0</a:t>
            </a:r>
            <a:endParaRPr lang="en-US" dirty="0">
              <a:solidFill>
                <a:schemeClr val="bg1"/>
              </a:solidFill>
            </a:endParaRPr>
          </a:p>
        </p:txBody>
      </p:sp>
      <p:cxnSp>
        <p:nvCxnSpPr>
          <p:cNvPr id="246" name="Straight Arrow Connector 245"/>
          <p:cNvCxnSpPr>
            <a:stCxn id="154" idx="3"/>
          </p:cNvCxnSpPr>
          <p:nvPr/>
        </p:nvCxnSpPr>
        <p:spPr>
          <a:xfrm>
            <a:off x="9892743" y="4750957"/>
            <a:ext cx="14457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8" name="TextBox 247"/>
          <p:cNvSpPr txBox="1"/>
          <p:nvPr/>
        </p:nvSpPr>
        <p:spPr>
          <a:xfrm>
            <a:off x="9836346" y="4855351"/>
            <a:ext cx="1523174" cy="646331"/>
          </a:xfrm>
          <a:prstGeom prst="rect">
            <a:avLst/>
          </a:prstGeom>
          <a:noFill/>
        </p:spPr>
        <p:txBody>
          <a:bodyPr wrap="none" rtlCol="0">
            <a:spAutoFit/>
          </a:bodyPr>
          <a:lstStyle/>
          <a:p>
            <a:r>
              <a:rPr lang="fr-FR" dirty="0" smtClean="0">
                <a:solidFill>
                  <a:schemeClr val="bg1"/>
                </a:solidFill>
              </a:rPr>
              <a:t>Chance = 0</a:t>
            </a:r>
          </a:p>
          <a:p>
            <a:r>
              <a:rPr lang="fr-FR" dirty="0" smtClean="0">
                <a:solidFill>
                  <a:schemeClr val="bg1"/>
                </a:solidFill>
              </a:rPr>
              <a:t>Game Over</a:t>
            </a:r>
          </a:p>
        </p:txBody>
      </p:sp>
      <p:grpSp>
        <p:nvGrpSpPr>
          <p:cNvPr id="249" name="Group 248"/>
          <p:cNvGrpSpPr/>
          <p:nvPr/>
        </p:nvGrpSpPr>
        <p:grpSpPr>
          <a:xfrm>
            <a:off x="6920415" y="-29021"/>
            <a:ext cx="5028109" cy="3578603"/>
            <a:chOff x="469050" y="156755"/>
            <a:chExt cx="11051177" cy="6439988"/>
          </a:xfrm>
        </p:grpSpPr>
        <p:grpSp>
          <p:nvGrpSpPr>
            <p:cNvPr id="250" name="Group 249"/>
            <p:cNvGrpSpPr/>
            <p:nvPr/>
          </p:nvGrpSpPr>
          <p:grpSpPr>
            <a:xfrm>
              <a:off x="469050" y="156755"/>
              <a:ext cx="11051177" cy="6439988"/>
              <a:chOff x="478265" y="261258"/>
              <a:chExt cx="11051177" cy="6439988"/>
            </a:xfrm>
          </p:grpSpPr>
          <p:sp>
            <p:nvSpPr>
              <p:cNvPr id="269" name="Rounded Rectangle 268"/>
              <p:cNvSpPr/>
              <p:nvPr/>
            </p:nvSpPr>
            <p:spPr>
              <a:xfrm>
                <a:off x="478265" y="261258"/>
                <a:ext cx="11051177" cy="643998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270" name="Oval 269"/>
              <p:cNvSpPr/>
              <p:nvPr/>
            </p:nvSpPr>
            <p:spPr>
              <a:xfrm>
                <a:off x="5259555" y="4295485"/>
                <a:ext cx="1798321" cy="1639777"/>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smtClean="0">
                    <a:solidFill>
                      <a:schemeClr val="bg1"/>
                    </a:solidFill>
                  </a:rPr>
                  <a:t>Q6</a:t>
                </a:r>
                <a:endParaRPr lang="en-US" dirty="0">
                  <a:solidFill>
                    <a:schemeClr val="bg1"/>
                  </a:solidFill>
                </a:endParaRPr>
              </a:p>
            </p:txBody>
          </p:sp>
          <p:sp>
            <p:nvSpPr>
              <p:cNvPr id="271" name="Flowchart: Decision 270"/>
              <p:cNvSpPr/>
              <p:nvPr/>
            </p:nvSpPr>
            <p:spPr>
              <a:xfrm>
                <a:off x="3435233" y="4755374"/>
                <a:ext cx="720000" cy="720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2" name="Elbow Connector 271"/>
              <p:cNvCxnSpPr>
                <a:stCxn id="277" idx="6"/>
                <a:endCxn id="271" idx="1"/>
              </p:cNvCxnSpPr>
              <p:nvPr/>
            </p:nvCxnSpPr>
            <p:spPr>
              <a:xfrm flipV="1">
                <a:off x="2507433" y="5115374"/>
                <a:ext cx="927800" cy="1206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73" name="Elbow Connector 272"/>
              <p:cNvCxnSpPr>
                <a:stCxn id="271" idx="3"/>
                <a:endCxn id="270" idx="2"/>
              </p:cNvCxnSpPr>
              <p:nvPr/>
            </p:nvCxnSpPr>
            <p:spPr>
              <a:xfrm>
                <a:off x="4155233" y="5115374"/>
                <a:ext cx="1104322" cy="127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74" name="Elbow Connector 273"/>
              <p:cNvCxnSpPr>
                <a:stCxn id="271" idx="0"/>
                <a:endCxn id="277" idx="0"/>
              </p:cNvCxnSpPr>
              <p:nvPr/>
            </p:nvCxnSpPr>
            <p:spPr>
              <a:xfrm rot="16200000" flipV="1">
                <a:off x="2477839" y="3437980"/>
                <a:ext cx="447828" cy="2186960"/>
              </a:xfrm>
              <a:prstGeom prst="bentConnector3">
                <a:avLst>
                  <a:gd name="adj1" fmla="val 151046"/>
                </a:avLst>
              </a:prstGeom>
              <a:ln>
                <a:tailEnd type="triangle"/>
              </a:ln>
            </p:spPr>
            <p:style>
              <a:lnRef idx="1">
                <a:schemeClr val="dk1"/>
              </a:lnRef>
              <a:fillRef idx="0">
                <a:schemeClr val="dk1"/>
              </a:fillRef>
              <a:effectRef idx="0">
                <a:schemeClr val="dk1"/>
              </a:effectRef>
              <a:fontRef idx="minor">
                <a:schemeClr val="tx1"/>
              </a:fontRef>
            </p:style>
          </p:cxnSp>
          <p:sp>
            <p:nvSpPr>
              <p:cNvPr id="275" name="Flowchart: Decision 274"/>
              <p:cNvSpPr/>
              <p:nvPr/>
            </p:nvSpPr>
            <p:spPr>
              <a:xfrm>
                <a:off x="7779945" y="4768845"/>
                <a:ext cx="705395" cy="71845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Flowchart: Decision 275"/>
              <p:cNvSpPr/>
              <p:nvPr/>
            </p:nvSpPr>
            <p:spPr>
              <a:xfrm>
                <a:off x="3223020" y="1158958"/>
                <a:ext cx="705395" cy="71845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p:cNvSpPr/>
              <p:nvPr/>
            </p:nvSpPr>
            <p:spPr>
              <a:xfrm>
                <a:off x="709112" y="4307546"/>
                <a:ext cx="1798321" cy="1639777"/>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smtClean="0">
                    <a:solidFill>
                      <a:schemeClr val="bg1"/>
                    </a:solidFill>
                  </a:rPr>
                  <a:t>Q5</a:t>
                </a:r>
                <a:endParaRPr lang="en-US" dirty="0">
                  <a:solidFill>
                    <a:schemeClr val="bg1"/>
                  </a:solidFill>
                </a:endParaRPr>
              </a:p>
            </p:txBody>
          </p:sp>
          <p:sp>
            <p:nvSpPr>
              <p:cNvPr id="278" name="Oval 277"/>
              <p:cNvSpPr/>
              <p:nvPr/>
            </p:nvSpPr>
            <p:spPr>
              <a:xfrm>
                <a:off x="9289491" y="702973"/>
                <a:ext cx="1798321" cy="1639777"/>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smtClean="0">
                    <a:solidFill>
                      <a:schemeClr val="bg1"/>
                    </a:solidFill>
                  </a:rPr>
                  <a:t>Q8</a:t>
                </a:r>
                <a:endParaRPr lang="en-US" dirty="0">
                  <a:solidFill>
                    <a:schemeClr val="bg1"/>
                  </a:solidFill>
                </a:endParaRPr>
              </a:p>
            </p:txBody>
          </p:sp>
          <p:sp>
            <p:nvSpPr>
              <p:cNvPr id="279" name="Oval 278"/>
              <p:cNvSpPr/>
              <p:nvPr/>
            </p:nvSpPr>
            <p:spPr>
              <a:xfrm>
                <a:off x="608441" y="709888"/>
                <a:ext cx="1798321" cy="1639777"/>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smtClean="0">
                    <a:solidFill>
                      <a:schemeClr val="bg1"/>
                    </a:solidFill>
                  </a:rPr>
                  <a:t>Bonus</a:t>
                </a:r>
                <a:endParaRPr lang="en-US" dirty="0">
                  <a:solidFill>
                    <a:schemeClr val="bg1"/>
                  </a:solidFill>
                </a:endParaRPr>
              </a:p>
            </p:txBody>
          </p:sp>
          <p:cxnSp>
            <p:nvCxnSpPr>
              <p:cNvPr id="280" name="Straight Arrow Connector 279"/>
              <p:cNvCxnSpPr>
                <a:stCxn id="270" idx="6"/>
                <a:endCxn id="275" idx="1"/>
              </p:cNvCxnSpPr>
              <p:nvPr/>
            </p:nvCxnSpPr>
            <p:spPr>
              <a:xfrm>
                <a:off x="7057876" y="5115374"/>
                <a:ext cx="722069" cy="12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1" name="Elbow Connector 280"/>
              <p:cNvCxnSpPr>
                <a:stCxn id="275" idx="3"/>
                <a:endCxn id="251" idx="2"/>
              </p:cNvCxnSpPr>
              <p:nvPr/>
            </p:nvCxnSpPr>
            <p:spPr>
              <a:xfrm flipV="1">
                <a:off x="8485340" y="5127435"/>
                <a:ext cx="804151" cy="63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82" name="Elbow Connector 281"/>
              <p:cNvCxnSpPr>
                <a:stCxn id="278" idx="2"/>
                <a:endCxn id="258" idx="3"/>
              </p:cNvCxnSpPr>
              <p:nvPr/>
            </p:nvCxnSpPr>
            <p:spPr>
              <a:xfrm rot="10800000" flipV="1">
                <a:off x="8667067" y="1522861"/>
                <a:ext cx="622424" cy="691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83" name="Elbow Connector 282"/>
              <p:cNvCxnSpPr>
                <a:stCxn id="258" idx="0"/>
                <a:endCxn id="278" idx="0"/>
              </p:cNvCxnSpPr>
              <p:nvPr/>
            </p:nvCxnSpPr>
            <p:spPr>
              <a:xfrm rot="5400000" flipH="1" flipV="1">
                <a:off x="9017724" y="-380"/>
                <a:ext cx="467575" cy="1874282"/>
              </a:xfrm>
              <a:prstGeom prst="bentConnector3">
                <a:avLst>
                  <a:gd name="adj1" fmla="val 148891"/>
                </a:avLst>
              </a:prstGeom>
              <a:ln>
                <a:tailEnd type="triangle"/>
              </a:ln>
            </p:spPr>
            <p:style>
              <a:lnRef idx="1">
                <a:schemeClr val="dk1"/>
              </a:lnRef>
              <a:fillRef idx="0">
                <a:schemeClr val="dk1"/>
              </a:fillRef>
              <a:effectRef idx="0">
                <a:schemeClr val="dk1"/>
              </a:effectRef>
              <a:fontRef idx="minor">
                <a:schemeClr val="tx1"/>
              </a:fontRef>
            </p:style>
          </p:cxnSp>
          <p:cxnSp>
            <p:nvCxnSpPr>
              <p:cNvPr id="284" name="Elbow Connector 283"/>
              <p:cNvCxnSpPr>
                <a:stCxn id="276" idx="1"/>
                <a:endCxn id="279" idx="6"/>
              </p:cNvCxnSpPr>
              <p:nvPr/>
            </p:nvCxnSpPr>
            <p:spPr>
              <a:xfrm rot="10800000" flipV="1">
                <a:off x="2406762" y="1518187"/>
                <a:ext cx="816258" cy="1159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285" name="TextBox 284"/>
              <p:cNvSpPr txBox="1"/>
              <p:nvPr/>
            </p:nvSpPr>
            <p:spPr>
              <a:xfrm>
                <a:off x="9679425" y="2270365"/>
                <a:ext cx="998991" cy="600164"/>
              </a:xfrm>
              <a:prstGeom prst="rect">
                <a:avLst/>
              </a:prstGeom>
              <a:noFill/>
            </p:spPr>
            <p:txBody>
              <a:bodyPr wrap="none" rtlCol="0">
                <a:spAutoFit/>
              </a:bodyPr>
              <a:lstStyle/>
              <a:p>
                <a:r>
                  <a:rPr lang="fr-FR" sz="1100" b="1" dirty="0" err="1" smtClean="0">
                    <a:solidFill>
                      <a:schemeClr val="bg1"/>
                    </a:solidFill>
                  </a:rPr>
                  <a:t>CoAn</a:t>
                </a:r>
                <a:r>
                  <a:rPr lang="fr-FR" sz="1100" b="1" dirty="0" smtClean="0">
                    <a:solidFill>
                      <a:schemeClr val="bg1"/>
                    </a:solidFill>
                  </a:rPr>
                  <a:t> = 10p</a:t>
                </a:r>
              </a:p>
              <a:p>
                <a:r>
                  <a:rPr lang="fr-FR" sz="1100" b="1" dirty="0" err="1" smtClean="0">
                    <a:solidFill>
                      <a:schemeClr val="bg1"/>
                    </a:solidFill>
                  </a:rPr>
                  <a:t>Hint</a:t>
                </a:r>
                <a:r>
                  <a:rPr lang="fr-FR" sz="1100" b="1" dirty="0" smtClean="0">
                    <a:solidFill>
                      <a:schemeClr val="bg1"/>
                    </a:solidFill>
                  </a:rPr>
                  <a:t> = 7p </a:t>
                </a:r>
              </a:p>
              <a:p>
                <a:r>
                  <a:rPr lang="fr-FR" sz="1100" b="1" dirty="0" err="1" smtClean="0">
                    <a:solidFill>
                      <a:schemeClr val="bg1"/>
                    </a:solidFill>
                  </a:rPr>
                  <a:t>WrAn</a:t>
                </a:r>
                <a:r>
                  <a:rPr lang="fr-FR" sz="1100" b="1" dirty="0" smtClean="0">
                    <a:solidFill>
                      <a:schemeClr val="bg1"/>
                    </a:solidFill>
                  </a:rPr>
                  <a:t> = 0p</a:t>
                </a:r>
                <a:endParaRPr lang="en-US" sz="1100" b="1" dirty="0">
                  <a:solidFill>
                    <a:schemeClr val="bg1"/>
                  </a:solidFill>
                </a:endParaRPr>
              </a:p>
            </p:txBody>
          </p:sp>
          <p:sp>
            <p:nvSpPr>
              <p:cNvPr id="286" name="TextBox 285"/>
              <p:cNvSpPr txBox="1"/>
              <p:nvPr/>
            </p:nvSpPr>
            <p:spPr>
              <a:xfrm>
                <a:off x="6624914" y="1667928"/>
                <a:ext cx="998991" cy="600164"/>
              </a:xfrm>
              <a:prstGeom prst="rect">
                <a:avLst/>
              </a:prstGeom>
              <a:noFill/>
            </p:spPr>
            <p:txBody>
              <a:bodyPr wrap="none" rtlCol="0">
                <a:spAutoFit/>
              </a:bodyPr>
              <a:lstStyle/>
              <a:p>
                <a:r>
                  <a:rPr lang="fr-FR" sz="1100" b="1" dirty="0" err="1" smtClean="0">
                    <a:solidFill>
                      <a:schemeClr val="bg1"/>
                    </a:solidFill>
                  </a:rPr>
                  <a:t>CoAn</a:t>
                </a:r>
                <a:r>
                  <a:rPr lang="fr-FR" sz="1100" b="1" dirty="0" smtClean="0">
                    <a:solidFill>
                      <a:schemeClr val="bg1"/>
                    </a:solidFill>
                  </a:rPr>
                  <a:t> = 10p</a:t>
                </a:r>
              </a:p>
              <a:p>
                <a:r>
                  <a:rPr lang="fr-FR" sz="1100" b="1" dirty="0" err="1" smtClean="0">
                    <a:solidFill>
                      <a:schemeClr val="bg1"/>
                    </a:solidFill>
                  </a:rPr>
                  <a:t>Hint</a:t>
                </a:r>
                <a:r>
                  <a:rPr lang="fr-FR" sz="1100" b="1" dirty="0" smtClean="0">
                    <a:solidFill>
                      <a:schemeClr val="bg1"/>
                    </a:solidFill>
                  </a:rPr>
                  <a:t> = 7p </a:t>
                </a:r>
              </a:p>
              <a:p>
                <a:r>
                  <a:rPr lang="fr-FR" sz="1100" b="1" dirty="0" err="1" smtClean="0">
                    <a:solidFill>
                      <a:schemeClr val="bg1"/>
                    </a:solidFill>
                  </a:rPr>
                  <a:t>WrAn</a:t>
                </a:r>
                <a:r>
                  <a:rPr lang="fr-FR" sz="1100" b="1" dirty="0" smtClean="0">
                    <a:solidFill>
                      <a:schemeClr val="bg1"/>
                    </a:solidFill>
                  </a:rPr>
                  <a:t> = 0p</a:t>
                </a:r>
                <a:endParaRPr lang="en-US" sz="1100" b="1" dirty="0">
                  <a:solidFill>
                    <a:schemeClr val="bg1"/>
                  </a:solidFill>
                </a:endParaRPr>
              </a:p>
            </p:txBody>
          </p:sp>
          <p:sp>
            <p:nvSpPr>
              <p:cNvPr id="287" name="TextBox 286"/>
              <p:cNvSpPr txBox="1"/>
              <p:nvPr/>
            </p:nvSpPr>
            <p:spPr>
              <a:xfrm>
                <a:off x="8561006" y="448278"/>
                <a:ext cx="954107" cy="261610"/>
              </a:xfrm>
              <a:prstGeom prst="rect">
                <a:avLst/>
              </a:prstGeom>
              <a:noFill/>
            </p:spPr>
            <p:txBody>
              <a:bodyPr wrap="none" rtlCol="0">
                <a:spAutoFit/>
              </a:bodyPr>
              <a:lstStyle/>
              <a:p>
                <a:r>
                  <a:rPr lang="fr-FR" sz="1100" b="1" dirty="0" smtClean="0">
                    <a:solidFill>
                      <a:schemeClr val="bg1"/>
                    </a:solidFill>
                  </a:rPr>
                  <a:t>Input = </a:t>
                </a:r>
                <a:r>
                  <a:rPr lang="fr-FR" sz="1100" b="1" dirty="0" err="1" smtClean="0">
                    <a:solidFill>
                      <a:schemeClr val="bg1"/>
                    </a:solidFill>
                  </a:rPr>
                  <a:t>Hint</a:t>
                </a:r>
                <a:endParaRPr lang="en-US" sz="1100" b="1" dirty="0">
                  <a:solidFill>
                    <a:schemeClr val="bg1"/>
                  </a:solidFill>
                </a:endParaRPr>
              </a:p>
            </p:txBody>
          </p:sp>
        </p:grpSp>
        <p:sp>
          <p:nvSpPr>
            <p:cNvPr id="251" name="Oval 250"/>
            <p:cNvSpPr/>
            <p:nvPr/>
          </p:nvSpPr>
          <p:spPr>
            <a:xfrm>
              <a:off x="9280276" y="4203043"/>
              <a:ext cx="1798321" cy="1639777"/>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smtClean="0">
                  <a:solidFill>
                    <a:schemeClr val="bg1"/>
                  </a:solidFill>
                </a:rPr>
                <a:t>Q7</a:t>
              </a:r>
              <a:endParaRPr lang="en-US" dirty="0">
                <a:solidFill>
                  <a:schemeClr val="bg1"/>
                </a:solidFill>
              </a:endParaRPr>
            </a:p>
          </p:txBody>
        </p:sp>
        <p:cxnSp>
          <p:nvCxnSpPr>
            <p:cNvPr id="252" name="Elbow Connector 251"/>
            <p:cNvCxnSpPr>
              <a:stCxn id="275" idx="0"/>
              <a:endCxn id="270" idx="0"/>
            </p:cNvCxnSpPr>
            <p:nvPr/>
          </p:nvCxnSpPr>
          <p:spPr>
            <a:xfrm rot="16200000" flipV="1">
              <a:off x="6899785" y="3440698"/>
              <a:ext cx="473360" cy="1973927"/>
            </a:xfrm>
            <a:prstGeom prst="bentConnector3">
              <a:avLst>
                <a:gd name="adj1" fmla="val 148293"/>
              </a:avLst>
            </a:prstGeom>
            <a:ln>
              <a:tailEnd type="triangle"/>
            </a:ln>
          </p:spPr>
          <p:style>
            <a:lnRef idx="1">
              <a:schemeClr val="dk1"/>
            </a:lnRef>
            <a:fillRef idx="0">
              <a:schemeClr val="dk1"/>
            </a:fillRef>
            <a:effectRef idx="0">
              <a:schemeClr val="dk1"/>
            </a:effectRef>
            <a:fontRef idx="minor">
              <a:schemeClr val="tx1"/>
            </a:fontRef>
          </p:style>
        </p:cxnSp>
        <p:sp>
          <p:nvSpPr>
            <p:cNvPr id="253" name="Flowchart: Decision 252"/>
            <p:cNvSpPr/>
            <p:nvPr/>
          </p:nvSpPr>
          <p:spPr>
            <a:xfrm>
              <a:off x="9826738" y="2897193"/>
              <a:ext cx="705395" cy="71845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5047077" y="618956"/>
              <a:ext cx="1798321" cy="1639777"/>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smtClean="0">
                  <a:solidFill>
                    <a:schemeClr val="bg1"/>
                  </a:solidFill>
                </a:rPr>
                <a:t>Q9</a:t>
              </a:r>
              <a:endParaRPr lang="en-US" dirty="0">
                <a:solidFill>
                  <a:schemeClr val="bg1"/>
                </a:solidFill>
              </a:endParaRPr>
            </a:p>
          </p:txBody>
        </p:sp>
        <p:cxnSp>
          <p:nvCxnSpPr>
            <p:cNvPr id="255" name="Elbow Connector 254"/>
            <p:cNvCxnSpPr>
              <a:stCxn id="251" idx="0"/>
              <a:endCxn id="253" idx="2"/>
            </p:cNvCxnSpPr>
            <p:nvPr/>
          </p:nvCxnSpPr>
          <p:spPr>
            <a:xfrm rot="16200000" flipV="1">
              <a:off x="9885741" y="3909346"/>
              <a:ext cx="587392" cy="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56" name="Elbow Connector 255"/>
            <p:cNvCxnSpPr>
              <a:stCxn id="253" idx="0"/>
              <a:endCxn id="278" idx="4"/>
            </p:cNvCxnSpPr>
            <p:nvPr/>
          </p:nvCxnSpPr>
          <p:spPr>
            <a:xfrm rot="5400000" flipH="1" flipV="1">
              <a:off x="9849963" y="2567720"/>
              <a:ext cx="658946" cy="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57" name="Elbow Connector 256"/>
            <p:cNvCxnSpPr>
              <a:stCxn id="253" idx="3"/>
              <a:endCxn id="251" idx="6"/>
            </p:cNvCxnSpPr>
            <p:nvPr/>
          </p:nvCxnSpPr>
          <p:spPr>
            <a:xfrm>
              <a:off x="10532133" y="3256422"/>
              <a:ext cx="546464" cy="1766510"/>
            </a:xfrm>
            <a:prstGeom prst="bentConnector3">
              <a:avLst>
                <a:gd name="adj1" fmla="val 141833"/>
              </a:avLst>
            </a:prstGeom>
            <a:ln>
              <a:tailEnd type="triangle"/>
            </a:ln>
          </p:spPr>
          <p:style>
            <a:lnRef idx="1">
              <a:schemeClr val="dk1"/>
            </a:lnRef>
            <a:fillRef idx="0">
              <a:schemeClr val="dk1"/>
            </a:fillRef>
            <a:effectRef idx="0">
              <a:schemeClr val="dk1"/>
            </a:effectRef>
            <a:fontRef idx="minor">
              <a:schemeClr val="tx1"/>
            </a:fontRef>
          </p:style>
        </p:cxnSp>
        <p:sp>
          <p:nvSpPr>
            <p:cNvPr id="258" name="Flowchart: Decision 257"/>
            <p:cNvSpPr/>
            <p:nvPr/>
          </p:nvSpPr>
          <p:spPr>
            <a:xfrm>
              <a:off x="7952457" y="1066045"/>
              <a:ext cx="705395" cy="71845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9" name="Elbow Connector 258"/>
            <p:cNvCxnSpPr>
              <a:stCxn id="258" idx="1"/>
              <a:endCxn id="254" idx="6"/>
            </p:cNvCxnSpPr>
            <p:nvPr/>
          </p:nvCxnSpPr>
          <p:spPr>
            <a:xfrm rot="10800000" flipV="1">
              <a:off x="6845399" y="1425273"/>
              <a:ext cx="1107059" cy="1357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60" name="Elbow Connector 259"/>
            <p:cNvCxnSpPr>
              <a:stCxn id="254" idx="2"/>
              <a:endCxn id="276" idx="3"/>
            </p:cNvCxnSpPr>
            <p:nvPr/>
          </p:nvCxnSpPr>
          <p:spPr>
            <a:xfrm rot="10800000">
              <a:off x="3919201" y="1413685"/>
              <a:ext cx="1127877" cy="2516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61" name="Elbow Connector 260"/>
            <p:cNvCxnSpPr>
              <a:stCxn id="276" idx="2"/>
              <a:endCxn id="254" idx="4"/>
            </p:cNvCxnSpPr>
            <p:nvPr/>
          </p:nvCxnSpPr>
          <p:spPr>
            <a:xfrm rot="16200000" flipH="1">
              <a:off x="4513460" y="825955"/>
              <a:ext cx="485820" cy="2379735"/>
            </a:xfrm>
            <a:prstGeom prst="bentConnector3">
              <a:avLst>
                <a:gd name="adj1" fmla="val 147054"/>
              </a:avLst>
            </a:prstGeom>
            <a:ln>
              <a:tailEnd type="triangle"/>
            </a:ln>
          </p:spPr>
          <p:style>
            <a:lnRef idx="1">
              <a:schemeClr val="dk1"/>
            </a:lnRef>
            <a:fillRef idx="0">
              <a:schemeClr val="dk1"/>
            </a:fillRef>
            <a:effectRef idx="0">
              <a:schemeClr val="dk1"/>
            </a:effectRef>
            <a:fontRef idx="minor">
              <a:schemeClr val="tx1"/>
            </a:fontRef>
          </p:style>
        </p:cxnSp>
        <p:sp>
          <p:nvSpPr>
            <p:cNvPr id="262" name="TextBox 261"/>
            <p:cNvSpPr txBox="1"/>
            <p:nvPr/>
          </p:nvSpPr>
          <p:spPr>
            <a:xfrm>
              <a:off x="2214812" y="190584"/>
              <a:ext cx="998991" cy="600164"/>
            </a:xfrm>
            <a:prstGeom prst="rect">
              <a:avLst/>
            </a:prstGeom>
            <a:noFill/>
          </p:spPr>
          <p:txBody>
            <a:bodyPr wrap="none" rtlCol="0">
              <a:spAutoFit/>
            </a:bodyPr>
            <a:lstStyle/>
            <a:p>
              <a:r>
                <a:rPr lang="fr-FR" sz="1100" b="1" dirty="0" err="1" smtClean="0">
                  <a:solidFill>
                    <a:schemeClr val="bg1"/>
                  </a:solidFill>
                </a:rPr>
                <a:t>CoAn</a:t>
              </a:r>
              <a:r>
                <a:rPr lang="fr-FR" sz="1100" b="1" dirty="0" smtClean="0">
                  <a:solidFill>
                    <a:schemeClr val="bg1"/>
                  </a:solidFill>
                </a:rPr>
                <a:t> = 10p</a:t>
              </a:r>
            </a:p>
            <a:p>
              <a:r>
                <a:rPr lang="fr-FR" sz="1100" b="1" dirty="0" err="1" smtClean="0">
                  <a:solidFill>
                    <a:schemeClr val="bg1"/>
                  </a:solidFill>
                </a:rPr>
                <a:t>Hint</a:t>
              </a:r>
              <a:r>
                <a:rPr lang="fr-FR" sz="1100" b="1" dirty="0" smtClean="0">
                  <a:solidFill>
                    <a:schemeClr val="bg1"/>
                  </a:solidFill>
                </a:rPr>
                <a:t> = 7p </a:t>
              </a:r>
            </a:p>
            <a:p>
              <a:r>
                <a:rPr lang="fr-FR" sz="1100" b="1" dirty="0" err="1" smtClean="0">
                  <a:solidFill>
                    <a:schemeClr val="bg1"/>
                  </a:solidFill>
                </a:rPr>
                <a:t>WrAn</a:t>
              </a:r>
              <a:r>
                <a:rPr lang="fr-FR" sz="1100" b="1" dirty="0" smtClean="0">
                  <a:solidFill>
                    <a:schemeClr val="bg1"/>
                  </a:solidFill>
                </a:rPr>
                <a:t> = 0p</a:t>
              </a:r>
              <a:endParaRPr lang="en-US" sz="1100" b="1" dirty="0">
                <a:solidFill>
                  <a:schemeClr val="bg1"/>
                </a:solidFill>
              </a:endParaRPr>
            </a:p>
          </p:txBody>
        </p:sp>
        <p:sp>
          <p:nvSpPr>
            <p:cNvPr id="263" name="TextBox 262"/>
            <p:cNvSpPr txBox="1"/>
            <p:nvPr/>
          </p:nvSpPr>
          <p:spPr>
            <a:xfrm>
              <a:off x="3757324" y="5034847"/>
              <a:ext cx="998991" cy="600164"/>
            </a:xfrm>
            <a:prstGeom prst="rect">
              <a:avLst/>
            </a:prstGeom>
            <a:noFill/>
          </p:spPr>
          <p:txBody>
            <a:bodyPr wrap="none" rtlCol="0">
              <a:spAutoFit/>
            </a:bodyPr>
            <a:lstStyle/>
            <a:p>
              <a:r>
                <a:rPr lang="fr-FR" sz="1100" b="1" dirty="0" err="1" smtClean="0">
                  <a:solidFill>
                    <a:schemeClr val="bg1"/>
                  </a:solidFill>
                </a:rPr>
                <a:t>CoAn</a:t>
              </a:r>
              <a:r>
                <a:rPr lang="fr-FR" sz="1100" b="1" dirty="0" smtClean="0">
                  <a:solidFill>
                    <a:schemeClr val="bg1"/>
                  </a:solidFill>
                </a:rPr>
                <a:t> = 10p</a:t>
              </a:r>
            </a:p>
            <a:p>
              <a:r>
                <a:rPr lang="fr-FR" sz="1100" b="1" dirty="0" err="1" smtClean="0">
                  <a:solidFill>
                    <a:schemeClr val="bg1"/>
                  </a:solidFill>
                </a:rPr>
                <a:t>Hint</a:t>
              </a:r>
              <a:r>
                <a:rPr lang="fr-FR" sz="1100" b="1" dirty="0" smtClean="0">
                  <a:solidFill>
                    <a:schemeClr val="bg1"/>
                  </a:solidFill>
                </a:rPr>
                <a:t> = 7p </a:t>
              </a:r>
            </a:p>
            <a:p>
              <a:r>
                <a:rPr lang="fr-FR" sz="1100" b="1" dirty="0" err="1" smtClean="0">
                  <a:solidFill>
                    <a:schemeClr val="bg1"/>
                  </a:solidFill>
                </a:rPr>
                <a:t>WrAn</a:t>
              </a:r>
              <a:r>
                <a:rPr lang="fr-FR" sz="1100" b="1" dirty="0" smtClean="0">
                  <a:solidFill>
                    <a:schemeClr val="bg1"/>
                  </a:solidFill>
                </a:rPr>
                <a:t> = 0p</a:t>
              </a:r>
              <a:endParaRPr lang="en-US" sz="1100" b="1" dirty="0">
                <a:solidFill>
                  <a:schemeClr val="bg1"/>
                </a:solidFill>
              </a:endParaRPr>
            </a:p>
          </p:txBody>
        </p:sp>
        <p:sp>
          <p:nvSpPr>
            <p:cNvPr id="264" name="TextBox 263"/>
            <p:cNvSpPr txBox="1"/>
            <p:nvPr/>
          </p:nvSpPr>
          <p:spPr>
            <a:xfrm>
              <a:off x="7805657" y="5207399"/>
              <a:ext cx="998991" cy="600164"/>
            </a:xfrm>
            <a:prstGeom prst="rect">
              <a:avLst/>
            </a:prstGeom>
            <a:noFill/>
          </p:spPr>
          <p:txBody>
            <a:bodyPr wrap="none" rtlCol="0">
              <a:spAutoFit/>
            </a:bodyPr>
            <a:lstStyle/>
            <a:p>
              <a:r>
                <a:rPr lang="fr-FR" sz="1100" b="1" dirty="0" err="1" smtClean="0">
                  <a:solidFill>
                    <a:schemeClr val="bg1"/>
                  </a:solidFill>
                </a:rPr>
                <a:t>CoAn</a:t>
              </a:r>
              <a:r>
                <a:rPr lang="fr-FR" sz="1100" b="1" dirty="0" smtClean="0">
                  <a:solidFill>
                    <a:schemeClr val="bg1"/>
                  </a:solidFill>
                </a:rPr>
                <a:t> = 10p</a:t>
              </a:r>
            </a:p>
            <a:p>
              <a:r>
                <a:rPr lang="fr-FR" sz="1100" b="1" dirty="0" err="1" smtClean="0">
                  <a:solidFill>
                    <a:schemeClr val="bg1"/>
                  </a:solidFill>
                </a:rPr>
                <a:t>Hint</a:t>
              </a:r>
              <a:r>
                <a:rPr lang="fr-FR" sz="1100" b="1" dirty="0" smtClean="0">
                  <a:solidFill>
                    <a:schemeClr val="bg1"/>
                  </a:solidFill>
                </a:rPr>
                <a:t> = 7p </a:t>
              </a:r>
            </a:p>
            <a:p>
              <a:r>
                <a:rPr lang="fr-FR" sz="1100" b="1" dirty="0" err="1" smtClean="0">
                  <a:solidFill>
                    <a:schemeClr val="bg1"/>
                  </a:solidFill>
                </a:rPr>
                <a:t>WrAn</a:t>
              </a:r>
              <a:r>
                <a:rPr lang="fr-FR" sz="1100" b="1" dirty="0" smtClean="0">
                  <a:solidFill>
                    <a:schemeClr val="bg1"/>
                  </a:solidFill>
                </a:rPr>
                <a:t> = 0p</a:t>
              </a:r>
              <a:endParaRPr lang="en-US" sz="1100" b="1" dirty="0">
                <a:solidFill>
                  <a:schemeClr val="bg1"/>
                </a:solidFill>
              </a:endParaRPr>
            </a:p>
          </p:txBody>
        </p:sp>
        <p:sp>
          <p:nvSpPr>
            <p:cNvPr id="265" name="TextBox 264"/>
            <p:cNvSpPr txBox="1"/>
            <p:nvPr/>
          </p:nvSpPr>
          <p:spPr>
            <a:xfrm>
              <a:off x="4146018" y="2505413"/>
              <a:ext cx="950901" cy="261610"/>
            </a:xfrm>
            <a:prstGeom prst="rect">
              <a:avLst/>
            </a:prstGeom>
            <a:noFill/>
          </p:spPr>
          <p:txBody>
            <a:bodyPr wrap="none" rtlCol="0">
              <a:spAutoFit/>
            </a:bodyPr>
            <a:lstStyle/>
            <a:p>
              <a:r>
                <a:rPr lang="fr-FR" sz="1100" b="1" dirty="0" smtClean="0">
                  <a:solidFill>
                    <a:schemeClr val="bg1"/>
                  </a:solidFill>
                </a:rPr>
                <a:t>Input = </a:t>
              </a:r>
              <a:r>
                <a:rPr lang="fr-FR" sz="1100" b="1" dirty="0" err="1" smtClean="0">
                  <a:solidFill>
                    <a:schemeClr val="bg1"/>
                  </a:solidFill>
                </a:rPr>
                <a:t>Hint</a:t>
              </a:r>
              <a:endParaRPr lang="en-US" sz="1100" b="1" dirty="0">
                <a:solidFill>
                  <a:schemeClr val="bg1"/>
                </a:solidFill>
              </a:endParaRPr>
            </a:p>
          </p:txBody>
        </p:sp>
        <p:sp>
          <p:nvSpPr>
            <p:cNvPr id="266" name="TextBox 265"/>
            <p:cNvSpPr txBox="1"/>
            <p:nvPr/>
          </p:nvSpPr>
          <p:spPr>
            <a:xfrm>
              <a:off x="1884410" y="3953185"/>
              <a:ext cx="950902" cy="261611"/>
            </a:xfrm>
            <a:prstGeom prst="rect">
              <a:avLst/>
            </a:prstGeom>
            <a:noFill/>
          </p:spPr>
          <p:txBody>
            <a:bodyPr wrap="none" rtlCol="0">
              <a:spAutoFit/>
            </a:bodyPr>
            <a:lstStyle/>
            <a:p>
              <a:r>
                <a:rPr lang="fr-FR" sz="1100" b="1" dirty="0" smtClean="0">
                  <a:solidFill>
                    <a:schemeClr val="bg1"/>
                  </a:solidFill>
                </a:rPr>
                <a:t>Input = </a:t>
              </a:r>
              <a:r>
                <a:rPr lang="fr-FR" sz="1100" b="1" dirty="0" err="1" smtClean="0">
                  <a:solidFill>
                    <a:schemeClr val="bg1"/>
                  </a:solidFill>
                </a:rPr>
                <a:t>Hint</a:t>
              </a:r>
              <a:endParaRPr lang="en-US" sz="1100" b="1" dirty="0">
                <a:solidFill>
                  <a:schemeClr val="bg1"/>
                </a:solidFill>
              </a:endParaRPr>
            </a:p>
          </p:txBody>
        </p:sp>
        <p:sp>
          <p:nvSpPr>
            <p:cNvPr id="267" name="TextBox 266"/>
            <p:cNvSpPr txBox="1"/>
            <p:nvPr/>
          </p:nvSpPr>
          <p:spPr>
            <a:xfrm>
              <a:off x="6213665" y="3860549"/>
              <a:ext cx="950902" cy="261611"/>
            </a:xfrm>
            <a:prstGeom prst="rect">
              <a:avLst/>
            </a:prstGeom>
            <a:noFill/>
          </p:spPr>
          <p:txBody>
            <a:bodyPr wrap="none" rtlCol="0">
              <a:spAutoFit/>
            </a:bodyPr>
            <a:lstStyle/>
            <a:p>
              <a:r>
                <a:rPr lang="fr-FR" sz="1100" b="1" dirty="0" smtClean="0">
                  <a:solidFill>
                    <a:schemeClr val="bg1"/>
                  </a:solidFill>
                </a:rPr>
                <a:t>Input = </a:t>
              </a:r>
              <a:r>
                <a:rPr lang="fr-FR" sz="1100" b="1" dirty="0" err="1" smtClean="0">
                  <a:solidFill>
                    <a:schemeClr val="bg1"/>
                  </a:solidFill>
                </a:rPr>
                <a:t>Hint</a:t>
              </a:r>
              <a:endParaRPr lang="en-US" sz="1100" b="1" dirty="0">
                <a:solidFill>
                  <a:schemeClr val="bg1"/>
                </a:solidFill>
              </a:endParaRPr>
            </a:p>
          </p:txBody>
        </p:sp>
        <p:sp>
          <p:nvSpPr>
            <p:cNvPr id="268" name="TextBox 267"/>
            <p:cNvSpPr txBox="1"/>
            <p:nvPr/>
          </p:nvSpPr>
          <p:spPr>
            <a:xfrm>
              <a:off x="10434764" y="3929371"/>
              <a:ext cx="950901" cy="261610"/>
            </a:xfrm>
            <a:prstGeom prst="rect">
              <a:avLst/>
            </a:prstGeom>
            <a:noFill/>
          </p:spPr>
          <p:txBody>
            <a:bodyPr wrap="none" rtlCol="0">
              <a:spAutoFit/>
            </a:bodyPr>
            <a:lstStyle/>
            <a:p>
              <a:r>
                <a:rPr lang="fr-FR" sz="1100" b="1" dirty="0" smtClean="0">
                  <a:solidFill>
                    <a:schemeClr val="bg1"/>
                  </a:solidFill>
                </a:rPr>
                <a:t>Input = </a:t>
              </a:r>
              <a:r>
                <a:rPr lang="fr-FR" sz="1100" b="1" dirty="0" err="1" smtClean="0">
                  <a:solidFill>
                    <a:schemeClr val="bg1"/>
                  </a:solidFill>
                </a:rPr>
                <a:t>Hint</a:t>
              </a:r>
              <a:endParaRPr lang="en-US" sz="1100" b="1" dirty="0">
                <a:solidFill>
                  <a:schemeClr val="bg1"/>
                </a:solidFill>
              </a:endParaRPr>
            </a:p>
          </p:txBody>
        </p:sp>
      </p:grpSp>
      <p:cxnSp>
        <p:nvCxnSpPr>
          <p:cNvPr id="293" name="Straight Arrow Connector 292"/>
          <p:cNvCxnSpPr/>
          <p:nvPr/>
        </p:nvCxnSpPr>
        <p:spPr>
          <a:xfrm>
            <a:off x="7410769" y="1192318"/>
            <a:ext cx="0" cy="3335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6" name="TextBox 295"/>
          <p:cNvSpPr txBox="1"/>
          <p:nvPr/>
        </p:nvSpPr>
        <p:spPr>
          <a:xfrm>
            <a:off x="6852319" y="1470628"/>
            <a:ext cx="1223412" cy="646331"/>
          </a:xfrm>
          <a:prstGeom prst="rect">
            <a:avLst/>
          </a:prstGeom>
          <a:noFill/>
        </p:spPr>
        <p:txBody>
          <a:bodyPr wrap="none" rtlCol="0">
            <a:spAutoFit/>
          </a:bodyPr>
          <a:lstStyle/>
          <a:p>
            <a:r>
              <a:rPr lang="fr-FR" dirty="0" smtClean="0">
                <a:solidFill>
                  <a:schemeClr val="bg1"/>
                </a:solidFill>
              </a:rPr>
              <a:t>Points&gt;70</a:t>
            </a:r>
          </a:p>
          <a:p>
            <a:r>
              <a:rPr lang="fr-FR" dirty="0" err="1" smtClean="0">
                <a:solidFill>
                  <a:schemeClr val="bg1"/>
                </a:solidFill>
              </a:rPr>
              <a:t>Congrats</a:t>
            </a:r>
            <a:endParaRPr lang="en-US" dirty="0">
              <a:solidFill>
                <a:schemeClr val="bg1"/>
              </a:solidFill>
            </a:endParaRPr>
          </a:p>
        </p:txBody>
      </p:sp>
      <p:cxnSp>
        <p:nvCxnSpPr>
          <p:cNvPr id="304" name="Straight Connector 303"/>
          <p:cNvCxnSpPr>
            <a:stCxn id="279" idx="2"/>
          </p:cNvCxnSpPr>
          <p:nvPr/>
        </p:nvCxnSpPr>
        <p:spPr>
          <a:xfrm flipH="1" flipV="1">
            <a:off x="5602868" y="669436"/>
            <a:ext cx="1376775" cy="6440"/>
          </a:xfrm>
          <a:prstGeom prst="line">
            <a:avLst/>
          </a:prstGeom>
        </p:spPr>
        <p:style>
          <a:lnRef idx="1">
            <a:schemeClr val="dk1"/>
          </a:lnRef>
          <a:fillRef idx="0">
            <a:schemeClr val="dk1"/>
          </a:fillRef>
          <a:effectRef idx="0">
            <a:schemeClr val="dk1"/>
          </a:effectRef>
          <a:fontRef idx="minor">
            <a:schemeClr val="tx1"/>
          </a:fontRef>
        </p:style>
      </p:cxnSp>
      <p:cxnSp>
        <p:nvCxnSpPr>
          <p:cNvPr id="306" name="Straight Connector 305"/>
          <p:cNvCxnSpPr/>
          <p:nvPr/>
        </p:nvCxnSpPr>
        <p:spPr>
          <a:xfrm flipH="1">
            <a:off x="5624890" y="665910"/>
            <a:ext cx="6112" cy="2016243"/>
          </a:xfrm>
          <a:prstGeom prst="line">
            <a:avLst/>
          </a:prstGeom>
        </p:spPr>
        <p:style>
          <a:lnRef idx="1">
            <a:schemeClr val="dk1"/>
          </a:lnRef>
          <a:fillRef idx="0">
            <a:schemeClr val="dk1"/>
          </a:fillRef>
          <a:effectRef idx="0">
            <a:schemeClr val="dk1"/>
          </a:effectRef>
          <a:fontRef idx="minor">
            <a:schemeClr val="tx1"/>
          </a:fontRef>
        </p:style>
      </p:cxnSp>
      <p:cxnSp>
        <p:nvCxnSpPr>
          <p:cNvPr id="311" name="Straight Connector 310"/>
          <p:cNvCxnSpPr/>
          <p:nvPr/>
        </p:nvCxnSpPr>
        <p:spPr>
          <a:xfrm flipH="1">
            <a:off x="1632857" y="2688855"/>
            <a:ext cx="3988977" cy="37006"/>
          </a:xfrm>
          <a:prstGeom prst="line">
            <a:avLst/>
          </a:prstGeom>
        </p:spPr>
        <p:style>
          <a:lnRef idx="1">
            <a:schemeClr val="dk1"/>
          </a:lnRef>
          <a:fillRef idx="0">
            <a:schemeClr val="dk1"/>
          </a:fillRef>
          <a:effectRef idx="0">
            <a:schemeClr val="dk1"/>
          </a:effectRef>
          <a:fontRef idx="minor">
            <a:schemeClr val="tx1"/>
          </a:fontRef>
        </p:style>
      </p:cxnSp>
      <p:cxnSp>
        <p:nvCxnSpPr>
          <p:cNvPr id="313" name="Elbow Connector 312"/>
          <p:cNvCxnSpPr>
            <a:endCxn id="100" idx="2"/>
          </p:cNvCxnSpPr>
          <p:nvPr/>
        </p:nvCxnSpPr>
        <p:spPr>
          <a:xfrm rot="16200000" flipH="1">
            <a:off x="1135536" y="3238866"/>
            <a:ext cx="1230680" cy="26216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315" name="Rectangle 314"/>
          <p:cNvSpPr/>
          <p:nvPr/>
        </p:nvSpPr>
        <p:spPr>
          <a:xfrm>
            <a:off x="7385835" y="1345320"/>
            <a:ext cx="4212744" cy="923330"/>
          </a:xfrm>
          <a:prstGeom prst="rect">
            <a:avLst/>
          </a:prstGeom>
          <a:noFill/>
        </p:spPr>
        <p:txBody>
          <a:bodyPr wrap="square" lIns="91440" tIns="45720" rIns="91440" bIns="45720">
            <a:spAutoFit/>
          </a:bodyPr>
          <a:lstStyle/>
          <a:p>
            <a:pPr algn="ctr"/>
            <a:r>
              <a:rPr lang="en-US" sz="5400" b="0" cap="none" spc="0" dirty="0" smtClean="0">
                <a:ln w="0"/>
                <a:gradFill>
                  <a:gsLst>
                    <a:gs pos="21000">
                      <a:srgbClr val="53575C"/>
                    </a:gs>
                    <a:gs pos="88000">
                      <a:srgbClr val="C5C7CA"/>
                    </a:gs>
                  </a:gsLst>
                  <a:lin ang="5400000"/>
                </a:gradFill>
                <a:effectLst/>
              </a:rPr>
              <a:t>STAGE 2</a:t>
            </a:r>
            <a:endParaRPr lang="en-US" sz="5400" b="0" cap="none" spc="0" dirty="0">
              <a:ln w="0"/>
              <a:gradFill>
                <a:gsLst>
                  <a:gs pos="21000">
                    <a:srgbClr val="53575C"/>
                  </a:gs>
                  <a:gs pos="88000">
                    <a:srgbClr val="C5C7CA"/>
                  </a:gs>
                </a:gsLst>
                <a:lin ang="5400000"/>
              </a:gradFill>
              <a:effectLst/>
            </a:endParaRPr>
          </a:p>
        </p:txBody>
      </p:sp>
      <p:sp>
        <p:nvSpPr>
          <p:cNvPr id="316" name="Rectangle 315"/>
          <p:cNvSpPr/>
          <p:nvPr/>
        </p:nvSpPr>
        <p:spPr>
          <a:xfrm>
            <a:off x="770890" y="4449557"/>
            <a:ext cx="4212744" cy="923330"/>
          </a:xfrm>
          <a:prstGeom prst="rect">
            <a:avLst/>
          </a:prstGeom>
          <a:noFill/>
        </p:spPr>
        <p:txBody>
          <a:bodyPr wrap="square" lIns="91440" tIns="45720" rIns="91440" bIns="45720">
            <a:spAutoFit/>
          </a:bodyPr>
          <a:lstStyle/>
          <a:p>
            <a:pPr algn="ctr"/>
            <a:r>
              <a:rPr lang="en-US" sz="5400" b="0" cap="none" spc="0" dirty="0" smtClean="0">
                <a:ln w="0"/>
                <a:gradFill>
                  <a:gsLst>
                    <a:gs pos="21000">
                      <a:srgbClr val="53575C"/>
                    </a:gs>
                    <a:gs pos="88000">
                      <a:srgbClr val="C5C7CA"/>
                    </a:gs>
                  </a:gsLst>
                  <a:lin ang="5400000"/>
                </a:gradFill>
                <a:effectLst/>
              </a:rPr>
              <a:t>STAGE 1</a:t>
            </a:r>
            <a:endParaRPr lang="en-US" sz="5400" b="0" cap="none" spc="0" dirty="0">
              <a:ln w="0"/>
              <a:gradFill>
                <a:gsLst>
                  <a:gs pos="21000">
                    <a:srgbClr val="53575C"/>
                  </a:gs>
                  <a:gs pos="88000">
                    <a:srgbClr val="C5C7CA"/>
                  </a:gs>
                </a:gsLst>
                <a:lin ang="5400000"/>
              </a:gradFill>
              <a:effectLst/>
            </a:endParaRPr>
          </a:p>
        </p:txBody>
      </p:sp>
      <p:cxnSp>
        <p:nvCxnSpPr>
          <p:cNvPr id="325" name="Straight Connector 324"/>
          <p:cNvCxnSpPr/>
          <p:nvPr/>
        </p:nvCxnSpPr>
        <p:spPr>
          <a:xfrm flipV="1">
            <a:off x="1155114" y="3974337"/>
            <a:ext cx="0" cy="2591151"/>
          </a:xfrm>
          <a:prstGeom prst="line">
            <a:avLst/>
          </a:prstGeom>
        </p:spPr>
        <p:style>
          <a:lnRef idx="1">
            <a:schemeClr val="dk1"/>
          </a:lnRef>
          <a:fillRef idx="0">
            <a:schemeClr val="dk1"/>
          </a:fillRef>
          <a:effectRef idx="0">
            <a:schemeClr val="dk1"/>
          </a:effectRef>
          <a:fontRef idx="minor">
            <a:schemeClr val="tx1"/>
          </a:fontRef>
        </p:style>
      </p:cxnSp>
      <p:cxnSp>
        <p:nvCxnSpPr>
          <p:cNvPr id="327" name="Straight Arrow Connector 326"/>
          <p:cNvCxnSpPr/>
          <p:nvPr/>
        </p:nvCxnSpPr>
        <p:spPr>
          <a:xfrm>
            <a:off x="1166621" y="3985286"/>
            <a:ext cx="7161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1" name="Straight Connector 330"/>
          <p:cNvCxnSpPr>
            <a:stCxn id="154" idx="2"/>
          </p:cNvCxnSpPr>
          <p:nvPr/>
        </p:nvCxnSpPr>
        <p:spPr>
          <a:xfrm>
            <a:off x="9435543" y="5057281"/>
            <a:ext cx="17704" cy="1540959"/>
          </a:xfrm>
          <a:prstGeom prst="line">
            <a:avLst/>
          </a:prstGeom>
        </p:spPr>
        <p:style>
          <a:lnRef idx="1">
            <a:schemeClr val="dk1"/>
          </a:lnRef>
          <a:fillRef idx="0">
            <a:schemeClr val="dk1"/>
          </a:fillRef>
          <a:effectRef idx="0">
            <a:schemeClr val="dk1"/>
          </a:effectRef>
          <a:fontRef idx="minor">
            <a:schemeClr val="tx1"/>
          </a:fontRef>
        </p:style>
      </p:cxnSp>
      <p:cxnSp>
        <p:nvCxnSpPr>
          <p:cNvPr id="333" name="Straight Connector 332"/>
          <p:cNvCxnSpPr/>
          <p:nvPr/>
        </p:nvCxnSpPr>
        <p:spPr>
          <a:xfrm flipH="1" flipV="1">
            <a:off x="1155114" y="6570701"/>
            <a:ext cx="8298133" cy="27540"/>
          </a:xfrm>
          <a:prstGeom prst="line">
            <a:avLst/>
          </a:prstGeom>
        </p:spPr>
        <p:style>
          <a:lnRef idx="1">
            <a:schemeClr val="dk1"/>
          </a:lnRef>
          <a:fillRef idx="0">
            <a:schemeClr val="dk1"/>
          </a:fillRef>
          <a:effectRef idx="0">
            <a:schemeClr val="dk1"/>
          </a:effectRef>
          <a:fontRef idx="minor">
            <a:schemeClr val="tx1"/>
          </a:fontRef>
        </p:style>
      </p:cxnSp>
      <p:sp>
        <p:nvSpPr>
          <p:cNvPr id="341" name="TextBox 340"/>
          <p:cNvSpPr txBox="1"/>
          <p:nvPr/>
        </p:nvSpPr>
        <p:spPr>
          <a:xfrm>
            <a:off x="3647152" y="2383260"/>
            <a:ext cx="1351652" cy="646331"/>
          </a:xfrm>
          <a:prstGeom prst="rect">
            <a:avLst/>
          </a:prstGeom>
          <a:noFill/>
        </p:spPr>
        <p:txBody>
          <a:bodyPr wrap="none" rtlCol="0">
            <a:spAutoFit/>
          </a:bodyPr>
          <a:lstStyle/>
          <a:p>
            <a:r>
              <a:rPr lang="fr-FR" dirty="0" smtClean="0">
                <a:solidFill>
                  <a:schemeClr val="bg1"/>
                </a:solidFill>
              </a:rPr>
              <a:t>Points &lt; 70</a:t>
            </a:r>
          </a:p>
          <a:p>
            <a:r>
              <a:rPr lang="fr-FR" dirty="0" smtClean="0">
                <a:solidFill>
                  <a:schemeClr val="bg1"/>
                </a:solidFill>
              </a:rPr>
              <a:t>Restart</a:t>
            </a:r>
          </a:p>
        </p:txBody>
      </p:sp>
    </p:spTree>
    <p:extLst>
      <p:ext uri="{BB962C8B-B14F-4D97-AF65-F5344CB8AC3E}">
        <p14:creationId xmlns:p14="http://schemas.microsoft.com/office/powerpoint/2010/main" val="22835962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178</TotalTime>
  <Words>189</Words>
  <Application>Microsoft Office PowerPoint</Application>
  <PresentationFormat>Widescreen</PresentationFormat>
  <Paragraphs>54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Century Gothic</vt:lpstr>
      <vt:lpstr>Times New Roman</vt:lpstr>
      <vt:lpstr>Wingdings 3</vt:lpstr>
      <vt:lpstr>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Skander Driss</dc:creator>
  <cp:lastModifiedBy>Skander Driss</cp:lastModifiedBy>
  <cp:revision>14</cp:revision>
  <dcterms:created xsi:type="dcterms:W3CDTF">2019-10-19T20:00:40Z</dcterms:created>
  <dcterms:modified xsi:type="dcterms:W3CDTF">2019-10-20T00:59:21Z</dcterms:modified>
</cp:coreProperties>
</file>