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3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68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3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1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42F0-693C-40A9-8837-3464DDD75A3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B02E-3512-49A6-A2C6-B728DE38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7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D1A9-5795-4A9C-8693-A7EED5B02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518 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977C7-DD7B-42D0-ABAF-50FA1ED9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Sai Siva Saketh K</a:t>
            </a:r>
          </a:p>
          <a:p>
            <a:pPr algn="r"/>
            <a:r>
              <a:rPr lang="en-US" dirty="0"/>
              <a:t>Hariharan T</a:t>
            </a:r>
          </a:p>
        </p:txBody>
      </p:sp>
    </p:spTree>
    <p:extLst>
      <p:ext uri="{BB962C8B-B14F-4D97-AF65-F5344CB8AC3E}">
        <p14:creationId xmlns:p14="http://schemas.microsoft.com/office/powerpoint/2010/main" val="133657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8133-FB4C-4593-B631-F91E8F76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307633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9A15D-9252-493B-ADDB-BCD84348E111}"/>
              </a:ext>
            </a:extLst>
          </p:cNvPr>
          <p:cNvSpPr txBox="1">
            <a:spLocks/>
          </p:cNvSpPr>
          <p:nvPr/>
        </p:nvSpPr>
        <p:spPr>
          <a:xfrm>
            <a:off x="991550" y="2562808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8330-99C1-47A0-A2F4-D098B634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new Bazaar in the “town”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95F8-95C7-4C6E-BA22-7CBE2BD7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have a social networking website which is more like Facebook and Instagram but more focused on ecommerce features.</a:t>
            </a:r>
          </a:p>
          <a:p>
            <a:r>
              <a:rPr lang="en-US" dirty="0"/>
              <a:t>It will have an added feature to view, buy, sell and rent any items that ever exists.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C598-3CFB-4B0A-9323-F7D3620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Where are we on it ??</a:t>
            </a:r>
            <a:endParaRPr lang="en-US" dirty="0"/>
          </a:p>
        </p:txBody>
      </p:sp>
      <p:pic>
        <p:nvPicPr>
          <p:cNvPr id="5" name="Content Placeholder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CA8C0C4-7F22-4A55-AD47-36664E3F2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96" y="1496880"/>
            <a:ext cx="8201608" cy="5062292"/>
          </a:xfrm>
        </p:spPr>
      </p:pic>
    </p:spTree>
    <p:extLst>
      <p:ext uri="{BB962C8B-B14F-4D97-AF65-F5344CB8AC3E}">
        <p14:creationId xmlns:p14="http://schemas.microsoft.com/office/powerpoint/2010/main" val="24894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FF0D-1A8E-4436-A72C-650BE576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Validations – No email or password? </a:t>
            </a:r>
          </a:p>
        </p:txBody>
      </p:sp>
      <p:pic>
        <p:nvPicPr>
          <p:cNvPr id="5" name="Content Placeholder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001CB15-39E3-4E22-9D04-2FE1EFABB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2" y="1732879"/>
            <a:ext cx="7791855" cy="4924178"/>
          </a:xfrm>
        </p:spPr>
      </p:pic>
    </p:spTree>
    <p:extLst>
      <p:ext uri="{BB962C8B-B14F-4D97-AF65-F5344CB8AC3E}">
        <p14:creationId xmlns:p14="http://schemas.microsoft.com/office/powerpoint/2010/main" val="172679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1BBF-A0D8-4ADB-82FF-CDECE891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Password? We check that too</a:t>
            </a:r>
          </a:p>
        </p:txBody>
      </p:sp>
      <p:pic>
        <p:nvPicPr>
          <p:cNvPr id="5" name="Content Placeholder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BA97C37C-482B-4C15-8B5A-D2798F53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12" y="1784614"/>
            <a:ext cx="7889103" cy="4820466"/>
          </a:xfrm>
        </p:spPr>
      </p:pic>
    </p:spTree>
    <p:extLst>
      <p:ext uri="{BB962C8B-B14F-4D97-AF65-F5344CB8AC3E}">
        <p14:creationId xmlns:p14="http://schemas.microsoft.com/office/powerpoint/2010/main" val="95089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12A2-41A1-4410-AFCF-2DED6023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info? No excuse</a:t>
            </a:r>
          </a:p>
        </p:txBody>
      </p:sp>
      <p:pic>
        <p:nvPicPr>
          <p:cNvPr id="5" name="Content Placeholder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295559AE-C993-4671-9313-79EE9B1B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81" y="1543038"/>
            <a:ext cx="8132465" cy="4979060"/>
          </a:xfrm>
        </p:spPr>
      </p:pic>
    </p:spTree>
    <p:extLst>
      <p:ext uri="{BB962C8B-B14F-4D97-AF65-F5344CB8AC3E}">
        <p14:creationId xmlns:p14="http://schemas.microsoft.com/office/powerpoint/2010/main" val="31315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950C-BB34-414F-857D-08DE4829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good to go</a:t>
            </a:r>
          </a:p>
        </p:txBody>
      </p:sp>
      <p:pic>
        <p:nvPicPr>
          <p:cNvPr id="5" name="Content Placeholder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5C8533F3-3F8D-45F9-96AE-768C5FF0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74" y="2060377"/>
            <a:ext cx="8257951" cy="4693994"/>
          </a:xfrm>
        </p:spPr>
      </p:pic>
    </p:spTree>
    <p:extLst>
      <p:ext uri="{BB962C8B-B14F-4D97-AF65-F5344CB8AC3E}">
        <p14:creationId xmlns:p14="http://schemas.microsoft.com/office/powerpoint/2010/main" val="246337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711-1C0B-474C-AADD-0361585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Post something? We highly encourage you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9836D8-F44F-4466-99A1-B1CB6F242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85" y="1792383"/>
            <a:ext cx="9460870" cy="4909973"/>
          </a:xfrm>
        </p:spPr>
      </p:pic>
    </p:spTree>
    <p:extLst>
      <p:ext uri="{BB962C8B-B14F-4D97-AF65-F5344CB8AC3E}">
        <p14:creationId xmlns:p14="http://schemas.microsoft.com/office/powerpoint/2010/main" val="35450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CA7-F121-47C5-9968-A933FE4A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D00B-60BF-476B-8D5A-7254DE96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other milestones</a:t>
            </a:r>
          </a:p>
          <a:p>
            <a:r>
              <a:rPr lang="en-US" dirty="0"/>
              <a:t>Creating user groups</a:t>
            </a:r>
          </a:p>
          <a:p>
            <a:r>
              <a:rPr lang="en-US" dirty="0"/>
              <a:t>Replies to posts</a:t>
            </a:r>
          </a:p>
          <a:p>
            <a:r>
              <a:rPr lang="en-US" dirty="0"/>
              <a:t>Formatting the website better</a:t>
            </a:r>
          </a:p>
          <a:p>
            <a:r>
              <a:rPr lang="en-US" dirty="0"/>
              <a:t>Links to groups in homepage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6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</TotalTime>
  <Words>126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CS 518 Web Programming</vt:lpstr>
      <vt:lpstr>Welcome to the new Bazaar in the “town”</vt:lpstr>
      <vt:lpstr>Where are we on it ??</vt:lpstr>
      <vt:lpstr>Form Validations – No email or password? </vt:lpstr>
      <vt:lpstr>No Password? We check that too</vt:lpstr>
      <vt:lpstr>Incorrect info? No excuse</vt:lpstr>
      <vt:lpstr>You’re good to go</vt:lpstr>
      <vt:lpstr>Want to Post something? We highly encourage you</vt:lpstr>
      <vt:lpstr>Future plans?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518 Web Programming</dc:title>
  <dc:creator>Saketh Kantimahanthi</dc:creator>
  <cp:lastModifiedBy>Saketh Kantimahanthi</cp:lastModifiedBy>
  <cp:revision>8</cp:revision>
  <dcterms:created xsi:type="dcterms:W3CDTF">2018-10-02T02:13:40Z</dcterms:created>
  <dcterms:modified xsi:type="dcterms:W3CDTF">2018-10-02T20:23:23Z</dcterms:modified>
</cp:coreProperties>
</file>