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735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18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5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15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30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85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6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6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5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0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69BD-6838-4B0C-99D6-6A8367590C3A}" type="datetimeFigureOut">
              <a:rPr lang="en-US" smtClean="0"/>
              <a:pPr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CC37-56E5-47A0-BE49-C0F77F525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90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GROUP 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0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used for reporting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Crystal reports module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product of SAP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Reporting tool for .NET framework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0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library code snippet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6394" y="2161002"/>
            <a:ext cx="8888908" cy="33670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library : 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CrystalDecisions.CrystalReports.Engine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code: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buNone/>
            </a:pPr>
            <a:r>
              <a:rPr lang="en-US" dirty="0" smtClean="0"/>
              <a:t>CrystalReport1 </a:t>
            </a:r>
            <a:r>
              <a:rPr lang="en-US" dirty="0" err="1" smtClean="0"/>
              <a:t>objRpt</a:t>
            </a:r>
            <a:r>
              <a:rPr lang="en-US" dirty="0" smtClean="0"/>
              <a:t> = new CrystalReport1();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objRpt.SetDataSource</a:t>
            </a:r>
            <a:r>
              <a:rPr lang="en-US" dirty="0" smtClean="0"/>
              <a:t>(</a:t>
            </a:r>
            <a:r>
              <a:rPr lang="en-US" dirty="0" err="1" smtClean="0"/>
              <a:t>ds.Tables</a:t>
            </a:r>
            <a:r>
              <a:rPr lang="en-US" dirty="0" smtClean="0"/>
              <a:t>[1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   crystalReportViewer1.ReportSource = </a:t>
            </a:r>
            <a:r>
              <a:rPr lang="en-US" dirty="0" err="1" smtClean="0"/>
              <a:t>objRpt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/>
              <a:t>crystalReportViewer1.Refresh();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71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31" y="-405584"/>
            <a:ext cx="10515600" cy="1325563"/>
          </a:xfrm>
        </p:spPr>
        <p:txBody>
          <a:bodyPr/>
          <a:lstStyle/>
          <a:p>
            <a:r>
              <a:rPr lang="en-US" dirty="0" smtClean="0"/>
              <a:t>Food Menu</a:t>
            </a:r>
            <a:endParaRPr lang="en-US" dirty="0"/>
          </a:p>
        </p:txBody>
      </p:sp>
      <p:pic>
        <p:nvPicPr>
          <p:cNvPr id="4" name="Content Placeholder 3" descr="Screenshot (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3589" y="875210"/>
            <a:ext cx="10672354" cy="577378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51" y="-300445"/>
            <a:ext cx="10515600" cy="1325563"/>
          </a:xfrm>
        </p:spPr>
        <p:txBody>
          <a:bodyPr/>
          <a:lstStyle/>
          <a:p>
            <a:r>
              <a:rPr lang="en-US" dirty="0" smtClean="0"/>
              <a:t>RESERVATION</a:t>
            </a:r>
            <a:endParaRPr lang="en-US" dirty="0"/>
          </a:p>
        </p:txBody>
      </p:sp>
      <p:pic>
        <p:nvPicPr>
          <p:cNvPr id="4" name="Content Placeholder 3" descr="Screenshot (2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509" y="750230"/>
            <a:ext cx="11717382" cy="658781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0"/>
            <a:ext cx="10515600" cy="1325563"/>
          </a:xfrm>
        </p:spPr>
        <p:txBody>
          <a:bodyPr/>
          <a:lstStyle/>
          <a:p>
            <a:r>
              <a:rPr lang="en-US" dirty="0" smtClean="0"/>
              <a:t>Car Rental</a:t>
            </a:r>
            <a:endParaRPr lang="en-US" dirty="0"/>
          </a:p>
        </p:txBody>
      </p:sp>
      <p:pic>
        <p:nvPicPr>
          <p:cNvPr id="4" name="Content Placeholder 3" descr="Screenshot (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9269" y="955870"/>
            <a:ext cx="11181805" cy="62866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Employee’s</a:t>
            </a:r>
            <a:r>
              <a:rPr lang="en-US" dirty="0" smtClean="0"/>
              <a:t> </a:t>
            </a:r>
            <a:r>
              <a:rPr lang="en-US" dirty="0" smtClean="0"/>
              <a:t>Salary</a:t>
            </a:r>
            <a:endParaRPr lang="en-US" dirty="0"/>
          </a:p>
        </p:txBody>
      </p:sp>
      <p:pic>
        <p:nvPicPr>
          <p:cNvPr id="5" name="Content Placeholder 4" descr="sala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795" y="1541417"/>
            <a:ext cx="8345950" cy="4635546"/>
          </a:xfrm>
        </p:spPr>
      </p:pic>
    </p:spTree>
    <p:extLst>
      <p:ext uri="{BB962C8B-B14F-4D97-AF65-F5344CB8AC3E}">
        <p14:creationId xmlns:p14="http://schemas.microsoft.com/office/powerpoint/2010/main" xmlns="" val="786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"/>
            <a:ext cx="10515600" cy="386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ERD</a:t>
            </a:r>
            <a:endParaRPr lang="en-US" dirty="0"/>
          </a:p>
        </p:txBody>
      </p:sp>
      <p:pic>
        <p:nvPicPr>
          <p:cNvPr id="6" name="Content Placeholder 5" descr="OOAD 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9532" y="722865"/>
            <a:ext cx="9744892" cy="5026674"/>
          </a:xfrm>
        </p:spPr>
      </p:pic>
    </p:spTree>
    <p:extLst>
      <p:ext uri="{BB962C8B-B14F-4D97-AF65-F5344CB8AC3E}">
        <p14:creationId xmlns:p14="http://schemas.microsoft.com/office/powerpoint/2010/main" xmlns="" val="249022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REPORTING</vt:lpstr>
      <vt:lpstr>Library used for reporting</vt:lpstr>
      <vt:lpstr>Reports library code snippet</vt:lpstr>
      <vt:lpstr>Food Menu</vt:lpstr>
      <vt:lpstr>RESERVATION</vt:lpstr>
      <vt:lpstr>Car Rental</vt:lpstr>
      <vt:lpstr>Employee’s Salary</vt:lpstr>
      <vt:lpstr>Project ERD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 MODULE</dc:title>
  <dc:creator>Shakeela</dc:creator>
  <cp:lastModifiedBy>USER</cp:lastModifiedBy>
  <cp:revision>14</cp:revision>
  <dcterms:created xsi:type="dcterms:W3CDTF">2014-11-16T11:16:45Z</dcterms:created>
  <dcterms:modified xsi:type="dcterms:W3CDTF">2014-11-17T03:18:30Z</dcterms:modified>
</cp:coreProperties>
</file>