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3" r:id="rId3"/>
  </p:sldMasterIdLst>
  <p:notesMasterIdLst>
    <p:notesMasterId r:id="rId11"/>
  </p:notesMasterIdLst>
  <p:sldIdLst>
    <p:sldId id="273" r:id="rId4"/>
    <p:sldId id="261" r:id="rId5"/>
    <p:sldId id="265" r:id="rId6"/>
    <p:sldId id="275" r:id="rId7"/>
    <p:sldId id="276" r:id="rId8"/>
    <p:sldId id="270" r:id="rId9"/>
    <p:sldId id="274" r:id="rId10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  <a:srgbClr val="83C937"/>
    <a:srgbClr val="F9FCF5"/>
    <a:srgbClr val="3B3B3B"/>
    <a:srgbClr val="262626"/>
    <a:srgbClr val="F0F1F3"/>
    <a:srgbClr val="555555"/>
    <a:srgbClr val="333333"/>
    <a:srgbClr val="FDD23F"/>
    <a:srgbClr val="FF8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6395" autoAdjust="0"/>
  </p:normalViewPr>
  <p:slideViewPr>
    <p:cSldViewPr snapToGrid="0">
      <p:cViewPr varScale="1">
        <p:scale>
          <a:sx n="87" d="100"/>
          <a:sy n="87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34F38-4F31-427D-9146-41121ED32E9D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45347-D153-49DB-A749-A1599D7A0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7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81F2-96D2-451B-BD09-C254BF8DBA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7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6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4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89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2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5347-D153-49DB-A749-A1599D7A0A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23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8"/>
          <p:cNvSpPr>
            <a:spLocks noGrp="1"/>
          </p:cNvSpPr>
          <p:nvPr>
            <p:ph type="body" sz="quarter" idx="18" hasCustomPrompt="1"/>
          </p:nvPr>
        </p:nvSpPr>
        <p:spPr>
          <a:xfrm>
            <a:off x="1457073" y="2282401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5" name="Text 9"/>
          <p:cNvSpPr>
            <a:spLocks noGrp="1"/>
          </p:cNvSpPr>
          <p:nvPr>
            <p:ph type="body" sz="quarter" idx="19" hasCustomPrompt="1"/>
          </p:nvPr>
        </p:nvSpPr>
        <p:spPr>
          <a:xfrm>
            <a:off x="1457074" y="2655428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7" name="Title"/>
          <p:cNvSpPr>
            <a:spLocks noGrp="1"/>
          </p:cNvSpPr>
          <p:nvPr>
            <p:ph type="title" idx="20" hasCustomPrompt="1"/>
          </p:nvPr>
        </p:nvSpPr>
        <p:spPr>
          <a:xfrm>
            <a:off x="757395" y="843459"/>
            <a:ext cx="6459478" cy="515526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 i="0" u="none" strike="noStrike" kern="1200" cap="none" spc="0" baseline="0">
                <a:solidFill>
                  <a:srgbClr val="333333"/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6" name="Text 8"/>
          <p:cNvSpPr>
            <a:spLocks noGrp="1"/>
          </p:cNvSpPr>
          <p:nvPr>
            <p:ph type="body" sz="quarter" idx="21" hasCustomPrompt="1"/>
          </p:nvPr>
        </p:nvSpPr>
        <p:spPr>
          <a:xfrm>
            <a:off x="1457072" y="3463995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8" name="Text 9"/>
          <p:cNvSpPr>
            <a:spLocks noGrp="1"/>
          </p:cNvSpPr>
          <p:nvPr>
            <p:ph type="body" sz="quarter" idx="22" hasCustomPrompt="1"/>
          </p:nvPr>
        </p:nvSpPr>
        <p:spPr>
          <a:xfrm>
            <a:off x="1457073" y="3837022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9" name="Text 8"/>
          <p:cNvSpPr>
            <a:spLocks noGrp="1"/>
          </p:cNvSpPr>
          <p:nvPr>
            <p:ph type="body" sz="quarter" idx="23" hasCustomPrompt="1"/>
          </p:nvPr>
        </p:nvSpPr>
        <p:spPr>
          <a:xfrm>
            <a:off x="1457072" y="4641188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0" name="Text 9"/>
          <p:cNvSpPr>
            <a:spLocks noGrp="1"/>
          </p:cNvSpPr>
          <p:nvPr>
            <p:ph type="body" sz="quarter" idx="24" hasCustomPrompt="1"/>
          </p:nvPr>
        </p:nvSpPr>
        <p:spPr>
          <a:xfrm>
            <a:off x="1457073" y="5014215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1" name="Text 8"/>
          <p:cNvSpPr>
            <a:spLocks noGrp="1"/>
          </p:cNvSpPr>
          <p:nvPr>
            <p:ph type="body" sz="quarter" idx="25" hasCustomPrompt="1"/>
          </p:nvPr>
        </p:nvSpPr>
        <p:spPr>
          <a:xfrm>
            <a:off x="5610888" y="2282401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2" name="Text 9"/>
          <p:cNvSpPr>
            <a:spLocks noGrp="1"/>
          </p:cNvSpPr>
          <p:nvPr>
            <p:ph type="body" sz="quarter" idx="26" hasCustomPrompt="1"/>
          </p:nvPr>
        </p:nvSpPr>
        <p:spPr>
          <a:xfrm>
            <a:off x="5610889" y="2655428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3" name="Text 8"/>
          <p:cNvSpPr>
            <a:spLocks noGrp="1"/>
          </p:cNvSpPr>
          <p:nvPr>
            <p:ph type="body" sz="quarter" idx="27" hasCustomPrompt="1"/>
          </p:nvPr>
        </p:nvSpPr>
        <p:spPr>
          <a:xfrm>
            <a:off x="5610888" y="3463995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4" name="Text 9"/>
          <p:cNvSpPr>
            <a:spLocks noGrp="1"/>
          </p:cNvSpPr>
          <p:nvPr>
            <p:ph type="body" sz="quarter" idx="28" hasCustomPrompt="1"/>
          </p:nvPr>
        </p:nvSpPr>
        <p:spPr>
          <a:xfrm>
            <a:off x="5610888" y="3837022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5" name="Text 8"/>
          <p:cNvSpPr>
            <a:spLocks noGrp="1"/>
          </p:cNvSpPr>
          <p:nvPr>
            <p:ph type="body" sz="quarter" idx="29" hasCustomPrompt="1"/>
          </p:nvPr>
        </p:nvSpPr>
        <p:spPr>
          <a:xfrm>
            <a:off x="5610888" y="4641188"/>
            <a:ext cx="2808747" cy="33778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50" b="1" i="0" u="none" strike="noStrike" kern="1200" cap="none" spc="0" baseline="0">
                <a:solidFill>
                  <a:srgbClr val="3B3B3B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6" name="Text 9"/>
          <p:cNvSpPr>
            <a:spLocks noGrp="1"/>
          </p:cNvSpPr>
          <p:nvPr>
            <p:ph type="body" sz="quarter" idx="30" hasCustomPrompt="1"/>
          </p:nvPr>
        </p:nvSpPr>
        <p:spPr>
          <a:xfrm>
            <a:off x="5610888" y="5014215"/>
            <a:ext cx="2808747" cy="765594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rgbClr val="555555"/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87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9"/>
          <p:cNvSpPr>
            <a:spLocks noGrp="1"/>
          </p:cNvSpPr>
          <p:nvPr>
            <p:ph type="body" sz="quarter" idx="19"/>
          </p:nvPr>
        </p:nvSpPr>
        <p:spPr>
          <a:xfrm>
            <a:off x="907257" y="2162040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6" name="Text 10"/>
          <p:cNvSpPr>
            <a:spLocks noGrp="1"/>
          </p:cNvSpPr>
          <p:nvPr>
            <p:ph type="body" sz="quarter" idx="20" hasCustomPrompt="1"/>
          </p:nvPr>
        </p:nvSpPr>
        <p:spPr>
          <a:xfrm>
            <a:off x="1503881" y="2084825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7" name="Title"/>
          <p:cNvSpPr>
            <a:spLocks noGrp="1"/>
          </p:cNvSpPr>
          <p:nvPr>
            <p:ph type="title" idx="21" hasCustomPrompt="1"/>
          </p:nvPr>
        </p:nvSpPr>
        <p:spPr>
          <a:xfrm>
            <a:off x="665455" y="995713"/>
            <a:ext cx="4416500" cy="569387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25" b="1" i="0" u="none" strike="noStrike" kern="1200" cap="none" spc="0" baseline="0">
                <a:solidFill>
                  <a:srgbClr val="333333"/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26" name="Text 9"/>
          <p:cNvSpPr>
            <a:spLocks noGrp="1"/>
          </p:cNvSpPr>
          <p:nvPr>
            <p:ph type="body" sz="quarter" idx="22"/>
          </p:nvPr>
        </p:nvSpPr>
        <p:spPr>
          <a:xfrm>
            <a:off x="907257" y="2974509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27" name="Text 10"/>
          <p:cNvSpPr>
            <a:spLocks noGrp="1"/>
          </p:cNvSpPr>
          <p:nvPr>
            <p:ph type="body" sz="quarter" idx="23" hasCustomPrompt="1"/>
          </p:nvPr>
        </p:nvSpPr>
        <p:spPr>
          <a:xfrm>
            <a:off x="1503881" y="2897294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8" name="Text 9"/>
          <p:cNvSpPr>
            <a:spLocks noGrp="1"/>
          </p:cNvSpPr>
          <p:nvPr>
            <p:ph type="body" sz="quarter" idx="24"/>
          </p:nvPr>
        </p:nvSpPr>
        <p:spPr>
          <a:xfrm>
            <a:off x="907257" y="3816561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29" name="Text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03881" y="3739346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30" name="Text 9"/>
          <p:cNvSpPr>
            <a:spLocks noGrp="1"/>
          </p:cNvSpPr>
          <p:nvPr>
            <p:ph type="body" sz="quarter" idx="26"/>
          </p:nvPr>
        </p:nvSpPr>
        <p:spPr>
          <a:xfrm>
            <a:off x="907257" y="4638551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1" name="Text 10"/>
          <p:cNvSpPr>
            <a:spLocks noGrp="1"/>
          </p:cNvSpPr>
          <p:nvPr>
            <p:ph type="body" sz="quarter" idx="27" hasCustomPrompt="1"/>
          </p:nvPr>
        </p:nvSpPr>
        <p:spPr>
          <a:xfrm>
            <a:off x="1503881" y="4561336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>
            <a:spLocks noGrp="1"/>
          </p:cNvSpPr>
          <p:nvPr>
            <p:ph type="body" idx="10" hasCustomPrompt="1"/>
          </p:nvPr>
        </p:nvSpPr>
        <p:spPr>
          <a:xfrm>
            <a:off x="669112" y="1154279"/>
            <a:ext cx="4057809" cy="261610"/>
          </a:xfr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25" b="0" i="0" u="none" strike="noStrike" kern="1200" cap="none" spc="0" baseline="0">
                <a:solidFill>
                  <a:srgbClr val="989FA9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673872" y="2453100"/>
            <a:ext cx="3517128" cy="2110321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34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idx="12" hasCustomPrompt="1"/>
          </p:nvPr>
        </p:nvSpPr>
        <p:spPr>
          <a:xfrm>
            <a:off x="669112" y="1328488"/>
            <a:ext cx="3392275" cy="938911"/>
          </a:xfrm>
        </p:spPr>
        <p:txBody>
          <a:bodyPr vert="horz" wrap="none" lIns="91440" tIns="45720" rIns="91440" bIns="45720" anchor="b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1" i="0" u="none" strike="noStrike" kern="1200" cap="none" spc="0" baseline="0">
                <a:solidFill>
                  <a:schemeClr val="tx1">
                    <a:lumMod val="100000"/>
                  </a:schemeClr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3"/>
          </p:nvPr>
        </p:nvSpPr>
        <p:spPr>
          <a:xfrm>
            <a:off x="4854742" y="0"/>
            <a:ext cx="4289258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86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96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10" hasCustomPrompt="1"/>
          </p:nvPr>
        </p:nvSpPr>
        <p:spPr>
          <a:xfrm>
            <a:off x="1528063" y="2202718"/>
            <a:ext cx="3358262" cy="461665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1" i="0" u="none" strike="noStrike" kern="1200" cap="none" spc="0" baseline="0">
                <a:solidFill>
                  <a:schemeClr val="tx1">
                    <a:lumMod val="100000"/>
                  </a:schemeClr>
                </a:solidFill>
                <a:latin typeface="Raleway SemiBold" panose="020B0703030101060003" pitchFamily="34" charset="-52"/>
                <a:ea typeface="Roboto Medium" panose="02000000000000000000" pitchFamily="2" charset="0"/>
                <a:cs typeface="Roboto Medium" panose="02000000000000000000" pitchFamily="2" charset="0"/>
                <a:sym typeface="Roboto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4" name="Text 1"/>
          <p:cNvSpPr>
            <a:spLocks noGrp="1"/>
          </p:cNvSpPr>
          <p:nvPr>
            <p:ph type="body" idx="11" hasCustomPrompt="1"/>
          </p:nvPr>
        </p:nvSpPr>
        <p:spPr>
          <a:xfrm>
            <a:off x="1547113" y="2757724"/>
            <a:ext cx="3157235" cy="1557602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33000"/>
              </a:lnSpc>
              <a:spcBef>
                <a:spcPts val="0"/>
              </a:spcBef>
              <a:spcAft>
                <a:spcPts val="1238"/>
              </a:spcAft>
              <a:buFontTx/>
              <a:buNone/>
              <a:defRPr sz="1200" b="0" i="0" u="none" strike="noStrike" kern="120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rriweather" panose="00000500000000000000" pitchFamily="2" charset="-52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" name="Picture 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ru-RU" dirty="0"/>
              <a:t>Вставка рисунка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17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enario Titl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idx="10" hasCustomPrompt="1"/>
          </p:nvPr>
        </p:nvSpPr>
        <p:spPr>
          <a:xfrm>
            <a:off x="-7896" y="1810342"/>
            <a:ext cx="9151896" cy="661720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 i="0" u="none" strike="noStrike" kern="1200" cap="none" spc="0" baseline="0">
                <a:solidFill>
                  <a:schemeClr val="bg1">
                    <a:lumMod val="100000"/>
                  </a:schemeClr>
                </a:solidFill>
                <a:latin typeface="Raleway ExtraBold" panose="020B0903030101060003" pitchFamily="34" charset="-52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8" name="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1669963" y="2729647"/>
            <a:ext cx="5804074" cy="1809401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u="none" strike="noStrike" kern="1200" cap="none" spc="0" baseline="0">
                <a:solidFill>
                  <a:schemeClr val="bg1">
                    <a:lumMod val="100000"/>
                  </a:schemeClr>
                </a:solidFill>
                <a:latin typeface="Merriweather" panose="00000500000000000000" pitchFamily="2" charset="-52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2652958" y="1428178"/>
            <a:ext cx="3703190" cy="26161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1" i="0" u="none" strike="noStrike" kern="1200" cap="all" spc="53" baseline="0">
                <a:solidFill>
                  <a:schemeClr val="bg1">
                    <a:lumMod val="100000"/>
                  </a:schemeClr>
                </a:solidFill>
                <a:latin typeface="Raleway SemiBold" panose="020B0703030101060003" pitchFamily="34" charset="-52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9144000" cy="6857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Вставка рисунка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45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07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5911513" y="4167215"/>
            <a:ext cx="2444426" cy="1957361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" panose="000005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5904594" y="3839854"/>
            <a:ext cx="2450998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5981777" y="1736339"/>
            <a:ext cx="2376000" cy="1864112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rriweather" panose="00000500000000000000" pitchFamily="2" charset="-5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690" y="4167217"/>
            <a:ext cx="2336448" cy="1957359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" panose="000005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3331428" y="3839854"/>
            <a:ext cx="2334003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3395107" y="1736339"/>
            <a:ext cx="2376000" cy="1864112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Merriweather" panose="00000500000000000000" pitchFamily="2" charset="-5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731" y="4167215"/>
            <a:ext cx="2453813" cy="1957361"/>
          </a:xfrm>
        </p:spPr>
        <p:txBody>
          <a:bodyPr wrap="square"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" panose="000005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56387" y="3839854"/>
            <a:ext cx="2451234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22724" y="1736339"/>
            <a:ext cx="2376000" cy="18641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Merriweather" panose="00000500000000000000" pitchFamily="2" charset="-52"/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31237" y="828676"/>
            <a:ext cx="7918031" cy="517639"/>
          </a:xfrm>
        </p:spPr>
        <p:txBody>
          <a:bodyPr anchor="b">
            <a:noAutofit/>
          </a:bodyPr>
          <a:lstStyle>
            <a:lvl1pPr>
              <a:defRPr sz="2400">
                <a:latin typeface="Raleway SemiBold" panose="020B0703030101060003" pitchFamily="34" charset="-52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8" name="Text 1"/>
          <p:cNvSpPr>
            <a:spLocks noGrp="1"/>
          </p:cNvSpPr>
          <p:nvPr>
            <p:ph type="body" idx="22" hasCustomPrompt="1"/>
          </p:nvPr>
        </p:nvSpPr>
        <p:spPr>
          <a:xfrm>
            <a:off x="743080" y="589395"/>
            <a:ext cx="4057809" cy="261610"/>
          </a:xfr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25" b="0" i="0" u="none" strike="noStrike" kern="1200" cap="none" spc="0" baseline="0">
                <a:solidFill>
                  <a:srgbClr val="989FA9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14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ags" Target="../tags/tag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6"/>
    </p:custDataLst>
    <p:extLst>
      <p:ext uri="{BB962C8B-B14F-4D97-AF65-F5344CB8AC3E}">
        <p14:creationId xmlns:p14="http://schemas.microsoft.com/office/powerpoint/2010/main" val="40034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3" r:id="rId3"/>
    <p:sldLayoutId id="214748372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aleway SemiBold" panose="020B0703030101060003" pitchFamily="34" charset="-52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erriweather" panose="00000500000000000000" pitchFamily="2" charset="-52"/>
          <a:ea typeface="Open Sans" panose="020B0606030504020204" pitchFamily="34" charset="0"/>
          <a:cs typeface="Open Sans" panose="020B0606030504020204" pitchFamily="34" charset="0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18927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72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aleway SemiBold" panose="020B0703030101060003" pitchFamily="34" charset="-52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erriweather" panose="00000500000000000000" pitchFamily="2" charset="-52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8327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Raleway SemiBold" panose="020B0703030101060003" pitchFamily="34" charset="-52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Merriweather" panose="00000500000000000000" pitchFamily="2" charset="-5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/AnyBodyCanDevelopABCD" TargetMode="External"/><Relationship Id="rId3" Type="http://schemas.openxmlformats.org/officeDocument/2006/relationships/tags" Target="../tags/tag2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ptop, Workspace, Flat Design, Terminal Board">
            <a:extLst>
              <a:ext uri="{FF2B5EF4-FFF2-40B4-BE49-F238E27FC236}">
                <a16:creationId xmlns:a16="http://schemas.microsoft.com/office/drawing/2014/main" id="{9CC38890-E01F-4460-4AE3-AFD1F8273C4F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96000"/>
                    </a14:imgEffect>
                    <a14:imgEffect>
                      <a14:brightnessContrast bright="-15000" contras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xfrm>
            <a:off x="0" y="-259974"/>
            <a:ext cx="9144000" cy="7117974"/>
          </a:xfrm>
          <a:prstGeom prst="rect">
            <a:avLst/>
          </a:prstGeom>
          <a:solidFill>
            <a:srgbClr val="92D050"/>
          </a:solidFill>
          <a:effectLst>
            <a:reflection endPos="0" dir="5400000" sy="-100000" algn="bl" rotWithShape="0"/>
          </a:effectLst>
        </p:spPr>
      </p:pic>
      <p:sp>
        <p:nvSpPr>
          <p:cNvPr id="8" name="Rounded Rectangle 7"/>
          <p:cNvSpPr/>
          <p:nvPr/>
        </p:nvSpPr>
        <p:spPr>
          <a:xfrm>
            <a:off x="3652780" y="547645"/>
            <a:ext cx="1872794" cy="303050"/>
          </a:xfrm>
          <a:prstGeom prst="roundRect">
            <a:avLst>
              <a:gd name="adj" fmla="val 50000"/>
            </a:avLst>
          </a:prstGeom>
          <a:solidFill>
            <a:srgbClr val="76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/>
          </a:p>
        </p:txBody>
      </p:sp>
      <p:sp>
        <p:nvSpPr>
          <p:cNvPr id="10" name="Title 12"/>
          <p:cNvSpPr>
            <a:spLocks noGrp="1"/>
          </p:cNvSpPr>
          <p:nvPr>
            <p:ph type="title" idx="10"/>
          </p:nvPr>
        </p:nvSpPr>
        <p:spPr>
          <a:xfrm>
            <a:off x="-8767" y="1063956"/>
            <a:ext cx="9151896" cy="661720"/>
          </a:xfrm>
        </p:spPr>
        <p:txBody>
          <a:bodyPr anchor="ctr">
            <a:noAutofit/>
          </a:bodyPr>
          <a:lstStyle/>
          <a:p>
            <a:r>
              <a:rPr lang="en-US" sz="4800" b="0" dirty="0">
                <a:latin typeface="Raleway ExtraBold" panose="020B0903030101060003" pitchFamily="34" charset="-52"/>
              </a:rPr>
              <a:t>Digital Classroom</a:t>
            </a:r>
            <a:endParaRPr lang="ru-RU" sz="4800" dirty="0">
              <a:latin typeface="Raleway ExtraBold" panose="020B0903030101060003" pitchFamily="34" charset="-52"/>
            </a:endParaRPr>
          </a:p>
        </p:txBody>
      </p:sp>
      <p:sp>
        <p:nvSpPr>
          <p:cNvPr id="11" name="Text 13"/>
          <p:cNvSpPr>
            <a:spLocks noGrp="1"/>
          </p:cNvSpPr>
          <p:nvPr>
            <p:ph type="body" sz="quarter" idx="12"/>
          </p:nvPr>
        </p:nvSpPr>
        <p:spPr>
          <a:xfrm>
            <a:off x="1696512" y="1670256"/>
            <a:ext cx="5565316" cy="1715663"/>
          </a:xfrm>
        </p:spPr>
        <p:txBody>
          <a:bodyPr anchor="ctr"/>
          <a:lstStyle/>
          <a:p>
            <a:pPr>
              <a:lnSpc>
                <a:spcPts val="3000"/>
              </a:lnSpc>
            </a:pPr>
            <a:r>
              <a:rPr lang="en-US" dirty="0"/>
              <a:t>Bringing digital literacy to every space, for all and </a:t>
            </a:r>
          </a:p>
          <a:p>
            <a:pPr>
              <a:lnSpc>
                <a:spcPts val="3000"/>
              </a:lnSpc>
            </a:pPr>
            <a:r>
              <a:rPr lang="en-US" dirty="0"/>
              <a:t>for anybody.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 14"/>
          <p:cNvSpPr>
            <a:spLocks noGrp="1"/>
          </p:cNvSpPr>
          <p:nvPr>
            <p:ph type="body" sz="quarter" idx="13"/>
          </p:nvPr>
        </p:nvSpPr>
        <p:spPr>
          <a:xfrm>
            <a:off x="2768252" y="658689"/>
            <a:ext cx="3703190" cy="261610"/>
          </a:xfrm>
        </p:spPr>
        <p:txBody>
          <a:bodyPr anchor="ctr"/>
          <a:lstStyle/>
          <a:p>
            <a:r>
              <a:rPr lang="en-US" sz="1100" b="0" spc="120" dirty="0"/>
              <a:t>Course category</a:t>
            </a:r>
            <a:endParaRPr lang="ru-RU" sz="1100" b="0" spc="120" dirty="0"/>
          </a:p>
          <a:p>
            <a:endParaRPr lang="ru-RU" sz="11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3189F0-3A01-10DA-A2C6-3FD250B8735F}"/>
              </a:ext>
            </a:extLst>
          </p:cNvPr>
          <p:cNvGrpSpPr/>
          <p:nvPr/>
        </p:nvGrpSpPr>
        <p:grpSpPr>
          <a:xfrm>
            <a:off x="3652780" y="4157144"/>
            <a:ext cx="2199253" cy="801631"/>
            <a:chOff x="3469964" y="4684769"/>
            <a:chExt cx="2199253" cy="801631"/>
          </a:xfrm>
        </p:grpSpPr>
        <p:sp>
          <p:nvSpPr>
            <p:cNvPr id="9" name="Rounded Rectangle 8"/>
            <p:cNvSpPr/>
            <p:nvPr/>
          </p:nvSpPr>
          <p:spPr>
            <a:xfrm>
              <a:off x="3474784" y="4757960"/>
              <a:ext cx="2194433" cy="728440"/>
            </a:xfrm>
            <a:prstGeom prst="roundRect">
              <a:avLst>
                <a:gd name="adj" fmla="val 888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endParaRPr lang="ru-RU" sz="2000" b="1" dirty="0">
                <a:solidFill>
                  <a:srgbClr val="333333"/>
                </a:solidFill>
                <a:latin typeface="Raleway" panose="020B0503030101060003" pitchFamily="34" charset="-52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20DAF59-2A3D-9140-BC27-37E8B46372D9}"/>
                </a:ext>
              </a:extLst>
            </p:cNvPr>
            <p:cNvGrpSpPr/>
            <p:nvPr/>
          </p:nvGrpSpPr>
          <p:grpSpPr>
            <a:xfrm>
              <a:off x="3469964" y="4684769"/>
              <a:ext cx="2194433" cy="728440"/>
              <a:chOff x="3335962" y="4757960"/>
              <a:chExt cx="2194433" cy="728440"/>
            </a:xfrm>
          </p:grpSpPr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35E14980-D536-B73A-E2F5-775105901E78}"/>
                  </a:ext>
                </a:extLst>
              </p:cNvPr>
              <p:cNvSpPr/>
              <p:nvPr/>
            </p:nvSpPr>
            <p:spPr>
              <a:xfrm>
                <a:off x="3335962" y="4757960"/>
                <a:ext cx="2194433" cy="728440"/>
              </a:xfrm>
              <a:prstGeom prst="roundRect">
                <a:avLst>
                  <a:gd name="adj" fmla="val 88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72000" rtlCol="0" anchor="ctr"/>
              <a:lstStyle/>
              <a:p>
                <a:r>
                  <a:rPr lang="en-US" b="1" dirty="0">
                    <a:solidFill>
                      <a:srgbClr val="333333"/>
                    </a:solidFill>
                    <a:latin typeface="Raleway" panose="020B0503030101060003" pitchFamily="34" charset="-52"/>
                  </a:rPr>
                  <a:t>    Start Course</a:t>
                </a:r>
                <a:endParaRPr lang="ru-RU" sz="2000" b="1" dirty="0">
                  <a:solidFill>
                    <a:srgbClr val="333333"/>
                  </a:solidFill>
                  <a:latin typeface="Raleway" panose="020B0503030101060003" pitchFamily="34" charset="-52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92DCB6-732D-80C7-1984-8BCF28724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9881" y="4976593"/>
                <a:ext cx="226209" cy="294204"/>
              </a:xfrm>
              <a:prstGeom prst="rect">
                <a:avLst/>
              </a:prstGeom>
            </p:spPr>
          </p:pic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5370083-B90E-0D1D-A88E-EC6F78EEFC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" y="5949192"/>
            <a:ext cx="705991" cy="70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670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3"/>
          <p:cNvSpPr/>
          <p:nvPr/>
        </p:nvSpPr>
        <p:spPr>
          <a:xfrm>
            <a:off x="1407318" y="2021682"/>
            <a:ext cx="3236120" cy="750094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4826" h="1000125">
                <a:moveTo>
                  <a:pt x="0" y="0"/>
                </a:moveTo>
                <a:lnTo>
                  <a:pt x="4048126" y="0"/>
                </a:lnTo>
                <a:lnTo>
                  <a:pt x="4314826" y="495300"/>
                </a:lnTo>
                <a:lnTo>
                  <a:pt x="4048126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70" name="Rectangle 13"/>
          <p:cNvSpPr/>
          <p:nvPr/>
        </p:nvSpPr>
        <p:spPr>
          <a:xfrm>
            <a:off x="1407318" y="3674841"/>
            <a:ext cx="3236120" cy="750094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4826" h="1000125">
                <a:moveTo>
                  <a:pt x="0" y="0"/>
                </a:moveTo>
                <a:lnTo>
                  <a:pt x="4048126" y="0"/>
                </a:lnTo>
                <a:lnTo>
                  <a:pt x="4314826" y="495300"/>
                </a:lnTo>
                <a:lnTo>
                  <a:pt x="4048126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8" name="Rectangle 13"/>
          <p:cNvSpPr/>
          <p:nvPr/>
        </p:nvSpPr>
        <p:spPr>
          <a:xfrm>
            <a:off x="1400174" y="2843213"/>
            <a:ext cx="3479007" cy="750094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72" name="Rectangle 13"/>
          <p:cNvSpPr/>
          <p:nvPr/>
        </p:nvSpPr>
        <p:spPr>
          <a:xfrm>
            <a:off x="1400174" y="4506469"/>
            <a:ext cx="3479007" cy="750094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5" name="Rectangle 11"/>
          <p:cNvSpPr/>
          <p:nvPr/>
        </p:nvSpPr>
        <p:spPr>
          <a:xfrm>
            <a:off x="671512" y="2021681"/>
            <a:ext cx="742950" cy="756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7" name="Rectangle 11"/>
          <p:cNvSpPr/>
          <p:nvPr/>
        </p:nvSpPr>
        <p:spPr>
          <a:xfrm>
            <a:off x="671512" y="2843213"/>
            <a:ext cx="742950" cy="756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9" name="Rectangle 11"/>
          <p:cNvSpPr/>
          <p:nvPr/>
        </p:nvSpPr>
        <p:spPr>
          <a:xfrm>
            <a:off x="671512" y="3674840"/>
            <a:ext cx="742950" cy="756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71" name="Rectangle 11"/>
          <p:cNvSpPr/>
          <p:nvPr/>
        </p:nvSpPr>
        <p:spPr>
          <a:xfrm>
            <a:off x="671512" y="4506468"/>
            <a:ext cx="742950" cy="756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42" name="Rectangle 1"/>
          <p:cNvSpPr/>
          <p:nvPr/>
        </p:nvSpPr>
        <p:spPr>
          <a:xfrm>
            <a:off x="5529263" y="0"/>
            <a:ext cx="3621882" cy="6858000"/>
          </a:xfrm>
          <a:prstGeom prst="rect">
            <a:avLst/>
          </a:prstGeom>
          <a:solidFill>
            <a:srgbClr val="F9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5" name="Text 24"/>
          <p:cNvSpPr>
            <a:spLocks noGrp="1"/>
          </p:cNvSpPr>
          <p:nvPr>
            <p:ph type="body" sz="quarter" idx="19"/>
          </p:nvPr>
        </p:nvSpPr>
        <p:spPr>
          <a:xfrm>
            <a:off x="872753" y="2162040"/>
            <a:ext cx="500062" cy="648000"/>
          </a:xfrm>
        </p:spPr>
        <p:txBody>
          <a:bodyPr/>
          <a:lstStyle/>
          <a:p>
            <a:r>
              <a:rPr lang="ru-RU" dirty="0"/>
              <a:t>01</a:t>
            </a:r>
          </a:p>
        </p:txBody>
      </p:sp>
      <p:sp>
        <p:nvSpPr>
          <p:cNvPr id="26" name="Text 25"/>
          <p:cNvSpPr>
            <a:spLocks noGrp="1"/>
          </p:cNvSpPr>
          <p:nvPr>
            <p:ph type="body" sz="quarter" idx="20"/>
          </p:nvPr>
        </p:nvSpPr>
        <p:spPr>
          <a:xfrm>
            <a:off x="1503881" y="2084825"/>
            <a:ext cx="3016361" cy="6480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Learners will be able to identify some digital tools used in their daily life.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US" sz="2800" dirty="0"/>
              <a:t>Course Objectives</a:t>
            </a:r>
            <a:endParaRPr lang="ru-RU" sz="2800" dirty="0"/>
          </a:p>
        </p:txBody>
      </p:sp>
      <p:sp>
        <p:nvSpPr>
          <p:cNvPr id="27" name="Text 26"/>
          <p:cNvSpPr>
            <a:spLocks noGrp="1"/>
          </p:cNvSpPr>
          <p:nvPr>
            <p:ph type="body" sz="quarter" idx="22"/>
          </p:nvPr>
        </p:nvSpPr>
        <p:spPr>
          <a:xfrm>
            <a:off x="872753" y="2974509"/>
            <a:ext cx="500062" cy="648000"/>
          </a:xfrm>
        </p:spPr>
        <p:txBody>
          <a:bodyPr/>
          <a:lstStyle/>
          <a:p>
            <a:r>
              <a:rPr lang="ru-RU" dirty="0"/>
              <a:t>02</a:t>
            </a:r>
          </a:p>
        </p:txBody>
      </p:sp>
      <p:sp>
        <p:nvSpPr>
          <p:cNvPr id="28" name="Text 27"/>
          <p:cNvSpPr>
            <a:spLocks noGrp="1"/>
          </p:cNvSpPr>
          <p:nvPr>
            <p:ph type="body" sz="quarter" idx="23"/>
          </p:nvPr>
        </p:nvSpPr>
        <p:spPr>
          <a:xfrm>
            <a:off x="1503881" y="2897294"/>
            <a:ext cx="3016361" cy="6480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Tools learnt by learners will help learners be effective and productive in their life.</a:t>
            </a:r>
          </a:p>
        </p:txBody>
      </p:sp>
      <p:sp>
        <p:nvSpPr>
          <p:cNvPr id="29" name="Text 28"/>
          <p:cNvSpPr>
            <a:spLocks noGrp="1"/>
          </p:cNvSpPr>
          <p:nvPr>
            <p:ph type="body" sz="quarter" idx="24"/>
          </p:nvPr>
        </p:nvSpPr>
        <p:spPr>
          <a:xfrm>
            <a:off x="872753" y="3816561"/>
            <a:ext cx="500062" cy="648000"/>
          </a:xfrm>
        </p:spPr>
        <p:txBody>
          <a:bodyPr/>
          <a:lstStyle/>
          <a:p>
            <a:r>
              <a:rPr lang="ru-RU" dirty="0"/>
              <a:t>03</a:t>
            </a:r>
          </a:p>
        </p:txBody>
      </p:sp>
      <p:sp>
        <p:nvSpPr>
          <p:cNvPr id="30" name="Text 29"/>
          <p:cNvSpPr>
            <a:spLocks noGrp="1"/>
          </p:cNvSpPr>
          <p:nvPr>
            <p:ph type="body" sz="quarter" idx="25"/>
          </p:nvPr>
        </p:nvSpPr>
        <p:spPr>
          <a:xfrm>
            <a:off x="1503881" y="3739346"/>
            <a:ext cx="3016361" cy="6480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You’ll learn to avoid repeating common mistakes professionals face.</a:t>
            </a:r>
          </a:p>
        </p:txBody>
      </p:sp>
      <p:sp>
        <p:nvSpPr>
          <p:cNvPr id="31" name="Text 30"/>
          <p:cNvSpPr>
            <a:spLocks noGrp="1"/>
          </p:cNvSpPr>
          <p:nvPr>
            <p:ph type="body" sz="quarter" idx="26"/>
          </p:nvPr>
        </p:nvSpPr>
        <p:spPr>
          <a:xfrm>
            <a:off x="872753" y="4638551"/>
            <a:ext cx="500062" cy="648000"/>
          </a:xfrm>
        </p:spPr>
        <p:txBody>
          <a:bodyPr/>
          <a:lstStyle/>
          <a:p>
            <a:r>
              <a:rPr lang="ru-RU" dirty="0"/>
              <a:t>04</a:t>
            </a:r>
          </a:p>
        </p:txBody>
      </p:sp>
      <p:sp>
        <p:nvSpPr>
          <p:cNvPr id="32" name="Text 31"/>
          <p:cNvSpPr>
            <a:spLocks noGrp="1"/>
          </p:cNvSpPr>
          <p:nvPr>
            <p:ph type="body" sz="quarter" idx="27"/>
          </p:nvPr>
        </p:nvSpPr>
        <p:spPr>
          <a:xfrm>
            <a:off x="1503881" y="4561336"/>
            <a:ext cx="3016361" cy="6480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Learners will acquire digital literacy skills in using basic to complex digital tools .</a:t>
            </a:r>
          </a:p>
        </p:txBody>
      </p:sp>
      <p:pic>
        <p:nvPicPr>
          <p:cNvPr id="41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779"/>
          <a:stretch/>
        </p:blipFill>
        <p:spPr>
          <a:xfrm>
            <a:off x="5225237" y="871268"/>
            <a:ext cx="3675581" cy="59964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2CC595-78B0-8824-F415-B0A8DFF1FE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" y="5949192"/>
            <a:ext cx="705991" cy="70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847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10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1000" dirty="0"/>
              <a:t>CHAPTER</a:t>
            </a:r>
            <a:r>
              <a:rPr lang="ru-RU" sz="1000" dirty="0"/>
              <a:t> 1</a:t>
            </a:r>
          </a:p>
        </p:txBody>
      </p:sp>
      <p:sp>
        <p:nvSpPr>
          <p:cNvPr id="9" name="Text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en-US" dirty="0"/>
              <a:t>This refers to an individual’s ability to find, evaluate, and communicate information through typing and other media on various digital platforms. </a:t>
            </a:r>
          </a:p>
          <a:p>
            <a:pPr algn="just"/>
            <a:r>
              <a:rPr lang="en-US" dirty="0"/>
              <a:t>Computers have are enhancing and have improved the way we work, teach, learn and have become somewhat a basic thing in our daily endeavor.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idx="12"/>
          </p:nvPr>
        </p:nvSpPr>
        <p:spPr/>
        <p:txBody>
          <a:bodyPr/>
          <a:lstStyle/>
          <a:p>
            <a:r>
              <a:rPr lang="en-US" sz="2800" dirty="0"/>
              <a:t>Digital Literacy</a:t>
            </a:r>
            <a:endParaRPr lang="ru-RU" sz="2800" dirty="0"/>
          </a:p>
        </p:txBody>
      </p:sp>
      <p:sp>
        <p:nvSpPr>
          <p:cNvPr id="12" name="Hexagon 11"/>
          <p:cNvSpPr/>
          <p:nvPr/>
        </p:nvSpPr>
        <p:spPr>
          <a:xfrm>
            <a:off x="742950" y="5276193"/>
            <a:ext cx="613220" cy="528638"/>
          </a:xfrm>
          <a:prstGeom prst="hexagon">
            <a:avLst>
              <a:gd name="adj" fmla="val 27703"/>
              <a:gd name="vf" fmla="val 115470"/>
            </a:avLst>
          </a:prstGeom>
          <a:solidFill>
            <a:srgbClr val="FF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33" name="Freeform 14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937558" y="5371954"/>
            <a:ext cx="224003" cy="337114"/>
          </a:xfrm>
          <a:custGeom>
            <a:avLst/>
            <a:gdLst>
              <a:gd name="T0" fmla="*/ 52 w 128"/>
              <a:gd name="T1" fmla="*/ 181 h 192"/>
              <a:gd name="T2" fmla="*/ 52 w 128"/>
              <a:gd name="T3" fmla="*/ 185 h 192"/>
              <a:gd name="T4" fmla="*/ 59 w 128"/>
              <a:gd name="T5" fmla="*/ 192 h 192"/>
              <a:gd name="T6" fmla="*/ 68 w 128"/>
              <a:gd name="T7" fmla="*/ 192 h 192"/>
              <a:gd name="T8" fmla="*/ 76 w 128"/>
              <a:gd name="T9" fmla="*/ 185 h 192"/>
              <a:gd name="T10" fmla="*/ 76 w 128"/>
              <a:gd name="T11" fmla="*/ 181 h 192"/>
              <a:gd name="T12" fmla="*/ 90 w 128"/>
              <a:gd name="T13" fmla="*/ 164 h 192"/>
              <a:gd name="T14" fmla="*/ 37 w 128"/>
              <a:gd name="T15" fmla="*/ 164 h 192"/>
              <a:gd name="T16" fmla="*/ 52 w 128"/>
              <a:gd name="T17" fmla="*/ 181 h 192"/>
              <a:gd name="T18" fmla="*/ 90 w 128"/>
              <a:gd name="T19" fmla="*/ 144 h 192"/>
              <a:gd name="T20" fmla="*/ 38 w 128"/>
              <a:gd name="T21" fmla="*/ 144 h 192"/>
              <a:gd name="T22" fmla="*/ 32 w 128"/>
              <a:gd name="T23" fmla="*/ 150 h 192"/>
              <a:gd name="T24" fmla="*/ 38 w 128"/>
              <a:gd name="T25" fmla="*/ 156 h 192"/>
              <a:gd name="T26" fmla="*/ 90 w 128"/>
              <a:gd name="T27" fmla="*/ 156 h 192"/>
              <a:gd name="T28" fmla="*/ 96 w 128"/>
              <a:gd name="T29" fmla="*/ 150 h 192"/>
              <a:gd name="T30" fmla="*/ 90 w 128"/>
              <a:gd name="T31" fmla="*/ 144 h 192"/>
              <a:gd name="T32" fmla="*/ 63 w 128"/>
              <a:gd name="T33" fmla="*/ 20 h 192"/>
              <a:gd name="T34" fmla="*/ 20 w 128"/>
              <a:gd name="T35" fmla="*/ 70 h 192"/>
              <a:gd name="T36" fmla="*/ 25 w 128"/>
              <a:gd name="T37" fmla="*/ 76 h 192"/>
              <a:gd name="T38" fmla="*/ 31 w 128"/>
              <a:gd name="T39" fmla="*/ 70 h 192"/>
              <a:gd name="T40" fmla="*/ 63 w 128"/>
              <a:gd name="T41" fmla="*/ 31 h 192"/>
              <a:gd name="T42" fmla="*/ 68 w 128"/>
              <a:gd name="T43" fmla="*/ 26 h 192"/>
              <a:gd name="T44" fmla="*/ 63 w 128"/>
              <a:gd name="T45" fmla="*/ 20 h 192"/>
              <a:gd name="T46" fmla="*/ 64 w 128"/>
              <a:gd name="T47" fmla="*/ 0 h 192"/>
              <a:gd name="T48" fmla="*/ 0 w 128"/>
              <a:gd name="T49" fmla="*/ 65 h 192"/>
              <a:gd name="T50" fmla="*/ 5 w 128"/>
              <a:gd name="T51" fmla="*/ 90 h 192"/>
              <a:gd name="T52" fmla="*/ 6 w 128"/>
              <a:gd name="T53" fmla="*/ 93 h 192"/>
              <a:gd name="T54" fmla="*/ 17 w 128"/>
              <a:gd name="T55" fmla="*/ 110 h 192"/>
              <a:gd name="T56" fmla="*/ 33 w 128"/>
              <a:gd name="T57" fmla="*/ 136 h 192"/>
              <a:gd name="T58" fmla="*/ 95 w 128"/>
              <a:gd name="T59" fmla="*/ 136 h 192"/>
              <a:gd name="T60" fmla="*/ 111 w 128"/>
              <a:gd name="T61" fmla="*/ 110 h 192"/>
              <a:gd name="T62" fmla="*/ 122 w 128"/>
              <a:gd name="T63" fmla="*/ 93 h 192"/>
              <a:gd name="T64" fmla="*/ 123 w 128"/>
              <a:gd name="T65" fmla="*/ 90 h 192"/>
              <a:gd name="T66" fmla="*/ 128 w 128"/>
              <a:gd name="T67" fmla="*/ 65 h 192"/>
              <a:gd name="T68" fmla="*/ 64 w 128"/>
              <a:gd name="T69" fmla="*/ 0 h 192"/>
              <a:gd name="T70" fmla="*/ 112 w 128"/>
              <a:gd name="T71" fmla="*/ 85 h 192"/>
              <a:gd name="T72" fmla="*/ 111 w 128"/>
              <a:gd name="T73" fmla="*/ 88 h 192"/>
              <a:gd name="T74" fmla="*/ 102 w 128"/>
              <a:gd name="T75" fmla="*/ 102 h 192"/>
              <a:gd name="T76" fmla="*/ 101 w 128"/>
              <a:gd name="T77" fmla="*/ 102 h 192"/>
              <a:gd name="T78" fmla="*/ 101 w 128"/>
              <a:gd name="T79" fmla="*/ 103 h 192"/>
              <a:gd name="T80" fmla="*/ 88 w 128"/>
              <a:gd name="T81" fmla="*/ 124 h 192"/>
              <a:gd name="T82" fmla="*/ 40 w 128"/>
              <a:gd name="T83" fmla="*/ 124 h 192"/>
              <a:gd name="T84" fmla="*/ 27 w 128"/>
              <a:gd name="T85" fmla="*/ 103 h 192"/>
              <a:gd name="T86" fmla="*/ 27 w 128"/>
              <a:gd name="T87" fmla="*/ 102 h 192"/>
              <a:gd name="T88" fmla="*/ 26 w 128"/>
              <a:gd name="T89" fmla="*/ 102 h 192"/>
              <a:gd name="T90" fmla="*/ 17 w 128"/>
              <a:gd name="T91" fmla="*/ 88 h 192"/>
              <a:gd name="T92" fmla="*/ 16 w 128"/>
              <a:gd name="T93" fmla="*/ 85 h 192"/>
              <a:gd name="T94" fmla="*/ 12 w 128"/>
              <a:gd name="T95" fmla="*/ 65 h 192"/>
              <a:gd name="T96" fmla="*/ 64 w 128"/>
              <a:gd name="T97" fmla="*/ 12 h 192"/>
              <a:gd name="T98" fmla="*/ 116 w 128"/>
              <a:gd name="T99" fmla="*/ 65 h 192"/>
              <a:gd name="T100" fmla="*/ 112 w 128"/>
              <a:gd name="T101" fmla="*/ 8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92">
                <a:moveTo>
                  <a:pt x="52" y="181"/>
                </a:moveTo>
                <a:cubicBezTo>
                  <a:pt x="52" y="185"/>
                  <a:pt x="52" y="185"/>
                  <a:pt x="52" y="185"/>
                </a:cubicBezTo>
                <a:cubicBezTo>
                  <a:pt x="52" y="189"/>
                  <a:pt x="55" y="192"/>
                  <a:pt x="59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2" y="192"/>
                  <a:pt x="76" y="189"/>
                  <a:pt x="76" y="185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4" y="181"/>
                  <a:pt x="90" y="172"/>
                  <a:pt x="90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72"/>
                  <a:pt x="44" y="180"/>
                  <a:pt x="52" y="181"/>
                </a:cubicBezTo>
                <a:close/>
                <a:moveTo>
                  <a:pt x="90" y="144"/>
                </a:moveTo>
                <a:cubicBezTo>
                  <a:pt x="38" y="144"/>
                  <a:pt x="38" y="144"/>
                  <a:pt x="38" y="144"/>
                </a:cubicBezTo>
                <a:cubicBezTo>
                  <a:pt x="35" y="144"/>
                  <a:pt x="32" y="147"/>
                  <a:pt x="32" y="150"/>
                </a:cubicBezTo>
                <a:cubicBezTo>
                  <a:pt x="32" y="153"/>
                  <a:pt x="35" y="156"/>
                  <a:pt x="38" y="156"/>
                </a:cubicBezTo>
                <a:cubicBezTo>
                  <a:pt x="90" y="156"/>
                  <a:pt x="90" y="156"/>
                  <a:pt x="90" y="156"/>
                </a:cubicBezTo>
                <a:cubicBezTo>
                  <a:pt x="93" y="156"/>
                  <a:pt x="96" y="153"/>
                  <a:pt x="96" y="150"/>
                </a:cubicBezTo>
                <a:cubicBezTo>
                  <a:pt x="96" y="147"/>
                  <a:pt x="93" y="144"/>
                  <a:pt x="90" y="144"/>
                </a:cubicBezTo>
                <a:close/>
                <a:moveTo>
                  <a:pt x="63" y="20"/>
                </a:moveTo>
                <a:cubicBezTo>
                  <a:pt x="37" y="20"/>
                  <a:pt x="20" y="38"/>
                  <a:pt x="20" y="70"/>
                </a:cubicBezTo>
                <a:cubicBezTo>
                  <a:pt x="20" y="73"/>
                  <a:pt x="22" y="76"/>
                  <a:pt x="25" y="76"/>
                </a:cubicBezTo>
                <a:cubicBezTo>
                  <a:pt x="28" y="76"/>
                  <a:pt x="31" y="73"/>
                  <a:pt x="31" y="70"/>
                </a:cubicBezTo>
                <a:cubicBezTo>
                  <a:pt x="31" y="44"/>
                  <a:pt x="43" y="31"/>
                  <a:pt x="63" y="31"/>
                </a:cubicBezTo>
                <a:cubicBezTo>
                  <a:pt x="66" y="31"/>
                  <a:pt x="68" y="29"/>
                  <a:pt x="68" y="26"/>
                </a:cubicBezTo>
                <a:cubicBezTo>
                  <a:pt x="68" y="22"/>
                  <a:pt x="66" y="20"/>
                  <a:pt x="63" y="20"/>
                </a:cubicBezTo>
                <a:close/>
                <a:moveTo>
                  <a:pt x="64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74"/>
                  <a:pt x="2" y="82"/>
                  <a:pt x="5" y="90"/>
                </a:cubicBezTo>
                <a:cubicBezTo>
                  <a:pt x="5" y="91"/>
                  <a:pt x="5" y="92"/>
                  <a:pt x="6" y="93"/>
                </a:cubicBezTo>
                <a:cubicBezTo>
                  <a:pt x="9" y="99"/>
                  <a:pt x="12" y="105"/>
                  <a:pt x="17" y="110"/>
                </a:cubicBezTo>
                <a:cubicBezTo>
                  <a:pt x="33" y="136"/>
                  <a:pt x="33" y="136"/>
                  <a:pt x="33" y="136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116" y="105"/>
                  <a:pt x="119" y="99"/>
                  <a:pt x="122" y="93"/>
                </a:cubicBezTo>
                <a:cubicBezTo>
                  <a:pt x="123" y="92"/>
                  <a:pt x="123" y="91"/>
                  <a:pt x="123" y="90"/>
                </a:cubicBezTo>
                <a:cubicBezTo>
                  <a:pt x="126" y="82"/>
                  <a:pt x="128" y="74"/>
                  <a:pt x="128" y="65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2" y="85"/>
                </a:moveTo>
                <a:cubicBezTo>
                  <a:pt x="112" y="86"/>
                  <a:pt x="111" y="87"/>
                  <a:pt x="111" y="88"/>
                </a:cubicBezTo>
                <a:cubicBezTo>
                  <a:pt x="109" y="93"/>
                  <a:pt x="106" y="97"/>
                  <a:pt x="102" y="102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2" y="97"/>
                  <a:pt x="19" y="93"/>
                  <a:pt x="17" y="88"/>
                </a:cubicBezTo>
                <a:cubicBezTo>
                  <a:pt x="17" y="87"/>
                  <a:pt x="16" y="86"/>
                  <a:pt x="16" y="85"/>
                </a:cubicBezTo>
                <a:cubicBezTo>
                  <a:pt x="13" y="79"/>
                  <a:pt x="12" y="72"/>
                  <a:pt x="12" y="65"/>
                </a:cubicBezTo>
                <a:cubicBezTo>
                  <a:pt x="12" y="36"/>
                  <a:pt x="35" y="12"/>
                  <a:pt x="64" y="12"/>
                </a:cubicBezTo>
                <a:cubicBezTo>
                  <a:pt x="93" y="12"/>
                  <a:pt x="116" y="36"/>
                  <a:pt x="116" y="65"/>
                </a:cubicBezTo>
                <a:cubicBezTo>
                  <a:pt x="116" y="72"/>
                  <a:pt x="115" y="79"/>
                  <a:pt x="112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36" name="Text 8"/>
          <p:cNvSpPr txBox="1">
            <a:spLocks/>
          </p:cNvSpPr>
          <p:nvPr/>
        </p:nvSpPr>
        <p:spPr>
          <a:xfrm>
            <a:off x="1483990" y="5245539"/>
            <a:ext cx="2887985" cy="559292"/>
          </a:xfrm>
          <a:prstGeom prst="rect">
            <a:avLst/>
          </a:prstGeom>
        </p:spPr>
        <p:txBody>
          <a:bodyPr vert="horz" wrap="square" lIns="68580" tIns="34290" rIns="68580" bIns="3429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4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0" i="0" u="none" strike="noStrike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3B3B3B"/>
                </a:solidFill>
                <a:latin typeface="Raleway Light" panose="020B0403030101060003" pitchFamily="34" charset="-52"/>
              </a:rPr>
              <a:t>Talk to your school’s IT department about the tools you can use to digitize the classroom.</a:t>
            </a:r>
          </a:p>
        </p:txBody>
      </p:sp>
      <p:sp>
        <p:nvSpPr>
          <p:cNvPr id="13" name="Hexagon 37"/>
          <p:cNvSpPr/>
          <p:nvPr/>
        </p:nvSpPr>
        <p:spPr>
          <a:xfrm>
            <a:off x="0" y="1328488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2" name="AutoShape 2" descr="Zoom, Remote, Meeting, Virtual, Business">
            <a:extLst>
              <a:ext uri="{FF2B5EF4-FFF2-40B4-BE49-F238E27FC236}">
                <a16:creationId xmlns:a16="http://schemas.microsoft.com/office/drawing/2014/main" id="{2E0B67AD-8806-FE2C-0D5A-3CF149AD4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E35435-166A-1C79-8C1A-D9CFB7E2F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" y="5949192"/>
            <a:ext cx="705991" cy="70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6A8F678-1BAE-8D18-5069-9B68E1D21C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5" r="29135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3163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59761C0-7B88-8A9E-EA6C-8069C830DB7F}"/>
              </a:ext>
            </a:extLst>
          </p:cNvPr>
          <p:cNvSpPr/>
          <p:nvPr/>
        </p:nvSpPr>
        <p:spPr>
          <a:xfrm>
            <a:off x="5978503" y="3843567"/>
            <a:ext cx="2384008" cy="2435283"/>
          </a:xfrm>
          <a:prstGeom prst="rect">
            <a:avLst/>
          </a:prstGeom>
          <a:solidFill>
            <a:srgbClr val="F9FC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41967-2938-A874-4611-01983AD395C8}"/>
              </a:ext>
            </a:extLst>
          </p:cNvPr>
          <p:cNvSpPr/>
          <p:nvPr/>
        </p:nvSpPr>
        <p:spPr>
          <a:xfrm>
            <a:off x="3354870" y="3830008"/>
            <a:ext cx="2483226" cy="2435283"/>
          </a:xfrm>
          <a:prstGeom prst="rect">
            <a:avLst/>
          </a:prstGeom>
          <a:solidFill>
            <a:srgbClr val="F9FC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26E18-3F76-6B1A-15B0-B4F31277C433}"/>
              </a:ext>
            </a:extLst>
          </p:cNvPr>
          <p:cNvSpPr/>
          <p:nvPr/>
        </p:nvSpPr>
        <p:spPr>
          <a:xfrm>
            <a:off x="731237" y="3838033"/>
            <a:ext cx="2483226" cy="2435283"/>
          </a:xfrm>
          <a:prstGeom prst="rect">
            <a:avLst/>
          </a:prstGeom>
          <a:solidFill>
            <a:srgbClr val="F9FC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 1"/>
          <p:cNvSpPr>
            <a:spLocks noGrp="1"/>
          </p:cNvSpPr>
          <p:nvPr>
            <p:ph type="body" sz="quarter" idx="18"/>
          </p:nvPr>
        </p:nvSpPr>
        <p:spPr>
          <a:xfrm>
            <a:off x="5929097" y="4262106"/>
            <a:ext cx="2444426" cy="1957361"/>
          </a:xfrm>
        </p:spPr>
        <p:txBody>
          <a:bodyPr/>
          <a:lstStyle/>
          <a:p>
            <a:pPr algn="just"/>
            <a:r>
              <a:rPr lang="en-US" dirty="0"/>
              <a:t>The use of educational apps is a key to adding effective interactivity to your classroom.</a:t>
            </a:r>
          </a:p>
          <a:p>
            <a:pPr algn="just"/>
            <a:r>
              <a:rPr lang="en-US" dirty="0"/>
              <a:t>Infusing apps like Socrative, Mavis Beacon, and the likes can enhance students participation in the classroom.</a:t>
            </a:r>
          </a:p>
        </p:txBody>
      </p:sp>
      <p:sp>
        <p:nvSpPr>
          <p:cNvPr id="22" name="Text 21"/>
          <p:cNvSpPr>
            <a:spLocks noGrp="1"/>
          </p:cNvSpPr>
          <p:nvPr>
            <p:ph type="body" idx="21"/>
          </p:nvPr>
        </p:nvSpPr>
        <p:spPr>
          <a:xfrm>
            <a:off x="5904594" y="3934745"/>
            <a:ext cx="2450998" cy="375910"/>
          </a:xfrm>
        </p:spPr>
        <p:txBody>
          <a:bodyPr/>
          <a:lstStyle/>
          <a:p>
            <a:pPr algn="ctr"/>
            <a:r>
              <a:rPr lang="en-US" dirty="0"/>
              <a:t>Apps </a:t>
            </a:r>
            <a:endParaRPr lang="ru-RU" dirty="0"/>
          </a:p>
        </p:txBody>
      </p:sp>
      <p:sp>
        <p:nvSpPr>
          <p:cNvPr id="35" name="Text 3"/>
          <p:cNvSpPr>
            <a:spLocks noGrp="1"/>
          </p:cNvSpPr>
          <p:nvPr>
            <p:ph type="body" sz="quarter" idx="17"/>
          </p:nvPr>
        </p:nvSpPr>
        <p:spPr>
          <a:xfrm>
            <a:off x="3335689" y="4262108"/>
            <a:ext cx="2435417" cy="1957359"/>
          </a:xfrm>
        </p:spPr>
        <p:txBody>
          <a:bodyPr/>
          <a:lstStyle/>
          <a:p>
            <a:pPr algn="just"/>
            <a:r>
              <a:rPr lang="en-US" dirty="0"/>
              <a:t>Computers and other mobile devices can be introduced in the classroom.</a:t>
            </a:r>
          </a:p>
          <a:p>
            <a:pPr algn="just"/>
            <a:r>
              <a:rPr lang="en-US" dirty="0"/>
              <a:t>Though they are expensive, having these devices with the necessary educational tools installed would make education more interactive and fun.</a:t>
            </a:r>
          </a:p>
        </p:txBody>
      </p:sp>
      <p:sp>
        <p:nvSpPr>
          <p:cNvPr id="21" name="Text 20"/>
          <p:cNvSpPr>
            <a:spLocks noGrp="1"/>
          </p:cNvSpPr>
          <p:nvPr>
            <p:ph type="body" idx="20"/>
          </p:nvPr>
        </p:nvSpPr>
        <p:spPr>
          <a:xfrm>
            <a:off x="3331428" y="3934745"/>
            <a:ext cx="2334003" cy="375910"/>
          </a:xfrm>
        </p:spPr>
        <p:txBody>
          <a:bodyPr/>
          <a:lstStyle/>
          <a:p>
            <a:pPr algn="ctr"/>
            <a:r>
              <a:rPr lang="en-US" dirty="0"/>
              <a:t>Computers</a:t>
            </a:r>
            <a:endParaRPr lang="ru-RU" dirty="0"/>
          </a:p>
        </p:txBody>
      </p:sp>
      <p:sp>
        <p:nvSpPr>
          <p:cNvPr id="40" name="Text 5"/>
          <p:cNvSpPr>
            <a:spLocks noGrp="1"/>
          </p:cNvSpPr>
          <p:nvPr>
            <p:ph type="body" sz="quarter" idx="16"/>
          </p:nvPr>
        </p:nvSpPr>
        <p:spPr>
          <a:xfrm>
            <a:off x="753731" y="4262106"/>
            <a:ext cx="2453813" cy="1957361"/>
          </a:xfrm>
        </p:spPr>
        <p:txBody>
          <a:bodyPr/>
          <a:lstStyle/>
          <a:p>
            <a:pPr algn="just"/>
            <a:r>
              <a:rPr lang="en-US" dirty="0"/>
              <a:t>Google classroom has a suite of products that can help you digitize your classroom.</a:t>
            </a:r>
          </a:p>
          <a:p>
            <a:pPr algn="just"/>
            <a:r>
              <a:rPr lang="en-US" dirty="0"/>
              <a:t>This suite includes Google forms, YouTube, Google Docs, Google Sheets etc. These tools are integrated into your Google classroom.</a:t>
            </a:r>
          </a:p>
        </p:txBody>
      </p:sp>
      <p:sp>
        <p:nvSpPr>
          <p:cNvPr id="19" name="Text 18"/>
          <p:cNvSpPr>
            <a:spLocks noGrp="1"/>
          </p:cNvSpPr>
          <p:nvPr>
            <p:ph type="body" idx="1"/>
          </p:nvPr>
        </p:nvSpPr>
        <p:spPr>
          <a:xfrm>
            <a:off x="756387" y="3934745"/>
            <a:ext cx="2451234" cy="375910"/>
          </a:xfrm>
        </p:spPr>
        <p:txBody>
          <a:bodyPr/>
          <a:lstStyle/>
          <a:p>
            <a:pPr algn="ctr"/>
            <a:r>
              <a:rPr lang="en-US" dirty="0"/>
              <a:t>Google Classroom</a:t>
            </a:r>
            <a:endParaRPr lang="ru-RU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Digital Tools</a:t>
            </a:r>
            <a:endParaRPr lang="ru-RU" sz="2800" dirty="0"/>
          </a:p>
        </p:txBody>
      </p:sp>
      <p:sp>
        <p:nvSpPr>
          <p:cNvPr id="3" name="Text 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sz="1000" dirty="0"/>
              <a:t>CHAPTER</a:t>
            </a:r>
            <a:r>
              <a:rPr lang="ru-RU" sz="1000" dirty="0"/>
              <a:t> </a:t>
            </a:r>
            <a:r>
              <a:rPr lang="en-US" sz="1000" dirty="0"/>
              <a:t>2</a:t>
            </a:r>
            <a:endParaRPr lang="ru-RU" sz="1000" dirty="0"/>
          </a:p>
        </p:txBody>
      </p:sp>
      <p:sp>
        <p:nvSpPr>
          <p:cNvPr id="15" name="Rectangle 14"/>
          <p:cNvSpPr/>
          <p:nvPr/>
        </p:nvSpPr>
        <p:spPr>
          <a:xfrm>
            <a:off x="5981777" y="3609257"/>
            <a:ext cx="2376000" cy="94500"/>
          </a:xfrm>
          <a:prstGeom prst="rect">
            <a:avLst/>
          </a:prstGeom>
          <a:solidFill>
            <a:srgbClr val="689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6" name="Rectangle 15"/>
          <p:cNvSpPr/>
          <p:nvPr/>
        </p:nvSpPr>
        <p:spPr>
          <a:xfrm>
            <a:off x="743080" y="3600451"/>
            <a:ext cx="2455644" cy="1033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7" name="Rectangle 16"/>
          <p:cNvSpPr/>
          <p:nvPr/>
        </p:nvSpPr>
        <p:spPr>
          <a:xfrm>
            <a:off x="3395107" y="3609257"/>
            <a:ext cx="2442990" cy="9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8" name="Hexagon 37"/>
          <p:cNvSpPr/>
          <p:nvPr/>
        </p:nvSpPr>
        <p:spPr>
          <a:xfrm>
            <a:off x="0" y="744926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pic>
        <p:nvPicPr>
          <p:cNvPr id="4" name="Рисунок 3" descr="two children using a computer&#10;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r="600"/>
          <a:stretch/>
        </p:blipFill>
        <p:spPr>
          <a:xfrm>
            <a:off x="743080" y="1736339"/>
            <a:ext cx="2455644" cy="1864112"/>
          </a:xfrm>
        </p:spPr>
      </p:pic>
      <p:pic>
        <p:nvPicPr>
          <p:cNvPr id="9" name="Рисунок 8" descr="Children happy behind a laptop&#10;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" r="6315"/>
          <a:stretch/>
        </p:blipFill>
        <p:spPr>
          <a:xfrm>
            <a:off x="3395107" y="1736339"/>
            <a:ext cx="2442989" cy="1864112"/>
          </a:xfrm>
        </p:spPr>
      </p:pic>
      <p:pic>
        <p:nvPicPr>
          <p:cNvPr id="12" name="Рисунок 11" descr="applications on a mobile device&#10;"/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r="7580"/>
          <a:stretch/>
        </p:blipFill>
        <p:spPr>
          <a:xfrm>
            <a:off x="5981777" y="1736339"/>
            <a:ext cx="2376000" cy="1864112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3845F8-DE04-6579-1116-1CD2CD0D26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" y="5949192"/>
            <a:ext cx="705991" cy="70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887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">
            <a:extLst>
              <a:ext uri="{FF2B5EF4-FFF2-40B4-BE49-F238E27FC236}">
                <a16:creationId xmlns:a16="http://schemas.microsoft.com/office/drawing/2014/main" id="{434886D6-2E0B-32B0-3AB7-6395ED7FD7F6}"/>
              </a:ext>
            </a:extLst>
          </p:cNvPr>
          <p:cNvSpPr/>
          <p:nvPr/>
        </p:nvSpPr>
        <p:spPr>
          <a:xfrm>
            <a:off x="5529263" y="0"/>
            <a:ext cx="3621882" cy="6858000"/>
          </a:xfrm>
          <a:prstGeom prst="rect">
            <a:avLst/>
          </a:prstGeom>
          <a:solidFill>
            <a:srgbClr val="F9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0" name="Text 5"/>
          <p:cNvSpPr>
            <a:spLocks noGrp="1"/>
          </p:cNvSpPr>
          <p:nvPr>
            <p:ph type="body" sz="quarter" idx="16"/>
          </p:nvPr>
        </p:nvSpPr>
        <p:spPr>
          <a:xfrm>
            <a:off x="743080" y="2041662"/>
            <a:ext cx="4510018" cy="2899615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Enhances collaboration and team building.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It prepares students for the future of work.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Students get to know how to use digital tools to solve societal problems.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Students have the ability to search the web for solutions.</a:t>
            </a:r>
          </a:p>
          <a:p>
            <a:pPr algn="just"/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Importance </a:t>
            </a:r>
            <a:endParaRPr lang="ru-RU" sz="2800" dirty="0"/>
          </a:p>
        </p:txBody>
      </p:sp>
      <p:sp>
        <p:nvSpPr>
          <p:cNvPr id="3" name="Text 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sz="1000" dirty="0"/>
              <a:t>CHAPTER</a:t>
            </a:r>
            <a:r>
              <a:rPr lang="ru-RU" sz="1000" dirty="0"/>
              <a:t> </a:t>
            </a:r>
            <a:r>
              <a:rPr lang="en-US" sz="1000" dirty="0"/>
              <a:t>4</a:t>
            </a:r>
            <a:endParaRPr lang="ru-RU" sz="1000" dirty="0"/>
          </a:p>
        </p:txBody>
      </p:sp>
      <p:sp>
        <p:nvSpPr>
          <p:cNvPr id="18" name="Hexagon 37"/>
          <p:cNvSpPr/>
          <p:nvPr/>
        </p:nvSpPr>
        <p:spPr>
          <a:xfrm>
            <a:off x="0" y="744926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E3845F8-DE04-6579-1116-1CD2CD0D26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" y="5949192"/>
            <a:ext cx="705991" cy="70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71DF4BD-4A38-21AC-FE10-4D2AA58D43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47" y="375660"/>
            <a:ext cx="3044450" cy="96077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447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F2C87C-4454-124E-6F18-53F1134EC2C6}"/>
              </a:ext>
            </a:extLst>
          </p:cNvPr>
          <p:cNvSpPr/>
          <p:nvPr/>
        </p:nvSpPr>
        <p:spPr>
          <a:xfrm>
            <a:off x="689197" y="1679331"/>
            <a:ext cx="7795381" cy="4134483"/>
          </a:xfrm>
          <a:prstGeom prst="rect">
            <a:avLst/>
          </a:prstGeom>
          <a:solidFill>
            <a:srgbClr val="F9FC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21"/>
          <p:cNvSpPr>
            <a:spLocks noGrp="1"/>
          </p:cNvSpPr>
          <p:nvPr>
            <p:ph type="body" sz="quarter" idx="18"/>
          </p:nvPr>
        </p:nvSpPr>
        <p:spPr>
          <a:xfrm>
            <a:off x="1615329" y="2680218"/>
            <a:ext cx="2808747" cy="337785"/>
          </a:xfrm>
        </p:spPr>
        <p:txBody>
          <a:bodyPr/>
          <a:lstStyle/>
          <a:p>
            <a:r>
              <a:rPr lang="en-US" dirty="0"/>
              <a:t>Takeaway</a:t>
            </a:r>
            <a:r>
              <a:rPr lang="ru-RU" dirty="0"/>
              <a:t> 1</a:t>
            </a:r>
          </a:p>
        </p:txBody>
      </p:sp>
      <p:sp>
        <p:nvSpPr>
          <p:cNvPr id="23" name="Text 22"/>
          <p:cNvSpPr>
            <a:spLocks noGrp="1"/>
          </p:cNvSpPr>
          <p:nvPr>
            <p:ph type="body" sz="quarter" idx="19"/>
          </p:nvPr>
        </p:nvSpPr>
        <p:spPr>
          <a:xfrm>
            <a:off x="1615330" y="3053245"/>
            <a:ext cx="2808747" cy="765594"/>
          </a:xfrm>
        </p:spPr>
        <p:txBody>
          <a:bodyPr/>
          <a:lstStyle/>
          <a:p>
            <a:r>
              <a:rPr lang="en-US" dirty="0"/>
              <a:t>In this brief course, you learned about Some digital tools to digitize your classroom . 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B3B3B"/>
                </a:solidFill>
              </a:rPr>
              <a:t>Summary</a:t>
            </a:r>
            <a:endParaRPr lang="ru-RU" sz="2800" dirty="0">
              <a:solidFill>
                <a:srgbClr val="3B3B3B"/>
              </a:solidFill>
            </a:endParaRPr>
          </a:p>
        </p:txBody>
      </p:sp>
      <p:sp>
        <p:nvSpPr>
          <p:cNvPr id="25" name="Text 24"/>
          <p:cNvSpPr>
            <a:spLocks noGrp="1"/>
          </p:cNvSpPr>
          <p:nvPr>
            <p:ph type="body" sz="quarter" idx="21"/>
          </p:nvPr>
        </p:nvSpPr>
        <p:spPr>
          <a:xfrm>
            <a:off x="1615328" y="4290968"/>
            <a:ext cx="2808747" cy="337785"/>
          </a:xfrm>
        </p:spPr>
        <p:txBody>
          <a:bodyPr/>
          <a:lstStyle/>
          <a:p>
            <a:r>
              <a:rPr lang="en-US" dirty="0"/>
              <a:t>Takeaway</a:t>
            </a:r>
            <a:r>
              <a:rPr lang="ru-RU" dirty="0"/>
              <a:t> 2</a:t>
            </a:r>
          </a:p>
        </p:txBody>
      </p:sp>
      <p:sp>
        <p:nvSpPr>
          <p:cNvPr id="26" name="Text 25"/>
          <p:cNvSpPr>
            <a:spLocks noGrp="1"/>
          </p:cNvSpPr>
          <p:nvPr>
            <p:ph type="body" sz="quarter" idx="22"/>
          </p:nvPr>
        </p:nvSpPr>
        <p:spPr>
          <a:xfrm>
            <a:off x="1615329" y="4663995"/>
            <a:ext cx="2808747" cy="765594"/>
          </a:xfrm>
        </p:spPr>
        <p:txBody>
          <a:bodyPr/>
          <a:lstStyle/>
          <a:p>
            <a:r>
              <a:rPr lang="en-US" dirty="0"/>
              <a:t>Students learnt about some apps to make classroom very interactive.</a:t>
            </a:r>
          </a:p>
        </p:txBody>
      </p:sp>
      <p:sp>
        <p:nvSpPr>
          <p:cNvPr id="27" name="Text 26"/>
          <p:cNvSpPr>
            <a:spLocks noGrp="1"/>
          </p:cNvSpPr>
          <p:nvPr>
            <p:ph type="body" sz="quarter" idx="23"/>
          </p:nvPr>
        </p:nvSpPr>
        <p:spPr>
          <a:xfrm>
            <a:off x="5588574" y="4260311"/>
            <a:ext cx="2808747" cy="337785"/>
          </a:xfrm>
        </p:spPr>
        <p:txBody>
          <a:bodyPr/>
          <a:lstStyle/>
          <a:p>
            <a:r>
              <a:rPr lang="en-US" dirty="0"/>
              <a:t>Takeaway</a:t>
            </a:r>
            <a:r>
              <a:rPr lang="ru-RU" dirty="0"/>
              <a:t> 3</a:t>
            </a:r>
          </a:p>
        </p:txBody>
      </p:sp>
      <p:sp>
        <p:nvSpPr>
          <p:cNvPr id="28" name="Text 27"/>
          <p:cNvSpPr>
            <a:spLocks noGrp="1"/>
          </p:cNvSpPr>
          <p:nvPr>
            <p:ph type="body" sz="quarter" idx="24"/>
          </p:nvPr>
        </p:nvSpPr>
        <p:spPr>
          <a:xfrm>
            <a:off x="5588575" y="4633338"/>
            <a:ext cx="2808747" cy="765594"/>
          </a:xfrm>
        </p:spPr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Students get to know the importance of digital literacy.</a:t>
            </a:r>
          </a:p>
        </p:txBody>
      </p:sp>
      <p:sp>
        <p:nvSpPr>
          <p:cNvPr id="34" name="Text 33"/>
          <p:cNvSpPr>
            <a:spLocks noGrp="1"/>
          </p:cNvSpPr>
          <p:nvPr>
            <p:ph type="body" sz="quarter" idx="29"/>
          </p:nvPr>
        </p:nvSpPr>
        <p:spPr>
          <a:xfrm>
            <a:off x="5524876" y="2652964"/>
            <a:ext cx="2808747" cy="337785"/>
          </a:xfrm>
        </p:spPr>
        <p:txBody>
          <a:bodyPr/>
          <a:lstStyle/>
          <a:p>
            <a:r>
              <a:rPr lang="en-US" dirty="0"/>
              <a:t>Advance courses</a:t>
            </a:r>
            <a:endParaRPr lang="ru-RU" dirty="0"/>
          </a:p>
        </p:txBody>
      </p:sp>
      <p:sp>
        <p:nvSpPr>
          <p:cNvPr id="36" name="Text 35"/>
          <p:cNvSpPr>
            <a:spLocks noGrp="1"/>
          </p:cNvSpPr>
          <p:nvPr>
            <p:ph type="body" sz="quarter" idx="30"/>
          </p:nvPr>
        </p:nvSpPr>
        <p:spPr>
          <a:xfrm>
            <a:off x="5524876" y="3025991"/>
            <a:ext cx="2808747" cy="765594"/>
          </a:xfrm>
        </p:spPr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Kindly check out my advanced course </a:t>
            </a:r>
            <a:r>
              <a:rPr lang="en-US" dirty="0">
                <a:cs typeface="Segoe UI" panose="020B0502040204020203" pitchFamily="34" charset="0"/>
                <a:hlinkClick r:id="rId8"/>
              </a:rPr>
              <a:t>here</a:t>
            </a:r>
            <a:r>
              <a:rPr lang="en-US" dirty="0"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4" name="Oval 63"/>
          <p:cNvSpPr/>
          <p:nvPr/>
        </p:nvSpPr>
        <p:spPr>
          <a:xfrm>
            <a:off x="876630" y="4126082"/>
            <a:ext cx="675000" cy="674914"/>
          </a:xfrm>
          <a:prstGeom prst="ellipse">
            <a:avLst/>
          </a:prstGeom>
          <a:solidFill>
            <a:srgbClr val="F0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grpSp>
        <p:nvGrpSpPr>
          <p:cNvPr id="46" name="Group 45"/>
          <p:cNvGrpSpPr/>
          <p:nvPr/>
        </p:nvGrpSpPr>
        <p:grpSpPr>
          <a:xfrm>
            <a:off x="4789604" y="2482759"/>
            <a:ext cx="675000" cy="674914"/>
            <a:chOff x="4875616" y="4470983"/>
            <a:chExt cx="675000" cy="674914"/>
          </a:xfrm>
        </p:grpSpPr>
        <p:sp>
          <p:nvSpPr>
            <p:cNvPr id="68" name="Oval 67"/>
            <p:cNvSpPr/>
            <p:nvPr/>
          </p:nvSpPr>
          <p:spPr>
            <a:xfrm>
              <a:off x="4875616" y="4470983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57" name="Freeform 18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025600" y="4611870"/>
              <a:ext cx="378115" cy="363956"/>
            </a:xfrm>
            <a:custGeom>
              <a:avLst/>
              <a:gdLst>
                <a:gd name="T0" fmla="*/ 96 w 192"/>
                <a:gd name="T1" fmla="*/ 19 h 184"/>
                <a:gd name="T2" fmla="*/ 112 w 192"/>
                <a:gd name="T3" fmla="*/ 68 h 184"/>
                <a:gd name="T4" fmla="*/ 114 w 192"/>
                <a:gd name="T5" fmla="*/ 76 h 184"/>
                <a:gd name="T6" fmla="*/ 123 w 192"/>
                <a:gd name="T7" fmla="*/ 76 h 184"/>
                <a:gd name="T8" fmla="*/ 174 w 192"/>
                <a:gd name="T9" fmla="*/ 76 h 184"/>
                <a:gd name="T10" fmla="*/ 133 w 192"/>
                <a:gd name="T11" fmla="*/ 105 h 184"/>
                <a:gd name="T12" fmla="*/ 126 w 192"/>
                <a:gd name="T13" fmla="*/ 110 h 184"/>
                <a:gd name="T14" fmla="*/ 129 w 192"/>
                <a:gd name="T15" fmla="*/ 119 h 184"/>
                <a:gd name="T16" fmla="*/ 144 w 192"/>
                <a:gd name="T17" fmla="*/ 167 h 184"/>
                <a:gd name="T18" fmla="*/ 143 w 192"/>
                <a:gd name="T19" fmla="*/ 166 h 184"/>
                <a:gd name="T20" fmla="*/ 143 w 192"/>
                <a:gd name="T21" fmla="*/ 166 h 184"/>
                <a:gd name="T22" fmla="*/ 103 w 192"/>
                <a:gd name="T23" fmla="*/ 137 h 184"/>
                <a:gd name="T24" fmla="*/ 96 w 192"/>
                <a:gd name="T25" fmla="*/ 132 h 184"/>
                <a:gd name="T26" fmla="*/ 89 w 192"/>
                <a:gd name="T27" fmla="*/ 137 h 184"/>
                <a:gd name="T28" fmla="*/ 50 w 192"/>
                <a:gd name="T29" fmla="*/ 165 h 184"/>
                <a:gd name="T30" fmla="*/ 50 w 192"/>
                <a:gd name="T31" fmla="*/ 165 h 184"/>
                <a:gd name="T32" fmla="*/ 48 w 192"/>
                <a:gd name="T33" fmla="*/ 167 h 184"/>
                <a:gd name="T34" fmla="*/ 63 w 192"/>
                <a:gd name="T35" fmla="*/ 119 h 184"/>
                <a:gd name="T36" fmla="*/ 66 w 192"/>
                <a:gd name="T37" fmla="*/ 110 h 184"/>
                <a:gd name="T38" fmla="*/ 59 w 192"/>
                <a:gd name="T39" fmla="*/ 105 h 184"/>
                <a:gd name="T40" fmla="*/ 18 w 192"/>
                <a:gd name="T41" fmla="*/ 76 h 184"/>
                <a:gd name="T42" fmla="*/ 69 w 192"/>
                <a:gd name="T43" fmla="*/ 76 h 184"/>
                <a:gd name="T44" fmla="*/ 78 w 192"/>
                <a:gd name="T45" fmla="*/ 76 h 184"/>
                <a:gd name="T46" fmla="*/ 80 w 192"/>
                <a:gd name="T47" fmla="*/ 68 h 184"/>
                <a:gd name="T48" fmla="*/ 96 w 192"/>
                <a:gd name="T49" fmla="*/ 19 h 184"/>
                <a:gd name="T50" fmla="*/ 96 w 192"/>
                <a:gd name="T51" fmla="*/ 0 h 184"/>
                <a:gd name="T52" fmla="*/ 87 w 192"/>
                <a:gd name="T53" fmla="*/ 6 h 184"/>
                <a:gd name="T54" fmla="*/ 69 w 192"/>
                <a:gd name="T55" fmla="*/ 64 h 184"/>
                <a:gd name="T56" fmla="*/ 9 w 192"/>
                <a:gd name="T57" fmla="*/ 64 h 184"/>
                <a:gd name="T58" fmla="*/ 0 w 192"/>
                <a:gd name="T59" fmla="*/ 73 h 184"/>
                <a:gd name="T60" fmla="*/ 4 w 192"/>
                <a:gd name="T61" fmla="*/ 80 h 184"/>
                <a:gd name="T62" fmla="*/ 4 w 192"/>
                <a:gd name="T63" fmla="*/ 80 h 184"/>
                <a:gd name="T64" fmla="*/ 52 w 192"/>
                <a:gd name="T65" fmla="*/ 115 h 184"/>
                <a:gd name="T66" fmla="*/ 33 w 192"/>
                <a:gd name="T67" fmla="*/ 172 h 184"/>
                <a:gd name="T68" fmla="*/ 33 w 192"/>
                <a:gd name="T69" fmla="*/ 175 h 184"/>
                <a:gd name="T70" fmla="*/ 42 w 192"/>
                <a:gd name="T71" fmla="*/ 184 h 184"/>
                <a:gd name="T72" fmla="*/ 47 w 192"/>
                <a:gd name="T73" fmla="*/ 182 h 184"/>
                <a:gd name="T74" fmla="*/ 47 w 192"/>
                <a:gd name="T75" fmla="*/ 182 h 184"/>
                <a:gd name="T76" fmla="*/ 96 w 192"/>
                <a:gd name="T77" fmla="*/ 147 h 184"/>
                <a:gd name="T78" fmla="*/ 145 w 192"/>
                <a:gd name="T79" fmla="*/ 182 h 184"/>
                <a:gd name="T80" fmla="*/ 145 w 192"/>
                <a:gd name="T81" fmla="*/ 182 h 184"/>
                <a:gd name="T82" fmla="*/ 150 w 192"/>
                <a:gd name="T83" fmla="*/ 184 h 184"/>
                <a:gd name="T84" fmla="*/ 159 w 192"/>
                <a:gd name="T85" fmla="*/ 175 h 184"/>
                <a:gd name="T86" fmla="*/ 159 w 192"/>
                <a:gd name="T87" fmla="*/ 172 h 184"/>
                <a:gd name="T88" fmla="*/ 140 w 192"/>
                <a:gd name="T89" fmla="*/ 115 h 184"/>
                <a:gd name="T90" fmla="*/ 188 w 192"/>
                <a:gd name="T91" fmla="*/ 80 h 184"/>
                <a:gd name="T92" fmla="*/ 188 w 192"/>
                <a:gd name="T93" fmla="*/ 80 h 184"/>
                <a:gd name="T94" fmla="*/ 192 w 192"/>
                <a:gd name="T95" fmla="*/ 73 h 184"/>
                <a:gd name="T96" fmla="*/ 183 w 192"/>
                <a:gd name="T97" fmla="*/ 64 h 184"/>
                <a:gd name="T98" fmla="*/ 123 w 192"/>
                <a:gd name="T99" fmla="*/ 64 h 184"/>
                <a:gd name="T100" fmla="*/ 105 w 192"/>
                <a:gd name="T101" fmla="*/ 6 h 184"/>
                <a:gd name="T102" fmla="*/ 96 w 192"/>
                <a:gd name="T10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" h="184">
                  <a:moveTo>
                    <a:pt x="96" y="19"/>
                  </a:moveTo>
                  <a:cubicBezTo>
                    <a:pt x="112" y="68"/>
                    <a:pt x="112" y="68"/>
                    <a:pt x="112" y="68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74" y="76"/>
                    <a:pt x="174" y="76"/>
                    <a:pt x="174" y="76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29" y="119"/>
                    <a:pt x="129" y="119"/>
                    <a:pt x="129" y="119"/>
                  </a:cubicBezTo>
                  <a:cubicBezTo>
                    <a:pt x="144" y="167"/>
                    <a:pt x="144" y="167"/>
                    <a:pt x="144" y="167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96" y="132"/>
                    <a:pt x="96" y="132"/>
                    <a:pt x="96" y="132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96" y="19"/>
                    <a:pt x="96" y="19"/>
                    <a:pt x="96" y="19"/>
                  </a:cubicBezTo>
                  <a:moveTo>
                    <a:pt x="96" y="0"/>
                  </a:moveTo>
                  <a:cubicBezTo>
                    <a:pt x="92" y="0"/>
                    <a:pt x="89" y="3"/>
                    <a:pt x="87" y="6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" y="64"/>
                    <a:pt x="0" y="68"/>
                    <a:pt x="0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3" y="173"/>
                    <a:pt x="33" y="174"/>
                    <a:pt x="33" y="175"/>
                  </a:cubicBezTo>
                  <a:cubicBezTo>
                    <a:pt x="33" y="180"/>
                    <a:pt x="37" y="184"/>
                    <a:pt x="42" y="184"/>
                  </a:cubicBezTo>
                  <a:cubicBezTo>
                    <a:pt x="44" y="184"/>
                    <a:pt x="46" y="183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145" y="182"/>
                    <a:pt x="145" y="182"/>
                    <a:pt x="145" y="182"/>
                  </a:cubicBezTo>
                  <a:cubicBezTo>
                    <a:pt x="145" y="182"/>
                    <a:pt x="145" y="182"/>
                    <a:pt x="145" y="182"/>
                  </a:cubicBezTo>
                  <a:cubicBezTo>
                    <a:pt x="146" y="183"/>
                    <a:pt x="148" y="184"/>
                    <a:pt x="150" y="184"/>
                  </a:cubicBezTo>
                  <a:cubicBezTo>
                    <a:pt x="155" y="184"/>
                    <a:pt x="159" y="180"/>
                    <a:pt x="159" y="175"/>
                  </a:cubicBezTo>
                  <a:cubicBezTo>
                    <a:pt x="159" y="174"/>
                    <a:pt x="159" y="173"/>
                    <a:pt x="159" y="172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91" y="79"/>
                    <a:pt x="192" y="76"/>
                    <a:pt x="192" y="73"/>
                  </a:cubicBezTo>
                  <a:cubicBezTo>
                    <a:pt x="192" y="68"/>
                    <a:pt x="188" y="64"/>
                    <a:pt x="183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3" y="3"/>
                    <a:pt x="100" y="0"/>
                    <a:pt x="96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8558" y="2525053"/>
            <a:ext cx="675000" cy="674914"/>
            <a:chOff x="720302" y="2127236"/>
            <a:chExt cx="675000" cy="674914"/>
          </a:xfrm>
        </p:grpSpPr>
        <p:sp>
          <p:nvSpPr>
            <p:cNvPr id="55" name="Oval 54"/>
            <p:cNvSpPr/>
            <p:nvPr/>
          </p:nvSpPr>
          <p:spPr>
            <a:xfrm>
              <a:off x="720302" y="2127236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58" name="Freeform 20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82415" y="2313670"/>
              <a:ext cx="362291" cy="363956"/>
            </a:xfrm>
            <a:custGeom>
              <a:avLst/>
              <a:gdLst>
                <a:gd name="T0" fmla="*/ 134 w 184"/>
                <a:gd name="T1" fmla="*/ 101 h 184"/>
                <a:gd name="T2" fmla="*/ 184 w 184"/>
                <a:gd name="T3" fmla="*/ 27 h 184"/>
                <a:gd name="T4" fmla="*/ 177 w 184"/>
                <a:gd name="T5" fmla="*/ 20 h 184"/>
                <a:gd name="T6" fmla="*/ 142 w 184"/>
                <a:gd name="T7" fmla="*/ 20 h 184"/>
                <a:gd name="T8" fmla="*/ 92 w 184"/>
                <a:gd name="T9" fmla="*/ 0 h 184"/>
                <a:gd name="T10" fmla="*/ 42 w 184"/>
                <a:gd name="T11" fmla="*/ 20 h 184"/>
                <a:gd name="T12" fmla="*/ 7 w 184"/>
                <a:gd name="T13" fmla="*/ 20 h 184"/>
                <a:gd name="T14" fmla="*/ 0 w 184"/>
                <a:gd name="T15" fmla="*/ 27 h 184"/>
                <a:gd name="T16" fmla="*/ 50 w 184"/>
                <a:gd name="T17" fmla="*/ 101 h 184"/>
                <a:gd name="T18" fmla="*/ 80 w 184"/>
                <a:gd name="T19" fmla="*/ 136 h 184"/>
                <a:gd name="T20" fmla="*/ 80 w 184"/>
                <a:gd name="T21" fmla="*/ 149 h 184"/>
                <a:gd name="T22" fmla="*/ 47 w 184"/>
                <a:gd name="T23" fmla="*/ 166 h 184"/>
                <a:gd name="T24" fmla="*/ 92 w 184"/>
                <a:gd name="T25" fmla="*/ 184 h 184"/>
                <a:gd name="T26" fmla="*/ 137 w 184"/>
                <a:gd name="T27" fmla="*/ 166 h 184"/>
                <a:gd name="T28" fmla="*/ 104 w 184"/>
                <a:gd name="T29" fmla="*/ 149 h 184"/>
                <a:gd name="T30" fmla="*/ 104 w 184"/>
                <a:gd name="T31" fmla="*/ 136 h 184"/>
                <a:gd name="T32" fmla="*/ 134 w 184"/>
                <a:gd name="T33" fmla="*/ 101 h 184"/>
                <a:gd name="T34" fmla="*/ 144 w 184"/>
                <a:gd name="T35" fmla="*/ 32 h 184"/>
                <a:gd name="T36" fmla="*/ 172 w 184"/>
                <a:gd name="T37" fmla="*/ 32 h 184"/>
                <a:gd name="T38" fmla="*/ 131 w 184"/>
                <a:gd name="T39" fmla="*/ 91 h 184"/>
                <a:gd name="T40" fmla="*/ 144 w 184"/>
                <a:gd name="T41" fmla="*/ 32 h 184"/>
                <a:gd name="T42" fmla="*/ 92 w 184"/>
                <a:gd name="T43" fmla="*/ 12 h 184"/>
                <a:gd name="T44" fmla="*/ 92 w 184"/>
                <a:gd name="T45" fmla="*/ 12 h 184"/>
                <a:gd name="T46" fmla="*/ 131 w 184"/>
                <a:gd name="T47" fmla="*/ 28 h 184"/>
                <a:gd name="T48" fmla="*/ 92 w 184"/>
                <a:gd name="T49" fmla="*/ 43 h 184"/>
                <a:gd name="T50" fmla="*/ 53 w 184"/>
                <a:gd name="T51" fmla="*/ 28 h 184"/>
                <a:gd name="T52" fmla="*/ 92 w 184"/>
                <a:gd name="T53" fmla="*/ 12 h 184"/>
                <a:gd name="T54" fmla="*/ 12 w 184"/>
                <a:gd name="T55" fmla="*/ 32 h 184"/>
                <a:gd name="T56" fmla="*/ 40 w 184"/>
                <a:gd name="T57" fmla="*/ 32 h 184"/>
                <a:gd name="T58" fmla="*/ 53 w 184"/>
                <a:gd name="T59" fmla="*/ 91 h 184"/>
                <a:gd name="T60" fmla="*/ 12 w 184"/>
                <a:gd name="T61" fmla="*/ 32 h 184"/>
                <a:gd name="T62" fmla="*/ 103 w 184"/>
                <a:gd name="T63" fmla="*/ 160 h 184"/>
                <a:gd name="T64" fmla="*/ 126 w 184"/>
                <a:gd name="T65" fmla="*/ 166 h 184"/>
                <a:gd name="T66" fmla="*/ 92 w 184"/>
                <a:gd name="T67" fmla="*/ 172 h 184"/>
                <a:gd name="T68" fmla="*/ 58 w 184"/>
                <a:gd name="T69" fmla="*/ 166 h 184"/>
                <a:gd name="T70" fmla="*/ 81 w 184"/>
                <a:gd name="T71" fmla="*/ 160 h 184"/>
                <a:gd name="T72" fmla="*/ 92 w 184"/>
                <a:gd name="T73" fmla="*/ 158 h 184"/>
                <a:gd name="T74" fmla="*/ 92 w 184"/>
                <a:gd name="T75" fmla="*/ 136 h 184"/>
                <a:gd name="T76" fmla="*/ 73 w 184"/>
                <a:gd name="T77" fmla="*/ 102 h 184"/>
                <a:gd name="T78" fmla="*/ 62 w 184"/>
                <a:gd name="T79" fmla="*/ 80 h 184"/>
                <a:gd name="T80" fmla="*/ 53 w 184"/>
                <a:gd name="T81" fmla="*/ 46 h 184"/>
                <a:gd name="T82" fmla="*/ 92 w 184"/>
                <a:gd name="T83" fmla="*/ 55 h 184"/>
                <a:gd name="T84" fmla="*/ 131 w 184"/>
                <a:gd name="T85" fmla="*/ 46 h 184"/>
                <a:gd name="T86" fmla="*/ 122 w 184"/>
                <a:gd name="T87" fmla="*/ 80 h 184"/>
                <a:gd name="T88" fmla="*/ 111 w 184"/>
                <a:gd name="T89" fmla="*/ 102 h 184"/>
                <a:gd name="T90" fmla="*/ 92 w 184"/>
                <a:gd name="T91" fmla="*/ 136 h 184"/>
                <a:gd name="T92" fmla="*/ 92 w 184"/>
                <a:gd name="T93" fmla="*/ 158 h 184"/>
                <a:gd name="T94" fmla="*/ 103 w 184"/>
                <a:gd name="T95" fmla="*/ 16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" h="184">
                  <a:moveTo>
                    <a:pt x="134" y="101"/>
                  </a:moveTo>
                  <a:cubicBezTo>
                    <a:pt x="156" y="87"/>
                    <a:pt x="184" y="70"/>
                    <a:pt x="184" y="27"/>
                  </a:cubicBezTo>
                  <a:cubicBezTo>
                    <a:pt x="184" y="23"/>
                    <a:pt x="181" y="20"/>
                    <a:pt x="177" y="20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37" y="11"/>
                    <a:pt x="122" y="0"/>
                    <a:pt x="92" y="0"/>
                  </a:cubicBezTo>
                  <a:cubicBezTo>
                    <a:pt x="62" y="0"/>
                    <a:pt x="47" y="11"/>
                    <a:pt x="42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20"/>
                    <a:pt x="0" y="23"/>
                    <a:pt x="0" y="27"/>
                  </a:cubicBezTo>
                  <a:cubicBezTo>
                    <a:pt x="0" y="70"/>
                    <a:pt x="28" y="87"/>
                    <a:pt x="50" y="101"/>
                  </a:cubicBezTo>
                  <a:cubicBezTo>
                    <a:pt x="69" y="113"/>
                    <a:pt x="80" y="121"/>
                    <a:pt x="80" y="136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61" y="151"/>
                    <a:pt x="47" y="158"/>
                    <a:pt x="47" y="166"/>
                  </a:cubicBezTo>
                  <a:cubicBezTo>
                    <a:pt x="47" y="176"/>
                    <a:pt x="67" y="184"/>
                    <a:pt x="92" y="184"/>
                  </a:cubicBezTo>
                  <a:cubicBezTo>
                    <a:pt x="117" y="184"/>
                    <a:pt x="137" y="176"/>
                    <a:pt x="137" y="166"/>
                  </a:cubicBezTo>
                  <a:cubicBezTo>
                    <a:pt x="137" y="158"/>
                    <a:pt x="123" y="151"/>
                    <a:pt x="104" y="149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4" y="121"/>
                    <a:pt x="115" y="113"/>
                    <a:pt x="134" y="101"/>
                  </a:cubicBezTo>
                  <a:close/>
                  <a:moveTo>
                    <a:pt x="144" y="32"/>
                  </a:moveTo>
                  <a:cubicBezTo>
                    <a:pt x="172" y="32"/>
                    <a:pt x="172" y="32"/>
                    <a:pt x="172" y="32"/>
                  </a:cubicBezTo>
                  <a:cubicBezTo>
                    <a:pt x="171" y="63"/>
                    <a:pt x="148" y="79"/>
                    <a:pt x="131" y="91"/>
                  </a:cubicBezTo>
                  <a:cubicBezTo>
                    <a:pt x="137" y="79"/>
                    <a:pt x="143" y="56"/>
                    <a:pt x="144" y="32"/>
                  </a:cubicBezTo>
                  <a:close/>
                  <a:moveTo>
                    <a:pt x="92" y="12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120" y="12"/>
                    <a:pt x="131" y="23"/>
                    <a:pt x="131" y="28"/>
                  </a:cubicBezTo>
                  <a:cubicBezTo>
                    <a:pt x="131" y="32"/>
                    <a:pt x="120" y="43"/>
                    <a:pt x="92" y="43"/>
                  </a:cubicBezTo>
                  <a:cubicBezTo>
                    <a:pt x="64" y="43"/>
                    <a:pt x="53" y="32"/>
                    <a:pt x="53" y="28"/>
                  </a:cubicBezTo>
                  <a:cubicBezTo>
                    <a:pt x="53" y="23"/>
                    <a:pt x="64" y="12"/>
                    <a:pt x="92" y="12"/>
                  </a:cubicBezTo>
                  <a:close/>
                  <a:moveTo>
                    <a:pt x="12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1" y="56"/>
                    <a:pt x="47" y="79"/>
                    <a:pt x="53" y="91"/>
                  </a:cubicBezTo>
                  <a:cubicBezTo>
                    <a:pt x="36" y="79"/>
                    <a:pt x="13" y="63"/>
                    <a:pt x="12" y="32"/>
                  </a:cubicBezTo>
                  <a:close/>
                  <a:moveTo>
                    <a:pt x="103" y="160"/>
                  </a:moveTo>
                  <a:cubicBezTo>
                    <a:pt x="113" y="161"/>
                    <a:pt x="122" y="164"/>
                    <a:pt x="126" y="166"/>
                  </a:cubicBezTo>
                  <a:cubicBezTo>
                    <a:pt x="121" y="169"/>
                    <a:pt x="107" y="172"/>
                    <a:pt x="92" y="172"/>
                  </a:cubicBezTo>
                  <a:cubicBezTo>
                    <a:pt x="77" y="172"/>
                    <a:pt x="63" y="169"/>
                    <a:pt x="58" y="166"/>
                  </a:cubicBezTo>
                  <a:cubicBezTo>
                    <a:pt x="62" y="164"/>
                    <a:pt x="71" y="161"/>
                    <a:pt x="81" y="160"/>
                  </a:cubicBezTo>
                  <a:cubicBezTo>
                    <a:pt x="92" y="158"/>
                    <a:pt x="92" y="158"/>
                    <a:pt x="92" y="158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2" y="121"/>
                    <a:pt x="84" y="111"/>
                    <a:pt x="73" y="102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58" y="70"/>
                    <a:pt x="55" y="59"/>
                    <a:pt x="53" y="46"/>
                  </a:cubicBezTo>
                  <a:cubicBezTo>
                    <a:pt x="62" y="51"/>
                    <a:pt x="75" y="55"/>
                    <a:pt x="92" y="55"/>
                  </a:cubicBezTo>
                  <a:cubicBezTo>
                    <a:pt x="109" y="55"/>
                    <a:pt x="122" y="51"/>
                    <a:pt x="131" y="46"/>
                  </a:cubicBezTo>
                  <a:cubicBezTo>
                    <a:pt x="129" y="59"/>
                    <a:pt x="126" y="70"/>
                    <a:pt x="122" y="80"/>
                  </a:cubicBezTo>
                  <a:cubicBezTo>
                    <a:pt x="111" y="102"/>
                    <a:pt x="111" y="102"/>
                    <a:pt x="111" y="102"/>
                  </a:cubicBezTo>
                  <a:cubicBezTo>
                    <a:pt x="100" y="111"/>
                    <a:pt x="92" y="121"/>
                    <a:pt x="92" y="136"/>
                  </a:cubicBezTo>
                  <a:cubicBezTo>
                    <a:pt x="92" y="158"/>
                    <a:pt x="92" y="158"/>
                    <a:pt x="92" y="158"/>
                  </a:cubicBezTo>
                  <a:lnTo>
                    <a:pt x="103" y="1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49876" y="4090106"/>
            <a:ext cx="675000" cy="674914"/>
            <a:chOff x="718374" y="4470983"/>
            <a:chExt cx="675000" cy="674914"/>
          </a:xfrm>
        </p:grpSpPr>
        <p:sp>
          <p:nvSpPr>
            <p:cNvPr id="65" name="Oval 64"/>
            <p:cNvSpPr/>
            <p:nvPr/>
          </p:nvSpPr>
          <p:spPr>
            <a:xfrm>
              <a:off x="718374" y="4470983"/>
              <a:ext cx="675000" cy="674914"/>
            </a:xfrm>
            <a:prstGeom prst="ellipse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350"/>
            </a:p>
          </p:txBody>
        </p:sp>
        <p:sp>
          <p:nvSpPr>
            <p:cNvPr id="62" name="Freeform 37"/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72570" y="4604574"/>
              <a:ext cx="378115" cy="363956"/>
            </a:xfrm>
            <a:custGeom>
              <a:avLst/>
              <a:gdLst>
                <a:gd name="T0" fmla="*/ 95 w 192"/>
                <a:gd name="T1" fmla="*/ 108 h 184"/>
                <a:gd name="T2" fmla="*/ 95 w 192"/>
                <a:gd name="T3" fmla="*/ 131 h 184"/>
                <a:gd name="T4" fmla="*/ 192 w 192"/>
                <a:gd name="T5" fmla="*/ 42 h 184"/>
                <a:gd name="T6" fmla="*/ 177 w 192"/>
                <a:gd name="T7" fmla="*/ 28 h 184"/>
                <a:gd name="T8" fmla="*/ 177 w 192"/>
                <a:gd name="T9" fmla="*/ 40 h 184"/>
                <a:gd name="T10" fmla="*/ 180 w 192"/>
                <a:gd name="T11" fmla="*/ 94 h 184"/>
                <a:gd name="T12" fmla="*/ 122 w 192"/>
                <a:gd name="T13" fmla="*/ 101 h 184"/>
                <a:gd name="T14" fmla="*/ 69 w 192"/>
                <a:gd name="T15" fmla="*/ 101 h 184"/>
                <a:gd name="T16" fmla="*/ 12 w 192"/>
                <a:gd name="T17" fmla="*/ 42 h 184"/>
                <a:gd name="T18" fmla="*/ 15 w 192"/>
                <a:gd name="T19" fmla="*/ 40 h 184"/>
                <a:gd name="T20" fmla="*/ 177 w 192"/>
                <a:gd name="T21" fmla="*/ 28 h 184"/>
                <a:gd name="T22" fmla="*/ 128 w 192"/>
                <a:gd name="T23" fmla="*/ 13 h 184"/>
                <a:gd name="T24" fmla="*/ 78 w 192"/>
                <a:gd name="T25" fmla="*/ 0 h 184"/>
                <a:gd name="T26" fmla="*/ 64 w 192"/>
                <a:gd name="T27" fmla="*/ 28 h 184"/>
                <a:gd name="T28" fmla="*/ 0 w 192"/>
                <a:gd name="T29" fmla="*/ 42 h 184"/>
                <a:gd name="T30" fmla="*/ 3 w 192"/>
                <a:gd name="T31" fmla="*/ 102 h 184"/>
                <a:gd name="T32" fmla="*/ 5 w 192"/>
                <a:gd name="T33" fmla="*/ 102 h 184"/>
                <a:gd name="T34" fmla="*/ 95 w 192"/>
                <a:gd name="T35" fmla="*/ 100 h 184"/>
                <a:gd name="T36" fmla="*/ 182 w 192"/>
                <a:gd name="T37" fmla="*/ 106 h 184"/>
                <a:gd name="T38" fmla="*/ 192 w 192"/>
                <a:gd name="T39" fmla="*/ 99 h 184"/>
                <a:gd name="T40" fmla="*/ 76 w 192"/>
                <a:gd name="T41" fmla="*/ 13 h 184"/>
                <a:gd name="T42" fmla="*/ 114 w 192"/>
                <a:gd name="T43" fmla="*/ 12 h 184"/>
                <a:gd name="T44" fmla="*/ 116 w 192"/>
                <a:gd name="T45" fmla="*/ 28 h 184"/>
                <a:gd name="T46" fmla="*/ 76 w 192"/>
                <a:gd name="T47" fmla="*/ 13 h 184"/>
                <a:gd name="T48" fmla="*/ 172 w 192"/>
                <a:gd name="T49" fmla="*/ 131 h 184"/>
                <a:gd name="T50" fmla="*/ 167 w 192"/>
                <a:gd name="T51" fmla="*/ 172 h 184"/>
                <a:gd name="T52" fmla="*/ 20 w 192"/>
                <a:gd name="T53" fmla="*/ 168 h 184"/>
                <a:gd name="T54" fmla="*/ 20 w 192"/>
                <a:gd name="T55" fmla="*/ 131 h 184"/>
                <a:gd name="T56" fmla="*/ 8 w 192"/>
                <a:gd name="T57" fmla="*/ 115 h 184"/>
                <a:gd name="T58" fmla="*/ 25 w 192"/>
                <a:gd name="T59" fmla="*/ 184 h 184"/>
                <a:gd name="T60" fmla="*/ 184 w 192"/>
                <a:gd name="T61" fmla="*/ 168 h 184"/>
                <a:gd name="T62" fmla="*/ 172 w 192"/>
                <a:gd name="T63" fmla="*/ 1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84">
                  <a:moveTo>
                    <a:pt x="108" y="119"/>
                  </a:moveTo>
                  <a:cubicBezTo>
                    <a:pt x="108" y="113"/>
                    <a:pt x="102" y="108"/>
                    <a:pt x="95" y="108"/>
                  </a:cubicBezTo>
                  <a:cubicBezTo>
                    <a:pt x="89" y="108"/>
                    <a:pt x="83" y="113"/>
                    <a:pt x="83" y="119"/>
                  </a:cubicBezTo>
                  <a:cubicBezTo>
                    <a:pt x="83" y="126"/>
                    <a:pt x="89" y="131"/>
                    <a:pt x="95" y="131"/>
                  </a:cubicBezTo>
                  <a:cubicBezTo>
                    <a:pt x="102" y="131"/>
                    <a:pt x="108" y="126"/>
                    <a:pt x="108" y="119"/>
                  </a:cubicBezTo>
                  <a:close/>
                  <a:moveTo>
                    <a:pt x="192" y="42"/>
                  </a:moveTo>
                  <a:cubicBezTo>
                    <a:pt x="192" y="34"/>
                    <a:pt x="185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39"/>
                    <a:pt x="177" y="39"/>
                    <a:pt x="177" y="3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55"/>
                    <a:pt x="180" y="80"/>
                    <a:pt x="180" y="94"/>
                  </a:cubicBezTo>
                  <a:cubicBezTo>
                    <a:pt x="180" y="94"/>
                    <a:pt x="179" y="94"/>
                    <a:pt x="179" y="94"/>
                  </a:cubicBezTo>
                  <a:cubicBezTo>
                    <a:pt x="162" y="98"/>
                    <a:pt x="140" y="100"/>
                    <a:pt x="122" y="101"/>
                  </a:cubicBezTo>
                  <a:cubicBezTo>
                    <a:pt x="116" y="93"/>
                    <a:pt x="106" y="88"/>
                    <a:pt x="95" y="88"/>
                  </a:cubicBezTo>
                  <a:cubicBezTo>
                    <a:pt x="85" y="88"/>
                    <a:pt x="75" y="93"/>
                    <a:pt x="69" y="101"/>
                  </a:cubicBezTo>
                  <a:cubicBezTo>
                    <a:pt x="42" y="99"/>
                    <a:pt x="20" y="94"/>
                    <a:pt x="12" y="92"/>
                  </a:cubicBezTo>
                  <a:cubicBezTo>
                    <a:pt x="12" y="79"/>
                    <a:pt x="12" y="54"/>
                    <a:pt x="12" y="42"/>
                  </a:cubicBezTo>
                  <a:cubicBezTo>
                    <a:pt x="12" y="42"/>
                    <a:pt x="12" y="41"/>
                    <a:pt x="13" y="41"/>
                  </a:cubicBezTo>
                  <a:cubicBezTo>
                    <a:pt x="13" y="41"/>
                    <a:pt x="14" y="40"/>
                    <a:pt x="15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3"/>
                    <a:pt x="128" y="14"/>
                    <a:pt x="128" y="13"/>
                  </a:cubicBezTo>
                  <a:cubicBezTo>
                    <a:pt x="128" y="6"/>
                    <a:pt x="121" y="0"/>
                    <a:pt x="114" y="0"/>
                  </a:cubicBezTo>
                  <a:cubicBezTo>
                    <a:pt x="102" y="0"/>
                    <a:pt x="92" y="0"/>
                    <a:pt x="78" y="0"/>
                  </a:cubicBezTo>
                  <a:cubicBezTo>
                    <a:pt x="71" y="0"/>
                    <a:pt x="65" y="5"/>
                    <a:pt x="64" y="11"/>
                  </a:cubicBezTo>
                  <a:cubicBezTo>
                    <a:pt x="64" y="13"/>
                    <a:pt x="64" y="23"/>
                    <a:pt x="6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7" y="28"/>
                    <a:pt x="0" y="34"/>
                    <a:pt x="0" y="42"/>
                  </a:cubicBezTo>
                  <a:cubicBezTo>
                    <a:pt x="0" y="57"/>
                    <a:pt x="0" y="87"/>
                    <a:pt x="0" y="10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4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12" y="105"/>
                    <a:pt x="39" y="112"/>
                    <a:pt x="76" y="114"/>
                  </a:cubicBezTo>
                  <a:cubicBezTo>
                    <a:pt x="78" y="106"/>
                    <a:pt x="86" y="100"/>
                    <a:pt x="95" y="100"/>
                  </a:cubicBezTo>
                  <a:cubicBezTo>
                    <a:pt x="105" y="100"/>
                    <a:pt x="113" y="106"/>
                    <a:pt x="115" y="114"/>
                  </a:cubicBezTo>
                  <a:cubicBezTo>
                    <a:pt x="134" y="113"/>
                    <a:pt x="159" y="110"/>
                    <a:pt x="182" y="106"/>
                  </a:cubicBezTo>
                  <a:cubicBezTo>
                    <a:pt x="185" y="105"/>
                    <a:pt x="188" y="104"/>
                    <a:pt x="191" y="103"/>
                  </a:cubicBezTo>
                  <a:cubicBezTo>
                    <a:pt x="192" y="103"/>
                    <a:pt x="192" y="100"/>
                    <a:pt x="192" y="99"/>
                  </a:cubicBezTo>
                  <a:cubicBezTo>
                    <a:pt x="192" y="86"/>
                    <a:pt x="192" y="57"/>
                    <a:pt x="192" y="42"/>
                  </a:cubicBezTo>
                  <a:close/>
                  <a:moveTo>
                    <a:pt x="76" y="13"/>
                  </a:moveTo>
                  <a:cubicBezTo>
                    <a:pt x="76" y="12"/>
                    <a:pt x="77" y="12"/>
                    <a:pt x="78" y="12"/>
                  </a:cubicBezTo>
                  <a:cubicBezTo>
                    <a:pt x="92" y="12"/>
                    <a:pt x="102" y="12"/>
                    <a:pt x="114" y="12"/>
                  </a:cubicBezTo>
                  <a:cubicBezTo>
                    <a:pt x="115" y="12"/>
                    <a:pt x="116" y="13"/>
                    <a:pt x="116" y="14"/>
                  </a:cubicBezTo>
                  <a:cubicBezTo>
                    <a:pt x="116" y="15"/>
                    <a:pt x="116" y="24"/>
                    <a:pt x="116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4"/>
                    <a:pt x="76" y="14"/>
                    <a:pt x="76" y="13"/>
                  </a:cubicBezTo>
                  <a:close/>
                  <a:moveTo>
                    <a:pt x="172" y="131"/>
                  </a:moveTo>
                  <a:cubicBezTo>
                    <a:pt x="172" y="131"/>
                    <a:pt x="172" y="131"/>
                    <a:pt x="172" y="131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72" y="170"/>
                    <a:pt x="170" y="172"/>
                    <a:pt x="167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2" y="172"/>
                    <a:pt x="20" y="170"/>
                    <a:pt x="20" y="168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5" y="117"/>
                    <a:pt x="11" y="116"/>
                    <a:pt x="8" y="115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77"/>
                    <a:pt x="16" y="184"/>
                    <a:pt x="25" y="184"/>
                  </a:cubicBezTo>
                  <a:cubicBezTo>
                    <a:pt x="167" y="184"/>
                    <a:pt x="167" y="184"/>
                    <a:pt x="167" y="184"/>
                  </a:cubicBezTo>
                  <a:cubicBezTo>
                    <a:pt x="176" y="184"/>
                    <a:pt x="184" y="177"/>
                    <a:pt x="184" y="168"/>
                  </a:cubicBezTo>
                  <a:cubicBezTo>
                    <a:pt x="184" y="117"/>
                    <a:pt x="184" y="117"/>
                    <a:pt x="184" y="117"/>
                  </a:cubicBezTo>
                  <a:cubicBezTo>
                    <a:pt x="180" y="118"/>
                    <a:pt x="176" y="118"/>
                    <a:pt x="172" y="119"/>
                  </a:cubicBezTo>
                  <a:lnTo>
                    <a:pt x="172" y="13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350"/>
            </a:p>
          </p:txBody>
        </p:sp>
      </p:grpSp>
      <p:sp>
        <p:nvSpPr>
          <p:cNvPr id="69" name="Hexagon 37"/>
          <p:cNvSpPr/>
          <p:nvPr/>
        </p:nvSpPr>
        <p:spPr>
          <a:xfrm>
            <a:off x="0" y="744926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C0C3A7-3D08-A63C-207D-EBB6550943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" y="5949192"/>
            <a:ext cx="705991" cy="70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Рисунок 40">
            <a:extLst>
              <a:ext uri="{FF2B5EF4-FFF2-40B4-BE49-F238E27FC236}">
                <a16:creationId xmlns:a16="http://schemas.microsoft.com/office/drawing/2014/main" id="{EA5AA0EE-6355-4AD1-BE04-ED7561CF4D6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79126" y="4232489"/>
            <a:ext cx="475200" cy="338400"/>
          </a:xfrm>
          <a:custGeom>
            <a:avLst/>
            <a:gdLst>
              <a:gd name="connsiteX0" fmla="*/ 368462 w 475200"/>
              <a:gd name="connsiteY0" fmla="*/ 1815 h 338400"/>
              <a:gd name="connsiteX1" fmla="*/ 383439 w 475200"/>
              <a:gd name="connsiteY1" fmla="*/ 4810 h 338400"/>
              <a:gd name="connsiteX2" fmla="*/ 385189 w 475200"/>
              <a:gd name="connsiteY2" fmla="*/ 7347 h 338400"/>
              <a:gd name="connsiteX3" fmla="*/ 389465 w 475200"/>
              <a:gd name="connsiteY3" fmla="*/ 13664 h 338400"/>
              <a:gd name="connsiteX4" fmla="*/ 395207 w 475200"/>
              <a:gd name="connsiteY4" fmla="*/ 26429 h 338400"/>
              <a:gd name="connsiteX5" fmla="*/ 393923 w 475200"/>
              <a:gd name="connsiteY5" fmla="*/ 43547 h 338400"/>
              <a:gd name="connsiteX6" fmla="*/ 380933 w 475200"/>
              <a:gd name="connsiteY6" fmla="*/ 59041 h 338400"/>
              <a:gd name="connsiteX7" fmla="*/ 374453 w 475200"/>
              <a:gd name="connsiteY7" fmla="*/ 68851 h 338400"/>
              <a:gd name="connsiteX8" fmla="*/ 382090 w 475200"/>
              <a:gd name="connsiteY8" fmla="*/ 82364 h 338400"/>
              <a:gd name="connsiteX9" fmla="*/ 382090 w 475200"/>
              <a:gd name="connsiteY9" fmla="*/ 97638 h 338400"/>
              <a:gd name="connsiteX10" fmla="*/ 366816 w 475200"/>
              <a:gd name="connsiteY10" fmla="*/ 97638 h 338400"/>
              <a:gd name="connsiteX11" fmla="*/ 352853 w 475200"/>
              <a:gd name="connsiteY11" fmla="*/ 68851 h 338400"/>
              <a:gd name="connsiteX12" fmla="*/ 367973 w 475200"/>
              <a:gd name="connsiteY12" fmla="*/ 41761 h 338400"/>
              <a:gd name="connsiteX13" fmla="*/ 374018 w 475200"/>
              <a:gd name="connsiteY13" fmla="*/ 35160 h 338400"/>
              <a:gd name="connsiteX14" fmla="*/ 374219 w 475200"/>
              <a:gd name="connsiteY14" fmla="*/ 31534 h 338400"/>
              <a:gd name="connsiteX15" fmla="*/ 371186 w 475200"/>
              <a:gd name="connsiteY15" fmla="*/ 25173 h 338400"/>
              <a:gd name="connsiteX16" fmla="*/ 368146 w 475200"/>
              <a:gd name="connsiteY16" fmla="*/ 20676 h 338400"/>
              <a:gd name="connsiteX17" fmla="*/ 368146 w 475200"/>
              <a:gd name="connsiteY17" fmla="*/ 20676 h 338400"/>
              <a:gd name="connsiteX18" fmla="*/ 368145 w 475200"/>
              <a:gd name="connsiteY18" fmla="*/ 20675 h 338400"/>
              <a:gd name="connsiteX19" fmla="*/ 365467 w 475200"/>
              <a:gd name="connsiteY19" fmla="*/ 16792 h 338400"/>
              <a:gd name="connsiteX20" fmla="*/ 368462 w 475200"/>
              <a:gd name="connsiteY20" fmla="*/ 1815 h 338400"/>
              <a:gd name="connsiteX21" fmla="*/ 247622 w 475200"/>
              <a:gd name="connsiteY21" fmla="*/ 126039 h 338400"/>
              <a:gd name="connsiteX22" fmla="*/ 287639 w 475200"/>
              <a:gd name="connsiteY22" fmla="*/ 282776 h 338400"/>
              <a:gd name="connsiteX23" fmla="*/ 289732 w 475200"/>
              <a:gd name="connsiteY23" fmla="*/ 284401 h 338400"/>
              <a:gd name="connsiteX24" fmla="*/ 340790 w 475200"/>
              <a:gd name="connsiteY24" fmla="*/ 284401 h 338400"/>
              <a:gd name="connsiteX25" fmla="*/ 342939 w 475200"/>
              <a:gd name="connsiteY25" fmla="*/ 282015 h 338400"/>
              <a:gd name="connsiteX26" fmla="*/ 335690 w 475200"/>
              <a:gd name="connsiteY26" fmla="*/ 213155 h 338400"/>
              <a:gd name="connsiteX27" fmla="*/ 335650 w 475200"/>
              <a:gd name="connsiteY27" fmla="*/ 212309 h 338400"/>
              <a:gd name="connsiteX28" fmla="*/ 335030 w 475200"/>
              <a:gd name="connsiteY28" fmla="*/ 206777 h 338400"/>
              <a:gd name="connsiteX29" fmla="*/ 335354 w 475200"/>
              <a:gd name="connsiteY29" fmla="*/ 203697 h 338400"/>
              <a:gd name="connsiteX30" fmla="*/ 344012 w 475200"/>
              <a:gd name="connsiteY30" fmla="*/ 177725 h 338400"/>
              <a:gd name="connsiteX31" fmla="*/ 350842 w 475200"/>
              <a:gd name="connsiteY31" fmla="*/ 172801 h 338400"/>
              <a:gd name="connsiteX32" fmla="*/ 434064 w 475200"/>
              <a:gd name="connsiteY32" fmla="*/ 172801 h 338400"/>
              <a:gd name="connsiteX33" fmla="*/ 440894 w 475200"/>
              <a:gd name="connsiteY33" fmla="*/ 177725 h 338400"/>
              <a:gd name="connsiteX34" fmla="*/ 449552 w 475200"/>
              <a:gd name="connsiteY34" fmla="*/ 203700 h 338400"/>
              <a:gd name="connsiteX35" fmla="*/ 449878 w 475200"/>
              <a:gd name="connsiteY35" fmla="*/ 206775 h 338400"/>
              <a:gd name="connsiteX36" fmla="*/ 449256 w 475200"/>
              <a:gd name="connsiteY36" fmla="*/ 212342 h 338400"/>
              <a:gd name="connsiteX37" fmla="*/ 449216 w 475200"/>
              <a:gd name="connsiteY37" fmla="*/ 213155 h 338400"/>
              <a:gd name="connsiteX38" fmla="*/ 438178 w 475200"/>
              <a:gd name="connsiteY38" fmla="*/ 318015 h 338400"/>
              <a:gd name="connsiteX39" fmla="*/ 440326 w 475200"/>
              <a:gd name="connsiteY39" fmla="*/ 320401 h 338400"/>
              <a:gd name="connsiteX40" fmla="*/ 468053 w 475200"/>
              <a:gd name="connsiteY40" fmla="*/ 320401 h 338400"/>
              <a:gd name="connsiteX41" fmla="*/ 478853 w 475200"/>
              <a:gd name="connsiteY41" fmla="*/ 331201 h 338400"/>
              <a:gd name="connsiteX42" fmla="*/ 468053 w 475200"/>
              <a:gd name="connsiteY42" fmla="*/ 342001 h 338400"/>
              <a:gd name="connsiteX43" fmla="*/ 435653 w 475200"/>
              <a:gd name="connsiteY43" fmla="*/ 342001 h 338400"/>
              <a:gd name="connsiteX44" fmla="*/ 381655 w 475200"/>
              <a:gd name="connsiteY44" fmla="*/ 342001 h 338400"/>
              <a:gd name="connsiteX45" fmla="*/ 360055 w 475200"/>
              <a:gd name="connsiteY45" fmla="*/ 342001 h 338400"/>
              <a:gd name="connsiteX46" fmla="*/ 349253 w 475200"/>
              <a:gd name="connsiteY46" fmla="*/ 342001 h 338400"/>
              <a:gd name="connsiteX47" fmla="*/ 46855 w 475200"/>
              <a:gd name="connsiteY47" fmla="*/ 342001 h 338400"/>
              <a:gd name="connsiteX48" fmla="*/ 14453 w 475200"/>
              <a:gd name="connsiteY48" fmla="*/ 342001 h 338400"/>
              <a:gd name="connsiteX49" fmla="*/ 3653 w 475200"/>
              <a:gd name="connsiteY49" fmla="*/ 331201 h 338400"/>
              <a:gd name="connsiteX50" fmla="*/ 14453 w 475200"/>
              <a:gd name="connsiteY50" fmla="*/ 320401 h 338400"/>
              <a:gd name="connsiteX51" fmla="*/ 39362 w 475200"/>
              <a:gd name="connsiteY51" fmla="*/ 320401 h 338400"/>
              <a:gd name="connsiteX52" fmla="*/ 41470 w 475200"/>
              <a:gd name="connsiteY52" fmla="*/ 317773 h 338400"/>
              <a:gd name="connsiteX53" fmla="*/ 349 w 475200"/>
              <a:gd name="connsiteY53" fmla="*/ 132726 h 338400"/>
              <a:gd name="connsiteX54" fmla="*/ 14406 w 475200"/>
              <a:gd name="connsiteY54" fmla="*/ 115201 h 338400"/>
              <a:gd name="connsiteX55" fmla="*/ 233670 w 475200"/>
              <a:gd name="connsiteY55" fmla="*/ 115201 h 338400"/>
              <a:gd name="connsiteX56" fmla="*/ 247622 w 475200"/>
              <a:gd name="connsiteY56" fmla="*/ 126039 h 338400"/>
              <a:gd name="connsiteX57" fmla="*/ 425809 w 475200"/>
              <a:gd name="connsiteY57" fmla="*/ 229188 h 338400"/>
              <a:gd name="connsiteX58" fmla="*/ 423661 w 475200"/>
              <a:gd name="connsiteY58" fmla="*/ 226801 h 338400"/>
              <a:gd name="connsiteX59" fmla="*/ 361246 w 475200"/>
              <a:gd name="connsiteY59" fmla="*/ 226801 h 338400"/>
              <a:gd name="connsiteX60" fmla="*/ 359097 w 475200"/>
              <a:gd name="connsiteY60" fmla="*/ 229188 h 338400"/>
              <a:gd name="connsiteX61" fmla="*/ 368495 w 475200"/>
              <a:gd name="connsiteY61" fmla="*/ 318468 h 338400"/>
              <a:gd name="connsiteX62" fmla="*/ 370643 w 475200"/>
              <a:gd name="connsiteY62" fmla="*/ 320401 h 338400"/>
              <a:gd name="connsiteX63" fmla="*/ 414263 w 475200"/>
              <a:gd name="connsiteY63" fmla="*/ 320401 h 338400"/>
              <a:gd name="connsiteX64" fmla="*/ 416411 w 475200"/>
              <a:gd name="connsiteY64" fmla="*/ 318468 h 338400"/>
              <a:gd name="connsiteX65" fmla="*/ 425809 w 475200"/>
              <a:gd name="connsiteY65" fmla="*/ 229188 h 338400"/>
              <a:gd name="connsiteX66" fmla="*/ 424288 w 475200"/>
              <a:gd name="connsiteY66" fmla="*/ 205201 h 338400"/>
              <a:gd name="connsiteX67" fmla="*/ 426337 w 475200"/>
              <a:gd name="connsiteY67" fmla="*/ 202358 h 338400"/>
              <a:gd name="connsiteX68" fmla="*/ 424177 w 475200"/>
              <a:gd name="connsiteY68" fmla="*/ 195878 h 338400"/>
              <a:gd name="connsiteX69" fmla="*/ 422128 w 475200"/>
              <a:gd name="connsiteY69" fmla="*/ 194401 h 338400"/>
              <a:gd name="connsiteX70" fmla="*/ 362778 w 475200"/>
              <a:gd name="connsiteY70" fmla="*/ 194401 h 338400"/>
              <a:gd name="connsiteX71" fmla="*/ 360729 w 475200"/>
              <a:gd name="connsiteY71" fmla="*/ 195878 h 338400"/>
              <a:gd name="connsiteX72" fmla="*/ 358569 w 475200"/>
              <a:gd name="connsiteY72" fmla="*/ 202358 h 338400"/>
              <a:gd name="connsiteX73" fmla="*/ 360618 w 475200"/>
              <a:gd name="connsiteY73" fmla="*/ 205201 h 338400"/>
              <a:gd name="connsiteX74" fmla="*/ 424288 w 475200"/>
              <a:gd name="connsiteY74" fmla="*/ 205201 h 338400"/>
              <a:gd name="connsiteX75" fmla="*/ 288055 w 475200"/>
              <a:gd name="connsiteY75" fmla="*/ 306001 h 338400"/>
              <a:gd name="connsiteX76" fmla="*/ 343519 w 475200"/>
              <a:gd name="connsiteY76" fmla="*/ 306001 h 338400"/>
              <a:gd name="connsiteX77" fmla="*/ 345667 w 475200"/>
              <a:gd name="connsiteY77" fmla="*/ 307935 h 338400"/>
              <a:gd name="connsiteX78" fmla="*/ 346728 w 475200"/>
              <a:gd name="connsiteY78" fmla="*/ 318015 h 338400"/>
              <a:gd name="connsiteX79" fmla="*/ 344580 w 475200"/>
              <a:gd name="connsiteY79" fmla="*/ 320401 h 338400"/>
              <a:gd name="connsiteX80" fmla="*/ 65914 w 475200"/>
              <a:gd name="connsiteY80" fmla="*/ 320401 h 338400"/>
              <a:gd name="connsiteX81" fmla="*/ 63806 w 475200"/>
              <a:gd name="connsiteY81" fmla="*/ 318710 h 338400"/>
              <a:gd name="connsiteX82" fmla="*/ 23966 w 475200"/>
              <a:gd name="connsiteY82" fmla="*/ 139430 h 338400"/>
              <a:gd name="connsiteX83" fmla="*/ 26074 w 475200"/>
              <a:gd name="connsiteY83" fmla="*/ 136801 h 338400"/>
              <a:gd name="connsiteX84" fmla="*/ 226399 w 475200"/>
              <a:gd name="connsiteY84" fmla="*/ 136801 h 338400"/>
              <a:gd name="connsiteX85" fmla="*/ 228491 w 475200"/>
              <a:gd name="connsiteY85" fmla="*/ 138427 h 338400"/>
              <a:gd name="connsiteX86" fmla="*/ 267126 w 475200"/>
              <a:gd name="connsiteY86" fmla="*/ 289745 h 338400"/>
              <a:gd name="connsiteX87" fmla="*/ 270862 w 475200"/>
              <a:gd name="connsiteY87" fmla="*/ 304376 h 338400"/>
              <a:gd name="connsiteX88" fmla="*/ 272954 w 475200"/>
              <a:gd name="connsiteY88" fmla="*/ 306001 h 338400"/>
              <a:gd name="connsiteX89" fmla="*/ 288055 w 475200"/>
              <a:gd name="connsiteY89" fmla="*/ 306001 h 338400"/>
              <a:gd name="connsiteX90" fmla="*/ 147653 w 475200"/>
              <a:gd name="connsiteY90" fmla="*/ 244801 h 338400"/>
              <a:gd name="connsiteX91" fmla="*/ 158453 w 475200"/>
              <a:gd name="connsiteY91" fmla="*/ 234001 h 338400"/>
              <a:gd name="connsiteX92" fmla="*/ 147653 w 475200"/>
              <a:gd name="connsiteY92" fmla="*/ 223201 h 338400"/>
              <a:gd name="connsiteX93" fmla="*/ 136853 w 475200"/>
              <a:gd name="connsiteY93" fmla="*/ 234001 h 338400"/>
              <a:gd name="connsiteX94" fmla="*/ 147653 w 475200"/>
              <a:gd name="connsiteY94" fmla="*/ 244801 h 338400"/>
              <a:gd name="connsiteX95" fmla="*/ 147653 w 475200"/>
              <a:gd name="connsiteY95" fmla="*/ 262801 h 338400"/>
              <a:gd name="connsiteX96" fmla="*/ 176453 w 475200"/>
              <a:gd name="connsiteY96" fmla="*/ 234001 h 338400"/>
              <a:gd name="connsiteX97" fmla="*/ 147653 w 475200"/>
              <a:gd name="connsiteY97" fmla="*/ 205201 h 338400"/>
              <a:gd name="connsiteX98" fmla="*/ 118853 w 475200"/>
              <a:gd name="connsiteY98" fmla="*/ 234001 h 338400"/>
              <a:gd name="connsiteX99" fmla="*/ 147653 w 475200"/>
              <a:gd name="connsiteY99" fmla="*/ 262801 h 338400"/>
              <a:gd name="connsiteX100" fmla="*/ 437439 w 475200"/>
              <a:gd name="connsiteY100" fmla="*/ 55210 h 338400"/>
              <a:gd name="connsiteX101" fmla="*/ 422462 w 475200"/>
              <a:gd name="connsiteY101" fmla="*/ 52215 h 338400"/>
              <a:gd name="connsiteX102" fmla="*/ 419467 w 475200"/>
              <a:gd name="connsiteY102" fmla="*/ 67192 h 338400"/>
              <a:gd name="connsiteX103" fmla="*/ 422145 w 475200"/>
              <a:gd name="connsiteY103" fmla="*/ 71074 h 338400"/>
              <a:gd name="connsiteX104" fmla="*/ 422146 w 475200"/>
              <a:gd name="connsiteY104" fmla="*/ 71076 h 338400"/>
              <a:gd name="connsiteX105" fmla="*/ 422146 w 475200"/>
              <a:gd name="connsiteY105" fmla="*/ 71076 h 338400"/>
              <a:gd name="connsiteX106" fmla="*/ 425186 w 475200"/>
              <a:gd name="connsiteY106" fmla="*/ 75573 h 338400"/>
              <a:gd name="connsiteX107" fmla="*/ 428219 w 475200"/>
              <a:gd name="connsiteY107" fmla="*/ 81934 h 338400"/>
              <a:gd name="connsiteX108" fmla="*/ 428018 w 475200"/>
              <a:gd name="connsiteY108" fmla="*/ 85560 h 338400"/>
              <a:gd name="connsiteX109" fmla="*/ 421973 w 475200"/>
              <a:gd name="connsiteY109" fmla="*/ 92161 h 338400"/>
              <a:gd name="connsiteX110" fmla="*/ 406853 w 475200"/>
              <a:gd name="connsiteY110" fmla="*/ 119251 h 338400"/>
              <a:gd name="connsiteX111" fmla="*/ 420816 w 475200"/>
              <a:gd name="connsiteY111" fmla="*/ 148038 h 338400"/>
              <a:gd name="connsiteX112" fmla="*/ 436090 w 475200"/>
              <a:gd name="connsiteY112" fmla="*/ 148038 h 338400"/>
              <a:gd name="connsiteX113" fmla="*/ 436090 w 475200"/>
              <a:gd name="connsiteY113" fmla="*/ 132764 h 338400"/>
              <a:gd name="connsiteX114" fmla="*/ 428453 w 475200"/>
              <a:gd name="connsiteY114" fmla="*/ 119251 h 338400"/>
              <a:gd name="connsiteX115" fmla="*/ 434933 w 475200"/>
              <a:gd name="connsiteY115" fmla="*/ 109441 h 338400"/>
              <a:gd name="connsiteX116" fmla="*/ 447923 w 475200"/>
              <a:gd name="connsiteY116" fmla="*/ 93948 h 338400"/>
              <a:gd name="connsiteX117" fmla="*/ 449207 w 475200"/>
              <a:gd name="connsiteY117" fmla="*/ 76828 h 338400"/>
              <a:gd name="connsiteX118" fmla="*/ 443465 w 475200"/>
              <a:gd name="connsiteY118" fmla="*/ 64064 h 338400"/>
              <a:gd name="connsiteX119" fmla="*/ 439189 w 475200"/>
              <a:gd name="connsiteY119" fmla="*/ 57747 h 338400"/>
              <a:gd name="connsiteX120" fmla="*/ 437439 w 475200"/>
              <a:gd name="connsiteY120" fmla="*/ 5521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475200" h="338400">
                <a:moveTo>
                  <a:pt x="368462" y="1815"/>
                </a:moveTo>
                <a:cubicBezTo>
                  <a:pt x="373425" y="-1494"/>
                  <a:pt x="380130" y="-152"/>
                  <a:pt x="383439" y="4810"/>
                </a:cubicBezTo>
                <a:cubicBezTo>
                  <a:pt x="383854" y="5432"/>
                  <a:pt x="384475" y="6323"/>
                  <a:pt x="385189" y="7347"/>
                </a:cubicBezTo>
                <a:cubicBezTo>
                  <a:pt x="386547" y="9293"/>
                  <a:pt x="388238" y="11715"/>
                  <a:pt x="389465" y="13664"/>
                </a:cubicBezTo>
                <a:cubicBezTo>
                  <a:pt x="391623" y="17093"/>
                  <a:pt x="393993" y="21439"/>
                  <a:pt x="395207" y="26429"/>
                </a:cubicBezTo>
                <a:cubicBezTo>
                  <a:pt x="396477" y="31653"/>
                  <a:pt x="396461" y="37524"/>
                  <a:pt x="393923" y="43547"/>
                </a:cubicBezTo>
                <a:cubicBezTo>
                  <a:pt x="391458" y="49396"/>
                  <a:pt x="386993" y="54496"/>
                  <a:pt x="380933" y="59041"/>
                </a:cubicBezTo>
                <a:cubicBezTo>
                  <a:pt x="375586" y="63051"/>
                  <a:pt x="374453" y="66454"/>
                  <a:pt x="374453" y="68851"/>
                </a:cubicBezTo>
                <a:cubicBezTo>
                  <a:pt x="374453" y="71646"/>
                  <a:pt x="375985" y="76260"/>
                  <a:pt x="382090" y="82364"/>
                </a:cubicBezTo>
                <a:cubicBezTo>
                  <a:pt x="386307" y="86582"/>
                  <a:pt x="386307" y="93420"/>
                  <a:pt x="382090" y="97638"/>
                </a:cubicBezTo>
                <a:cubicBezTo>
                  <a:pt x="377872" y="101856"/>
                  <a:pt x="371034" y="101856"/>
                  <a:pt x="366816" y="97638"/>
                </a:cubicBezTo>
                <a:cubicBezTo>
                  <a:pt x="358521" y="89343"/>
                  <a:pt x="352853" y="79556"/>
                  <a:pt x="352853" y="68851"/>
                </a:cubicBezTo>
                <a:cubicBezTo>
                  <a:pt x="352853" y="57748"/>
                  <a:pt x="358919" y="48551"/>
                  <a:pt x="367973" y="41761"/>
                </a:cubicBezTo>
                <a:cubicBezTo>
                  <a:pt x="371993" y="38746"/>
                  <a:pt x="373468" y="36466"/>
                  <a:pt x="374018" y="35160"/>
                </a:cubicBezTo>
                <a:cubicBezTo>
                  <a:pt x="374494" y="34028"/>
                  <a:pt x="374568" y="32970"/>
                  <a:pt x="374219" y="31534"/>
                </a:cubicBezTo>
                <a:cubicBezTo>
                  <a:pt x="373812" y="29863"/>
                  <a:pt x="372852" y="27820"/>
                  <a:pt x="371186" y="25173"/>
                </a:cubicBezTo>
                <a:cubicBezTo>
                  <a:pt x="370084" y="23422"/>
                  <a:pt x="369167" y="22123"/>
                  <a:pt x="368146" y="20676"/>
                </a:cubicBezTo>
                <a:lnTo>
                  <a:pt x="368146" y="20676"/>
                </a:lnTo>
                <a:lnTo>
                  <a:pt x="368145" y="20675"/>
                </a:lnTo>
                <a:cubicBezTo>
                  <a:pt x="367358" y="19560"/>
                  <a:pt x="366510" y="18357"/>
                  <a:pt x="365467" y="16792"/>
                </a:cubicBezTo>
                <a:cubicBezTo>
                  <a:pt x="362158" y="11829"/>
                  <a:pt x="363499" y="5124"/>
                  <a:pt x="368462" y="1815"/>
                </a:cubicBezTo>
                <a:close/>
                <a:moveTo>
                  <a:pt x="247622" y="126039"/>
                </a:moveTo>
                <a:lnTo>
                  <a:pt x="287639" y="282776"/>
                </a:lnTo>
                <a:cubicBezTo>
                  <a:pt x="287883" y="283733"/>
                  <a:pt x="288745" y="284401"/>
                  <a:pt x="289732" y="284401"/>
                </a:cubicBezTo>
                <a:lnTo>
                  <a:pt x="340790" y="284401"/>
                </a:lnTo>
                <a:cubicBezTo>
                  <a:pt x="342073" y="284401"/>
                  <a:pt x="343073" y="283291"/>
                  <a:pt x="342939" y="282015"/>
                </a:cubicBezTo>
                <a:lnTo>
                  <a:pt x="335690" y="213155"/>
                </a:lnTo>
                <a:cubicBezTo>
                  <a:pt x="335660" y="212870"/>
                  <a:pt x="335647" y="212587"/>
                  <a:pt x="335650" y="212309"/>
                </a:cubicBezTo>
                <a:lnTo>
                  <a:pt x="335030" y="206777"/>
                </a:lnTo>
                <a:cubicBezTo>
                  <a:pt x="334913" y="205739"/>
                  <a:pt x="335024" y="204688"/>
                  <a:pt x="335354" y="203697"/>
                </a:cubicBezTo>
                <a:lnTo>
                  <a:pt x="344012" y="177725"/>
                </a:lnTo>
                <a:cubicBezTo>
                  <a:pt x="344992" y="174784"/>
                  <a:pt x="347743" y="172801"/>
                  <a:pt x="350842" y="172801"/>
                </a:cubicBezTo>
                <a:lnTo>
                  <a:pt x="434064" y="172801"/>
                </a:lnTo>
                <a:cubicBezTo>
                  <a:pt x="437162" y="172801"/>
                  <a:pt x="439914" y="174784"/>
                  <a:pt x="440894" y="177725"/>
                </a:cubicBezTo>
                <a:lnTo>
                  <a:pt x="449552" y="203700"/>
                </a:lnTo>
                <a:cubicBezTo>
                  <a:pt x="449882" y="204689"/>
                  <a:pt x="449993" y="205739"/>
                  <a:pt x="449878" y="206775"/>
                </a:cubicBezTo>
                <a:lnTo>
                  <a:pt x="449256" y="212342"/>
                </a:lnTo>
                <a:cubicBezTo>
                  <a:pt x="449258" y="212610"/>
                  <a:pt x="449245" y="212882"/>
                  <a:pt x="449216" y="213155"/>
                </a:cubicBezTo>
                <a:lnTo>
                  <a:pt x="438178" y="318015"/>
                </a:lnTo>
                <a:cubicBezTo>
                  <a:pt x="438044" y="319291"/>
                  <a:pt x="439044" y="320401"/>
                  <a:pt x="440326" y="320401"/>
                </a:cubicBezTo>
                <a:lnTo>
                  <a:pt x="468053" y="320401"/>
                </a:lnTo>
                <a:cubicBezTo>
                  <a:pt x="474018" y="320401"/>
                  <a:pt x="478853" y="325237"/>
                  <a:pt x="478853" y="331201"/>
                </a:cubicBezTo>
                <a:cubicBezTo>
                  <a:pt x="478853" y="337166"/>
                  <a:pt x="474018" y="342001"/>
                  <a:pt x="468053" y="342001"/>
                </a:cubicBezTo>
                <a:lnTo>
                  <a:pt x="435653" y="342001"/>
                </a:lnTo>
                <a:lnTo>
                  <a:pt x="381655" y="342001"/>
                </a:lnTo>
                <a:lnTo>
                  <a:pt x="360055" y="342001"/>
                </a:lnTo>
                <a:lnTo>
                  <a:pt x="349253" y="342001"/>
                </a:lnTo>
                <a:lnTo>
                  <a:pt x="46855" y="342001"/>
                </a:lnTo>
                <a:lnTo>
                  <a:pt x="14453" y="342001"/>
                </a:lnTo>
                <a:cubicBezTo>
                  <a:pt x="8488" y="342001"/>
                  <a:pt x="3653" y="337166"/>
                  <a:pt x="3653" y="331201"/>
                </a:cubicBezTo>
                <a:cubicBezTo>
                  <a:pt x="3653" y="325237"/>
                  <a:pt x="8488" y="320401"/>
                  <a:pt x="14453" y="320401"/>
                </a:cubicBezTo>
                <a:lnTo>
                  <a:pt x="39362" y="320401"/>
                </a:lnTo>
                <a:cubicBezTo>
                  <a:pt x="40744" y="320401"/>
                  <a:pt x="41770" y="319122"/>
                  <a:pt x="41470" y="317773"/>
                </a:cubicBezTo>
                <a:lnTo>
                  <a:pt x="349" y="132726"/>
                </a:lnTo>
                <a:cubicBezTo>
                  <a:pt x="-1650" y="123732"/>
                  <a:pt x="5193" y="115201"/>
                  <a:pt x="14406" y="115201"/>
                </a:cubicBezTo>
                <a:lnTo>
                  <a:pt x="233670" y="115201"/>
                </a:lnTo>
                <a:cubicBezTo>
                  <a:pt x="240250" y="115201"/>
                  <a:pt x="245994" y="119663"/>
                  <a:pt x="247622" y="126039"/>
                </a:cubicBezTo>
                <a:close/>
                <a:moveTo>
                  <a:pt x="425809" y="229188"/>
                </a:moveTo>
                <a:cubicBezTo>
                  <a:pt x="425943" y="227912"/>
                  <a:pt x="424943" y="226801"/>
                  <a:pt x="423661" y="226801"/>
                </a:cubicBezTo>
                <a:lnTo>
                  <a:pt x="361246" y="226801"/>
                </a:lnTo>
                <a:cubicBezTo>
                  <a:pt x="359963" y="226801"/>
                  <a:pt x="358963" y="227912"/>
                  <a:pt x="359097" y="229188"/>
                </a:cubicBezTo>
                <a:lnTo>
                  <a:pt x="368495" y="318468"/>
                </a:lnTo>
                <a:cubicBezTo>
                  <a:pt x="368610" y="319567"/>
                  <a:pt x="369538" y="320401"/>
                  <a:pt x="370643" y="320401"/>
                </a:cubicBezTo>
                <a:lnTo>
                  <a:pt x="414263" y="320401"/>
                </a:lnTo>
                <a:cubicBezTo>
                  <a:pt x="415368" y="320401"/>
                  <a:pt x="416295" y="319567"/>
                  <a:pt x="416411" y="318468"/>
                </a:cubicBezTo>
                <a:lnTo>
                  <a:pt x="425809" y="229188"/>
                </a:lnTo>
                <a:close/>
                <a:moveTo>
                  <a:pt x="424288" y="205201"/>
                </a:moveTo>
                <a:cubicBezTo>
                  <a:pt x="425762" y="205201"/>
                  <a:pt x="426803" y="203757"/>
                  <a:pt x="426337" y="202358"/>
                </a:cubicBezTo>
                <a:lnTo>
                  <a:pt x="424177" y="195878"/>
                </a:lnTo>
                <a:cubicBezTo>
                  <a:pt x="423883" y="194996"/>
                  <a:pt x="423058" y="194401"/>
                  <a:pt x="422128" y="194401"/>
                </a:cubicBezTo>
                <a:lnTo>
                  <a:pt x="362778" y="194401"/>
                </a:lnTo>
                <a:cubicBezTo>
                  <a:pt x="361848" y="194401"/>
                  <a:pt x="361023" y="194996"/>
                  <a:pt x="360729" y="195878"/>
                </a:cubicBezTo>
                <a:lnTo>
                  <a:pt x="358569" y="202358"/>
                </a:lnTo>
                <a:cubicBezTo>
                  <a:pt x="358103" y="203757"/>
                  <a:pt x="359144" y="205201"/>
                  <a:pt x="360618" y="205201"/>
                </a:cubicBezTo>
                <a:lnTo>
                  <a:pt x="424288" y="205201"/>
                </a:lnTo>
                <a:close/>
                <a:moveTo>
                  <a:pt x="288055" y="306001"/>
                </a:moveTo>
                <a:lnTo>
                  <a:pt x="343519" y="306001"/>
                </a:lnTo>
                <a:cubicBezTo>
                  <a:pt x="344624" y="306001"/>
                  <a:pt x="345551" y="306836"/>
                  <a:pt x="345667" y="307935"/>
                </a:cubicBezTo>
                <a:lnTo>
                  <a:pt x="346728" y="318015"/>
                </a:lnTo>
                <a:cubicBezTo>
                  <a:pt x="346862" y="319291"/>
                  <a:pt x="345862" y="320401"/>
                  <a:pt x="344580" y="320401"/>
                </a:cubicBezTo>
                <a:lnTo>
                  <a:pt x="65914" y="320401"/>
                </a:lnTo>
                <a:cubicBezTo>
                  <a:pt x="64902" y="320401"/>
                  <a:pt x="64025" y="319698"/>
                  <a:pt x="63806" y="318710"/>
                </a:cubicBezTo>
                <a:lnTo>
                  <a:pt x="23966" y="139430"/>
                </a:lnTo>
                <a:cubicBezTo>
                  <a:pt x="23666" y="138081"/>
                  <a:pt x="24692" y="136801"/>
                  <a:pt x="26074" y="136801"/>
                </a:cubicBezTo>
                <a:lnTo>
                  <a:pt x="226399" y="136801"/>
                </a:lnTo>
                <a:cubicBezTo>
                  <a:pt x="227386" y="136801"/>
                  <a:pt x="228247" y="137470"/>
                  <a:pt x="228491" y="138427"/>
                </a:cubicBezTo>
                <a:lnTo>
                  <a:pt x="267126" y="289745"/>
                </a:lnTo>
                <a:lnTo>
                  <a:pt x="270862" y="304376"/>
                </a:lnTo>
                <a:cubicBezTo>
                  <a:pt x="271106" y="305333"/>
                  <a:pt x="271967" y="306001"/>
                  <a:pt x="272954" y="306001"/>
                </a:cubicBezTo>
                <a:lnTo>
                  <a:pt x="288055" y="306001"/>
                </a:lnTo>
                <a:close/>
                <a:moveTo>
                  <a:pt x="147653" y="244801"/>
                </a:moveTo>
                <a:cubicBezTo>
                  <a:pt x="153618" y="244801"/>
                  <a:pt x="158453" y="239966"/>
                  <a:pt x="158453" y="234001"/>
                </a:cubicBezTo>
                <a:cubicBezTo>
                  <a:pt x="158453" y="228037"/>
                  <a:pt x="153618" y="223201"/>
                  <a:pt x="147653" y="223201"/>
                </a:cubicBezTo>
                <a:cubicBezTo>
                  <a:pt x="141688" y="223201"/>
                  <a:pt x="136853" y="228037"/>
                  <a:pt x="136853" y="234001"/>
                </a:cubicBezTo>
                <a:cubicBezTo>
                  <a:pt x="136853" y="239966"/>
                  <a:pt x="141688" y="244801"/>
                  <a:pt x="147653" y="244801"/>
                </a:cubicBezTo>
                <a:close/>
                <a:moveTo>
                  <a:pt x="147653" y="262801"/>
                </a:moveTo>
                <a:cubicBezTo>
                  <a:pt x="163559" y="262801"/>
                  <a:pt x="176453" y="249907"/>
                  <a:pt x="176453" y="234001"/>
                </a:cubicBezTo>
                <a:cubicBezTo>
                  <a:pt x="176453" y="218096"/>
                  <a:pt x="163559" y="205201"/>
                  <a:pt x="147653" y="205201"/>
                </a:cubicBezTo>
                <a:cubicBezTo>
                  <a:pt x="131747" y="205201"/>
                  <a:pt x="118853" y="218096"/>
                  <a:pt x="118853" y="234001"/>
                </a:cubicBezTo>
                <a:cubicBezTo>
                  <a:pt x="118853" y="249907"/>
                  <a:pt x="131747" y="262801"/>
                  <a:pt x="147653" y="262801"/>
                </a:cubicBezTo>
                <a:close/>
                <a:moveTo>
                  <a:pt x="437439" y="55210"/>
                </a:moveTo>
                <a:cubicBezTo>
                  <a:pt x="434130" y="50248"/>
                  <a:pt x="427425" y="48906"/>
                  <a:pt x="422462" y="52215"/>
                </a:cubicBezTo>
                <a:cubicBezTo>
                  <a:pt x="417499" y="55524"/>
                  <a:pt x="416158" y="62229"/>
                  <a:pt x="419467" y="67192"/>
                </a:cubicBezTo>
                <a:cubicBezTo>
                  <a:pt x="420510" y="68757"/>
                  <a:pt x="421358" y="69960"/>
                  <a:pt x="422145" y="71074"/>
                </a:cubicBezTo>
                <a:lnTo>
                  <a:pt x="422146" y="71076"/>
                </a:lnTo>
                <a:lnTo>
                  <a:pt x="422146" y="71076"/>
                </a:lnTo>
                <a:cubicBezTo>
                  <a:pt x="423167" y="72523"/>
                  <a:pt x="424084" y="73822"/>
                  <a:pt x="425186" y="75573"/>
                </a:cubicBezTo>
                <a:cubicBezTo>
                  <a:pt x="426852" y="78219"/>
                  <a:pt x="427812" y="80263"/>
                  <a:pt x="428219" y="81934"/>
                </a:cubicBezTo>
                <a:cubicBezTo>
                  <a:pt x="428568" y="83370"/>
                  <a:pt x="428494" y="84429"/>
                  <a:pt x="428018" y="85560"/>
                </a:cubicBezTo>
                <a:cubicBezTo>
                  <a:pt x="427468" y="86866"/>
                  <a:pt x="425993" y="89146"/>
                  <a:pt x="421973" y="92161"/>
                </a:cubicBezTo>
                <a:cubicBezTo>
                  <a:pt x="412919" y="98951"/>
                  <a:pt x="406853" y="108148"/>
                  <a:pt x="406853" y="119251"/>
                </a:cubicBezTo>
                <a:cubicBezTo>
                  <a:pt x="406853" y="129956"/>
                  <a:pt x="412521" y="139743"/>
                  <a:pt x="420816" y="148038"/>
                </a:cubicBezTo>
                <a:cubicBezTo>
                  <a:pt x="425034" y="152256"/>
                  <a:pt x="431872" y="152256"/>
                  <a:pt x="436090" y="148038"/>
                </a:cubicBezTo>
                <a:cubicBezTo>
                  <a:pt x="440307" y="143820"/>
                  <a:pt x="440307" y="136982"/>
                  <a:pt x="436090" y="132764"/>
                </a:cubicBezTo>
                <a:cubicBezTo>
                  <a:pt x="429985" y="126660"/>
                  <a:pt x="428453" y="122046"/>
                  <a:pt x="428453" y="119251"/>
                </a:cubicBezTo>
                <a:cubicBezTo>
                  <a:pt x="428453" y="116855"/>
                  <a:pt x="429586" y="113451"/>
                  <a:pt x="434933" y="109441"/>
                </a:cubicBezTo>
                <a:cubicBezTo>
                  <a:pt x="440993" y="104896"/>
                  <a:pt x="445458" y="99796"/>
                  <a:pt x="447923" y="93948"/>
                </a:cubicBezTo>
                <a:cubicBezTo>
                  <a:pt x="450461" y="87924"/>
                  <a:pt x="450477" y="82053"/>
                  <a:pt x="449207" y="76828"/>
                </a:cubicBezTo>
                <a:cubicBezTo>
                  <a:pt x="447993" y="71839"/>
                  <a:pt x="445623" y="67493"/>
                  <a:pt x="443465" y="64064"/>
                </a:cubicBezTo>
                <a:cubicBezTo>
                  <a:pt x="442238" y="62115"/>
                  <a:pt x="440547" y="59693"/>
                  <a:pt x="439189" y="57747"/>
                </a:cubicBezTo>
                <a:cubicBezTo>
                  <a:pt x="438475" y="56723"/>
                  <a:pt x="437854" y="55832"/>
                  <a:pt x="437439" y="5521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7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BBEE-A4CE-40DB-3CE4-B844CB5A6DF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B16863-2C07-0CAB-DFDB-01AD9B6EE4A9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SPRING_QUIZ_SHAPE0">
            <a:extLst>
              <a:ext uri="{FF2B5EF4-FFF2-40B4-BE49-F238E27FC236}">
                <a16:creationId xmlns:a16="http://schemas.microsoft.com/office/drawing/2014/main" id="{8DEB976B-88F7-2183-4CCD-F5AD799944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>
            <a:extLst>
              <a:ext uri="{FF2B5EF4-FFF2-40B4-BE49-F238E27FC236}">
                <a16:creationId xmlns:a16="http://schemas.microsoft.com/office/drawing/2014/main" id="{BF657A89-8A32-2652-8042-D63DEBBEA2FF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851660"/>
            <a:ext cx="59309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9" name="ISPRING_QUIZ_SHAPE2">
            <a:extLst>
              <a:ext uri="{FF2B5EF4-FFF2-40B4-BE49-F238E27FC236}">
                <a16:creationId xmlns:a16="http://schemas.microsoft.com/office/drawing/2014/main" id="{70641778-7D1C-02D2-6F5E-7758EFA58776}"/>
              </a:ext>
            </a:extLst>
          </p:cNvPr>
          <p:cNvSpPr txBox="1"/>
          <p:nvPr/>
        </p:nvSpPr>
        <p:spPr>
          <a:xfrm>
            <a:off x="548640" y="41148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dirty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1" name="ISPRING_QUIZ_SHAPE3">
            <a:extLst>
              <a:ext uri="{FF2B5EF4-FFF2-40B4-BE49-F238E27FC236}">
                <a16:creationId xmlns:a16="http://schemas.microsoft.com/office/drawing/2014/main" id="{6291715B-FD09-E5A4-4CDB-B414BD7864D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3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2" name="ISPRING_QUIZ_SHAPE4">
            <a:extLst>
              <a:ext uri="{FF2B5EF4-FFF2-40B4-BE49-F238E27FC236}">
                <a16:creationId xmlns:a16="http://schemas.microsoft.com/office/drawing/2014/main" id="{71FBF074-3F10-BE39-B587-4DEE9BD807C0}"/>
              </a:ext>
            </a:extLst>
          </p:cNvPr>
          <p:cNvSpPr txBox="1"/>
          <p:nvPr/>
        </p:nvSpPr>
        <p:spPr>
          <a:xfrm>
            <a:off x="548640" y="109728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2A14D2-696F-01C0-BD22-1B51210668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" y="5949192"/>
            <a:ext cx="705991" cy="705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7933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RRENT_PLAYER_ID" val="universal"/>
  <p:tag name="ISPRING_PROJECT_FOLDER_UPDATED" val="1"/>
  <p:tag name="ISPRING_LMS_API_VERSION" val="SCORM 1.2"/>
  <p:tag name="ISPRING_ULTRA_SCORM_COURSE_ID" val="6592D059-94DB-45D2-8032-A45D7F689B0F"/>
  <p:tag name="ISPRING_CMI5_LAUNCH_METHOD" val="any window"/>
  <p:tag name="ISPRING_SCORM_RATE_SLIDES" val="0"/>
  <p:tag name="ISPRING_FIRST_PUBLISH" val="1"/>
  <p:tag name="ISPRING_PROJECT_VERSION" val="9.3"/>
  <p:tag name="ISPRINGCLOUDFOLDERID" val="0"/>
  <p:tag name="ISPRINGONLINEFOLDERID" val="0"/>
  <p:tag name="ISPRING_PLAYERS_CUSTOMIZATION_2" val="UEsDBBQAAgAIAK4gnVQyG7oi+QMAAOAOAAAYAAAAbm9uZS9jb21tb25fbWVzc2FnZXMubG5nrVffb6s2FH6/0v0fLKT7tvVub3toUwFxMysEc8Fp2r0gF5zUuoAzMOmyv37HhnTJ3SpCWilCsZHPj+/7zjnm+vavskA7UTdSVTfOr1e/OEhUmcpltblxluzu598c1Ghe5bxQlbhxKuWg28nnT9cFrzYt3wj4//kTQtelaBpYNhOz+neNZH7jRF7q+j5OEuIFOHVj4qaB6+Eg9Vx/njKaenhGQmcyU0jD71mgJ7GRVQVBILW2G00hc3H9tbc6zglljC7SyA1x4Ew8pbUqkcfry6yF7j2ZuYzQMPWWYDhMnEnId3LDNUCInlowXzWX2U4wYyScgUU3y+CAfJKF1HuUCK0Bi0utBmSKnUlyOYKMRgf4mNqOxW45JRRgi+MONWsSMmxzqVDF69oCN8JgFLiPOE4TH4NRY5qyNFlGEY0ZnkKERi2ybIuOENmgSmnUtNutqrXIkaysoPgJwqUahU0yJ2EK7m1+/TYJCHtMF9Rgzdq6QuD8w5yENF64wYn19fp95u9BFf/Dyz2o5DJeVi7DEGU87yL3Ywwb03RF2O/OxK8FN+i/SP2MZLKtTW2LHS/ajqa+BQ25OzQMN4r68jvE7fHs+9Bpn4YspkGn5TTEDwxqF57jzkUxvncm5jl4bhnHOGRdBaYksVL16SIKsJXqo2rRM98J0/V2UrxYYYpKy7pveOZFpmCjagepndKFC7DHOGEx8Q2lUPOqrvc/dXpv9bOqwV2DctnwpwLIMD4ND+b9thYNuO7YUKZGoHJyVXJZXQ25hhyhICM3SVY0hrxwpUWNONrypnlRdX6S37GjIcMk9ClA6LMj46a+Xw1DjBLGVV2LTA8bgyhdi0zPyIqEU7pKmRWCIaNsGw2Al9tCaGGjlSYVnnW9XawVMFMIaPcWNfBuaRoEaAE14s4wjKIH0ACIjo45QefOhM7HnHjEMEPgMXTmaJiBOg/SOUgz40YJxb7vM4a5nVRtAzuGTRCQzb65Gucmwd+WoBjiBm9UQGf10Kg3cicgjjoX9aAjKEofT2GEpt+W5I/0ziWB7UA/0sz3dijwfMerzNw2Mt42Au3hXS5z+85IzPr/s5V/I677gvzS13I4xQ9fxsZzUv5vqI9rLcqtHnJtAOvDvyQKU05vhnBO6pf5f53ZH8LM0ZR/Nz8nt4kxHA0G8U6kzmfrQyOxSjm7S1qhXN4ej2bWSRtjhAX45HoNJgtZSrhJnGFzucAG0QSaTdd8TjJZqbbIrbAK+d02IBhMbSn+Ow3XNXwwmN2CNwdguwZ4+54ouuTizmk0Yiq+auNsfo6kcTlLydKzMScpvbuDibReD51gBHL/kAsJ74qtVCVs/RDp66qx36LXX48+Tf8BUEsDBBQAAgAIAK4gnVQVHmAbowAAAH8BAAApAAAAbm9u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K4gnVQfVIpqMAMAAMcOAAAiAAAAbm9uZS9mbGFzaF9wdWJsaXNoaW5nX3NldHRpbmdzLnhtbOWX3U/bMBDA3/tXWJl4XAPaJk0oLWL9kKqNgkhh8ITc2G1OOHbmj3blr985bkvZyha+JLY9VE3su9+d787nODn4Xggy49qAkq1or7kbES4zxUBOW9HZqP/2Y0SMpZJRoSRvRVJF5KDdSEo3FmDylFuLooYgRpr90rai3NpyP47n83kTTKn9rBLOIt80M1XEpeaGS8t1XAq6wD+7KLmJloQaAPwVSi7V2o0GIUkgHSnmBCfAWtEQne0LavIoDhJjml1PtXKSdZRQmujpuBW96fS6e913K5lA6ULBpQ+HaeOgH7b7lDHwDlCRwg0nOYdpjp5isObAbO6fYi+dxL8yKnJYM/WMjsLFS7uE44RyOuNLYzhCraVZjvrWtCdUGJ7Em0MrMfAhpJmFGXp2qx78nTghUleWStu21Q4RPw2uKPE9mGSiNowt38lYCYxt5RSWSTHmbEgLHqKdXoPso9BeRCa0ALFoRccllySlEpMLlgrI1rrGjY0FWyW1v5Q+1EAFOZOA1cfJURrdWg+LynKqDd/0ajVjfGSz9lflBCML5YiAa06sIhhdV+BTzslmCshEq6IaxRKxxAhAizPgc84OqlAtgfcZukQThUNNLMVScBssfHNwQ8Z8ojRyOZ1h4eI4mMBvPghcUmNuoXTl4076ZdDtXQ2G3d7Fjl8gZTMqswfCsZx4UdoX4dMFkcqu9DAcGXWGV0lhwKq5OmtrPj4N64rGPD9TNu7wDRRO0OfErwOygX7BlL+MlYck/o8e1Dab01m10f3mrdC4xQFTEpg4kWFLArnsgDWAGZVESbEgNMOmbHzbmIFyBkdCgwho83gPgz6WafU2hRk2SaUZ179HsoXERpn1lS58Mhnx518r6nZGGLNR7/SwMxqcD0aXV6PexSicRmv1eGv3TGLf1Lf3eH9ovMYWf3LaO68T+SEGoVaGemkt3HEdqePPdaROw5l0snEe1XIBe8w07BnsMgIKwCJ4RRXzlK+CUG3PXDF/zYb5B1b/+j4Ja68/7R0NPh1/6f7vu+CpcQhvqztTfOdek8RbL0B+pgAJBV6r/KG4vjW1P7zfTeLtU40G0u5ePtuNH1BLAwQUAAIACACuIJ1UcVeUnRUBAADRAgAAHAAAAG5vbmUvZmxhc2hfc2tpbl9zZXR0aW5ncy54bWyNktFOgzAUhu99CoL3kE2NmrAmbuiN0SzZXuAAB9IMekh7IOHtrYUNVIjrVfv//9fTnjYyJ6m8FrWRpDb+yhc3nhelVJI+ILNUhflWzpons42fNMykgpQUo+JAka6g9MXtmxtR6JL/UWRrXsvkkOJY5mH9tI2vQoYa99vHePe8BNRQYJBAeio0NSqz+d1rvIrvJvlhOm1IZH52BxqmA4NmwbrBKBzXvW+gxRclK2DbZ2swmiE55/RMSVTvNRrbLmeKHEpjiT/6eIR9Cd1lM3MGZpwl5CgrFOs5xDk9pqCVhVOPXY0i12iL/BL7JCpISnzHLiHQ2eclMtx90e5pe8emwg/KUNSaqpqjcCK5hxmfwc7tVxZfUEsDBBQAAgAIAK4gnVTXm3CWKwMAAG8OAAAhAAAAbm9uZS9odG1sX3B1Ymxpc2hpbmdfc2V0dGluZ3MueG1s3VdNTxsxEL3nV1hbcWy2qJcKJUE0H2pUSBAbKJyQs3ayI7z21h9Jw6/veJ2EQANdKBGohyjZ8cyb8Zvxc7Zx+CsXZMa1ASWb0X79U0S4TBUDOW1G56Pexy8RMZZKRoWSvBlJFZHDVq1RuLEAkyXcWnQ1BGGkOShsM8qsLQ7ieD6f18EU2q8q4Szim3qq8rjQ3HBpuY4LQRf4ZRcFN9ESoQIAfnIll2GtWo2QRkA6UcwJToA1owEW+83mIoqDw5imN1OtnGRtJZQmejpuRh/a3c5+5/PKJ4B0IOfSs2FaaPRme0AZA5+figRuOck4TDMsFLmaA7OZ/xV770b8J0aJHLZMPUZb4d6lXYLjgnI65ctkaKHW0jTDeGtaEyoMb8SbppUbeAZpamGGld2Fh3onTojEFYXStmW1Q4gHxhVK/AhMY6I2ki2fyVgJpLYsCqckH3M2oDnOxGlPRmRCcxCLZjQsuCQJldhRsFRAuo4wbmws2LKTvaX3kQYqyLkEHDlOTpLoLmfYSppRbfhmLasV4/lMWz+UE4wslCMCbjixiiCnLsdfGSebxJOJVnlpFdRYYgRgxhnwOWeHJUFLwMcSXWGK3GEkzl8huA0Zfjq4JWM+URpxOZ3htKIdTMCvPwu4oMbcgdJVjXvJcb/Tve4POt3LPb9BymZUps8ExyHieWF3gk8XRCq7ikM6UuoML5vCgJVrVfZWf3kb1nOMfX6lbtzDN5A7QV8Tfk3IBvQOW76bLM9p/F8rqJw2o7PyoPvDW0LjEQdsScDEhRTVCuRS9yoAplQSJcWC0BSl2HjZmIFyBi1BIAK0eXmFIR7HtHyawgxFUmnG9dOQbCFRKNOe0rlvJiP+0mtGnfYIORt1z47ao/5Ff3R1PepejsIdtA6Pt6pnI/ZSvl3Z/VXxUNjHb6fsp2fdiyqED3DvlRrTTSrBDat4Db9X8ToLV9HpxjVUqQSUlmk4KiguAnLA3r+jQdn6FwCenJQwW688KO/gePz3u97aa7NNFkjCc/BBu9aHygQk3ZP+1+FxZ6dMQDUq3nYU/pWJ8LR6JYrvvbY04q3vNzW0339JbNV+A1BLAwQUAAIACACuIJ1UjnP2+moAAADlAAAAHAAAAG5vbmUvaHRtbF9za2luX3NldHRpbmdzLmpzb26r5lIAAqUcJQUrhWowG8xPKi0pyc/TS87PK0nNK9HLyy/KTQSrUVJ2AwMlHZyK88tSiwgoTUtMTkUx1NTIwskFp0qEiSZO5i7OlsjqChLTU/WSEpOz04vyS/NSIMqcXV0MXYyVwKpquWoBUEsDBBQAAgAIAK4gnVS8fTX3SgAAAEkAAAAXAAAAbm9uZS9sb2NhbF9zZXR0aW5ncy54bWyzsa/IzVEoSy0qzszPs1Uy1DNQUkjNS85PycxLt1UKDXHTtVBSKC5JzEtJzMnPS7VVystXUrC347LJyU9OzAlOLSkBKizWt+MCAFBLAwQUAAIACAC3E5VU7gPNTEkDAADjCQAAFAAAAHVuaXZlcnNhbC9wbGF5ZXIueG1srVbJbtswED07QP5B4D2iHXdJAilBW8DooS0CuNvNoKWxxFoiVZKK4nx9R9SuyG4D1IANaTjvcZbHob27xzRxHkBpLoVPFu6cOCACGXIR+eTb19XFFbm7PT/zsoQdQDk89EkueAlgCXFC0IHimUHwPTOxT3oGF5mJkykuFTcHnyznyN3utLwk52czdBHaJ7Ex2Q2lRVG4XCNCRFomeUmi3UCmNFOgQRhQtAqDOA32xvwdjd9UCmoOGegeMjMv37gmaTkeNR+QFEtXqohezucL+vPzp3UQQ8ouuNCGiQCIg5Wc2VJuWbD/LMM8AV3aZl4V5BqMKYOwtplnbvjiSjhaBT6pHDYpaM0i0G4iIkJbv4azIagwjXXDRLgR7IFHrMxto2sv26KORMdSmSA3NXoPh61kKty09p6/Ryci9nYJ03HNpwe5WP49r5OxfpvyfTIWm1G+TbiOcakP6azTSdDhrl5qa2xl+62R7apkIo6C3zlXENrX7+0JmC9ItWErcxunq4sAF/BpxQIj1eEDwlC6tWzcVilupRTXgloOt9193VGQJtsdMJMraEo18x54CPILU8r269aoHDw6MtZYOgR7tEq5blLXEC82afL6H3pT+o1a80tLcao3FvI/WvMRidqqcBHC44qjj4EUq2oAy13aXJMlbrlnF5POt2nvOA1M3VnAtvzCEWCYigBPf8gMo52dHoOCYhpdglyNsL2Fo+CYR3GCXzPJMF49SpMytZ9k6C0cBScy2E9AW/NR4FbJAjPUeZbhCHhevOfrbUfouCUjZbZy9OjEQPSCXBuZ8ier9cGkNDdW1CfO7/mZc+zTgN5lvIW8nZ9CjGbBIK5mMuxOEeBkeOBQrAc8F7XVzXCMT0z78mk04kvTfTllmvlcGjZZZRlPcjB5Vnk1JznPRj4h7FiemA/9hIbXh4WOEp6+Oaa4fuBZlcWaP4FT8LD8c7BYYqmdGEq9++TN1bLHgFrE2TjY3pqO7biToqmD61L7Vv3adjR3VK2VSmbHJOXVvagw1Tx4j3KMlMxFOBKAbVhNrxOcyO8UMCeBHWa0uMTjITOfvMKHOufr19ddym8X1w3WxnVfbVzF8oILqQ64kx+tD1KbiFfPNXz8A1BLAwQUAAIACACvIJ1UJG8zrYIGAACdGQAAHQAAAHVuaXZlcnNhbC9jb21tb25fbWVzc2FnZXMubG5nrVntbts2FP1foO9AGAiwAV3aDmgxDIkLSmZsIbKkSnTcrCgERqJtIpLo6sNJ9mtPswfbk+ySkh27H5DkBEgMiwLPvbw899xL+uzDfZqgDc8LIbPzwdvTNwPEs0jGIlueD2b04rc/BqgoWRazRGb8fJDJAfowfPniLGHZsmJLDt9fvkDoLOVFAY/FUD09PiMRnw88I8SmSYLAMmwSYt/CoY0NYocGNi9D6oYGGVvOYDiWqIS/FUc3fCmyDJxAcqEHikTE/Ox1g9rPiEupOw097BB7MDRkWcoUGSw/Ds3BV9YYU8t1QmMGwE4wGDpsI5ashBCimwrgs+I47IBQajljQMRRBBPEjUhE+YACXpYQi2NRbWtEBsPg+AhS19uGj8p139jNRpYLYfP9OmoaElZYxUKijOW5DlwPQM/G18QPA5MAqIJ2aRjMPM/1KRmBh4otIq2SekNEgTJZoqJar2Ve8hiJTBOKHUQ4lb1iE1xaTgjm9fqaYcu26HU4dVWsScZuEnAjyjnPUM5ZzPOn2HBcf4rtBnwkimdC93wSEIdCML2JS93B0Mt5wbMS4NYrWco+eIpkoRO6F6Hpzhza8A2dfJyRQO+7M5saxD9RCX1CXQrL2b4KTnoYugI7P6DTFRg7jk5zDAGYYv+yjonpExgYhXOLTgZDE6KrSHMnyhUSwTpXksQ3LKlqdjXK2WZuq3PY8xrV2PptsOi2bbbpTiH7rkPbHYNUWmNwS6Zrlj0gWy7lL7+/f3//9t37X3vBBMAn+xAIaaR3bzoAOdR37VoSQod8gt1Wn/3muTNqWw7wufnSbzZQ9wr4Cp+t82a+DyRvGGoFWi9ULGyi9eJaVmjFNlyVno3gd1odIAlE3lQd9SKSMJBVrRk2cqcYSAR5RX3LVASFRJB5/vCqFp2qXMkczBUorrM41jYVq9T7dZ1/NbekEiqQr1imTGSn7abnju3ikSbZFNiNx0Tp9XZRgHQArym9UWnzCkzcZYlkMVqApCDhBoit14mIGglteO8l7KHVCx/PoYQB2V07APkabUeUKMZolDO12J4oPg6IDwA5K3h+xNxQc11PRzhJ+iFMrPHEhn+qXJiI5SqB/7KvHx4BJni8VSkaOcZBMHf9kQqaUmOG1qwo7mQeH7B0fz/bgC3HdCERTLoHrkrlDhj4IaDzy3Mele1g4CXW/G7yCpYKBAypFgOVUmlVlJA26TrhJdfeCrUUFtVtEl9IyK+EQ+ekuQ/WdbK10tzGM8echAbdSajNqixadZwHyfnD/NjPhgposs/5Vp8aNOg0P4G6gBi6fWa4l6CBl31mXBNoEeGjbc5erwq6txWlrehFTGlM8tC0QopNGyGrAkZUSECa9I4Up/3MBATqukMtbP9EW2vUbR+2FBtoYoCAPG81BHJvkpFKqo8z66/wAlu2rtTfUo896J6PxRuWReowETG1pw/wLhaxfqdor+1/rcTfiJWN1J80VcIZkU8nff05KCw/yQhWljxdl22mVcAa94/xQqX4T13osvTj7O9a8mfZmb0m/sn7c3BY6LNHrU48MVLdd+u5PWk6f8MCwTKE7D6DQIujyil0JUn3WRPlqDY26XAOfZxnORcHBxMrW/Tw1XEbAEeiYzGCCeyK9jyA5iiFutV9rj6t7Luvzynd58+JEVgU6tSc3xSibLWsFaBzRdYCcHwp3utyD8oTtahNDm5FADIRKfgfd8CcTck2AnVROVjJXFZJrAUjEbe6sEBsq5R/3z8vcpnq0YQV24SpC9uHp3hRL86vjXo9OrBdznfen72UP36XAoJ9aHxM7JiqWzKVPiQdJ1nb9q728nN9pi/5ffmlIwIkoAqmTYNtuwaZmLIyWkELsJBVFncEqo99I3KBAazxJ+Asj1b//fNvR4xvPKlHUTP6Zy8QFRrQbrID++zIkhdfeoOoleww+sR3ZmgqBqF7cQEN5GLRNoNi49Bl/dBlVnNC387reGCnFqTQs5yEWV2LU5nC0Gm7XapuCTVfMKXYnEwhiQOds7LKodftg7BlnOnOfDhJNulvAhD0LVSUCUfknqmk7YOq7ptA3vXZcDCcsvwWagOVMunlm95AlVFlvzU9Xr1UZSKyXp4/rTKrBVPLC/FopO+hIJKJiG7r1iWGc27UXEglctkZzJxgB0rPN3g8FmVfQJ+Q3T2TukvR9xa2ZOrnkA4yU99NNsIOylc/P+re5vviv3sq9A8pZ6/3flf5H1BLAwQUAAIACACvIJ1U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K8gnVRbEguNVAQAALQVAAAnAAAAdW5pdmVyc2FsL2ZsYXNoX3B1Ymxpc2hpbmdfc2V0dGluZ3MueG1s5VjdUts4FL7PU2i808vGUGChjBOGTZwh05DQ2HTL7Owwiq3EWmTJteSk6dU+zT5Yn2SPrGASCK3Ckhm6vWDAR+d85+g7PxLyTj6nDE1JLqngDWe3vuMgwiMRUz5pOJdh5/WRg6TCPMZMcNJwuHDQSbPmZcWIUZkERClQlQhguDzOVMNJlMqOXXc2m9WpzHK9KlihAF/WI5G6WU4k4YrkbsbwHH6peUaks0CwAICfVPCFWbNWQ8gzSOciLhhBNIbIOdWbwqzDsEwc16iNcHQzyUXB45ZgIkf5ZNRwfmn57d323q2OgWrTlHDNiWyCUIvVMY5jqqPALKBfCEoInSQQ7uG+g2Y0VknD2dt5o2FA3X0IU4KbvWMN0xJAAlcL/JQoHGOFzadxqMhnJW8FRhTPOU5pFMIK0gQ0nHZ4HfS6bf+6Pwj94PosPO+ZGDYwCv2P4QZGYTfs+Zvo28KfXV34w163/+46HAx6YffizgoYXSHEc1cZ84BZUeQRqQjzVFKkI44pgyK9R6MkCsqc4XxCQtGhkMUxZpI46K+MTN4XmFE1h27YgW64ISQ7lRmJ1FCnreGovCDOHZwBhMAgl1VNHLytauLwaGXrrvF+t621UXpYKRwlUDwgK0Pz3GXRrRrVfYQjRadQmeTeJscFY0GRZSJXTR106XtZWMXwCIw3FnyFOf2NRoLFFV8kHZG4j1Oy1HLBDeUd0Nx10BhyzIDJQUY4CjCHNqcK2I0qAFmMpKKqbO/OQvs0p5ghwIM5RNB58IDtKMG5XElqlVjdW1Hzj75QRP5p2DaiR1UDRsGLLi0r/d9FwWI0FwVi9AbsBILKK1L4KyFoub/ROBdpKYURpJAs3UwpmZH4xMbRFbhIC7CEeZcxooyHTwX9gkZkLHLAJXgK0xHkVBr8+kbAGZbyDhTfxvjKdG233/Y/vtIbxPEU82hDcChXkmZqK/h4jrhQt3ZAR4QLScqkxDQu12z2Vn96GqqOgTw/UzZW8CVNC4afE74iZAl6iynfjpdNEv/dCKzdJnhaNrpu3hIaWpxCSgwmLEQw7ShfTFgLwAhzJDibIxzBgSX12JhSUUiQmAFhoOXTIzT2UKbl1wQmM3jMY5JbQe7svtnbP/j18Ojtcd39+vc/r79ptDjKLxjW7sxZ3nr0rmBnde/G8B2jb9wbHth2RJ7qQo0fOF1/F7Iw7/ZDf3jaCrsfuuHVGoCSvYdnlufq83T98VpeMl7q6Rr4p8PWGRr6wWUvDI5tKqovoHlVlEBNjvX928ZmcBlCTn0reJ06G8WLof/BChCSaNV8dm77A6sNv7PRGprrxsXSVcMqBDg+JmYcwgHCaEqhiH+IYWDVl0+aIz/GLPjPV20zTLY0CwjOowTKYmul9HMM7G3m6H9M+8v+N/TZiF9lLvDPu78Neu2fYLy8UAbNV/UUtfL25LlrX/n0Sko5TYFWfTmvngabB/s7nrt+qVYDtNWX1mbtX1BLAwQUAAIACACvIJ1UCgZW8oMDAADlDAAAIQAAAHVuaXZlcnNhbC9mbGFzaF9za2luX3NldHRpbmdzLnhtbJVXXU8iMRR991cQ9l0UcdFkJEFgE7Oua1bCe4e5QGOnnbQdXPbX7+0X04EZQScm9t5z2vtxehsT9U55ZwtSUcEfuv3u6KLTSZallMD1HPKCEQ2dopQwKZUW+UNXyxK6PQcTTMg30JrytTKWYOvQ7KGblloLfrkUXONel1zInLDu6NsP+5P0LPIUS2Bo53JWZAnVMbc3d4/Tu3Mo/ozBYHg7uWojLEVeEL57FmtxmZLl+1qKkmcmtBvztdE2uwIko/zdRNTHiFqTYFTpJw15LabZ9aw/659HKSQoBSak++m4P/5+ksVICmyf/XBwNxifyamO+rwxB7QtVVRb2rA/vBkO2mgFWUO9yJPZ9Hp6047nuHu9K5/G5Qga/uqTmeMF2IH80uaiKIuvaKSQYm0KesAZmu8khwmS4fVDwvTefCcJJiFz0ElBKkYzbIOQmZPilfnawG219H/GQyIxd1sK9mqacDA9jEJSBiMzZJJeWDmf2oiP36XGywSjFWEKAbGpAr1ihq+kVGGbuq3C/YEPyrMI5A0VYiFYmcPExRsB6/YKP5k82rkSx7e3RQFK2HpjFGFlrJAvWNYjZGSskG+mW7852x3BDz2OE/TwSHwzP68+eoETXIZ6hVXwmpOezS1X0dHeEDC5yGBkZTWnOZiuJT1rcyH1jmJKONnSNdH4Nv0yuHRnk1FJ78Dhldasq0RTzaBJbktRSoXBoHvhs/Wda/A4ins41Fg/w0oHdN1YNcW8FrEW7LqudO/dNh2yL5xbdzQ+Jg/dnMh3kHMhmOp2PC9+lo8ZZlzjYwryia9ExLFnt5G40KDOBQt3Cc+FE63JcpNjTG0p7GvqWtvcwcQf29RaXuYpyBkqgkKQZN3mcBu63jD81QsKH5DVCS1Ox9Qb3I4Tuld8ZPASACKXm3Af3MJ58pJpymALYapEBptwW2aJQv035Wvk5fVX3b+vCNLPoEooMa7uaCAsMKxmhvOcHu+apMomVhspYbpXOdXmfRiTRqvxhLRrL6TaxuhvKiC2qlZNUmrxpokMxazWPneyhTGnuZ1A6IiOb/A4DhOi8FWxzlCtI3sVgnm19pupQGjwtFHMnB31myjWczhk53g7RysJEA9Ya7yInoCfsEsFkdnLHlJ7Exrcjo054qtp5zVO+rzQSS8yuebEPckpp+bfE/efB/1n95r5d8fX4lPMBW6IvtF/UEsDBBQAAgAIAK8gnVRw3RwATwQAAD4VAAAmAAAAdW5pdmVyc2FsL2h0bWxfcHVibGlzaGluZ19zZXR0aW5ncy54bWzdWN1y2jgUvs9TaLzTy+KkaTcpY8hkwUyYEqDY6Tazs5MRtsDayJJryVB6tU+zD9Yn2SMLCASSikzYTvYiQ3x8zneOvvOnsXf2NWVoQnJJBa85R5VDBxEeiZjycc25CluvTx0kFeYxZoKTmsOFg87qB15WDBmVSUCUAlWJAIbLaqZqTqJUVnXd6XRaoTLL9VvBCgX4shKJ1M1yIglXJHczhmfwo2YZkc4cwQIA/lLB52b1gwOEPIN0KeKCEURjiJxTfSjMLlTKHNdoDXF0O85FweOGYCJH+XhYc35p+M2j5vFCxyA1aUq4pkTWQajFqorjmOogMAvoN4ISQscJRHvy1kFTGquk5hwfvtEwoO5uwpTg5uhYwzQEcMDVHD8lCsdYYfNoHCryVcmFwIjiGccpjUJ4g/T5a04zvAk67aZ/0+2FfnBzEV52TAw7GIX+53AHo7Addvxd9G3hL677/qDT7n64CXu9Ttju31kBo2uEeO46Yx4wK4o8IkvCPJUU6ZBjyqBG79EoiYIqZzgfk1C0KGRxhJkkDvorI+OPBWZUzaAZDqEZbgnJzmVGIjXQaas5Ki+IcwdnACEwyOWyJt69X9bEyena0V3j/e5YW6P0sFI4SqB4QFaG5rmrooUa1W2EI0UnUJnk3iFHBWNBkWUiV3UddOl7VbiM4QEYbyT4GnP6GQ0Fi5d8kXRI4i5OIX/9FnfQCJLKgLpeRjgKMIe2pgrojJYWshhKRVXZzq259nlOMUPQsjB3CLoMNuiNEpzLtSwuM6mbKar/0RWKyD8NvUb0oGrAKHjRtWSl/7soWIxmokCM3oKdQFBqRQr/JQStNjQa5SItpQxLhWTpZkLJlMRnNo6uwUVagCXMt4wRZTx8Keg3NCQjkQMuwROYhiCn0uBXdgLOsJR3oHgR4yvTpu1u0//8Sh8QxxPMox3BoT5Jmqm94OMZ4kIt7ICOCBeSlEmJaVy+szlb5elpWLYI5PmZsrGGL2laMPyc8EtCVqD3mPL9eNkl8T+MwNptgidlo+vmLaGhxSmkxGDCiwgGIeXzkWoBGGGOBGczhCPYUFKPjQkVhQSJGRAGWj49QmMPZVo+jeHyAx7zmORWkIdHb47fvvv15PR9teJ+//uf148azXd3n2HtzizvxoOXAzure1eEHxg9clHYsG2JPNWFGm843X75sTBvd0N/cN4I25/a4fUWgJK9zZ3luXqBbt+n5a3i3jod/rx9Gvjng8YFGvjBVScMqjY11BXQripKoApH+optY9O7CiGLvhW8TpaNYn/gf7IChLRZtZud227P6sAfbLQG5oLRX7lcWIUAC2NsBiCsDEZTCmX7ItrfqhOfNDleRvdvvU3TR9vfDIw9dT/BeZRAIeyteF7wUP55afkfM721AeS2BYgCklJt9B9twmcjfZ21wL9s/9brNPdKH7Xj70XU7PPSZ56W35LWPh557tbPdAcgX//mWT/4F1BLAwQUAAIACACvIJ1U5V0Lw2IAAABnAAAAHAAAAHVuaXZlcnNhbC9sb2NhbF9zZXR0aW5ncy54bWwNyjEOgzAMAMCdV1je28LWgcDGyAI8wEqsKpJjI2JV5ffNdsON868IfPmq2TTg8OwRWKOlrJ+Ax7483gjVSROJKQdUQ5inbhSLJBu7t1jhFLr52rk0OK9U2jzUswsnfE3dH1BLAwQUAAIACABXs9VMMXekQKIiAAAPRwAAFwAAAHVuaXZlcnNhbC91bml2ZXJzYWwucG5n7Xx5VFNnuy/WVqWiKFIJY2pDHaqCKQJBILGigLWK1gqiQISIqQyBiEySwVYLCiEprYoWMLVY0SKkipKQQKJgEhUBUTFAgEi2EGVICJEMZLob1Dp837l3nbXOueusdfjDtZO9f+/7PvPze8jaHt+6JWjOxw4fW1hYzNkYvP5bC4uPLC0spi+eNQO8E/po5grwMi3l26B1FpXNTs/BLx9iv9r8lYXFFdpsQ/RH4HfL5ODwFAsL55yJf9NofcpYC4vA8xvXf/VdRtRwt4I2tD9TpjGkV6/Q/XAFhoIP3raOKb79y08dH1ZYfLT81JXaxXc/nb/2gxU7ZyYvLL13u31I/k2acJFLwupdEN/P9s5I2DNsf6XhMz/UBy4Xh9qQGqU/WhK5I2ysLWVHel3Ug91lnIHdbajmSx7+dFWF3BwzE5TIImI1bNHkFfFffGX9GlgvispK1AyUM+RRmX0ny03qJHPodve6Fw8aWjYTzprkCpP8JlZ+0L1uvFN+HMvlZEmw5kOayhBTm7yJRkjVPOSNnczaQYgoFXK1UvlPCtOTm0EtRHUhWVf4i+vGX1wvsS6/CIaUiuIgD00xCL/UFRT8CJL6Y04uTQej8UaeVN0gpt5FR4DS3BjDEV0pBfGeh59rpSvuURClOM/fI7+ljxuYUIIXi0Y5CoK2Dj4Oqi9EkzJ9CMtE1mRtw0x6q1FqVd/2fdpx/s67xr2uH1pYHN7FRNpUznDvy1PsyAgmWNdvIuQquQRavf5O8Cxwk+uUo+kXA0J8qWXtldlXN7mRvp+toRXMA5/E2Vsqtiqn71FnNs6kR86NLYwgbGGRX57cGJwhZDfTyUBfX/AFRgQRx0K/eZBLX1hnE1IeOWfv6AlAf/ufYy63Wa86Dt151UH4wpovO6ZvePmkGedKMCiXpKE0/XSJsZ1mvtVAGtiMqtLfWoIaYwM944+ZkZGaR9tDVrqbR3JQB8bGCShxtTBBEX+tDonzdnPUwB1E+RhAhB/qUqedIb0ohfprh0x1S87q5Acgvo84SF2YtbwXiorMjGAao5dCMw0/kVez+CHzqIAQrj/b49vTnCqk6I8xffOY+F+rPgdSbhmjX9oO62lD0jW2+Dm1kpQreQc9tXwGcJVFcsoaCoYwWjQLjgCsodYgKGfNvi7zMlh0l0TVgjKPtBNhvRkclRj5J9TwZKY1kkNW+NN1jyeE8bPJzny2O/8ofN5c+OgGeM9PkLkSw+0wBjVrKM8dWUuCMISp+HssNxyqMq+f6Swl8dT1EvONU0WGF/3Dwrvd+/6Ri7pI4awgiAbdoA27I1BueecSXYDqwqSWR46YyAgU2oXfV65ny8eVpltrITyTIIuk6r2iD6zH39ucpesjQyQxe3fnxwhXZ1fh9z0hoMUFq2bcWCSox0esnsGDWzTPETcKE0MbJIi8ZEr2NsMJKXzd2U7I6hr9q8hLCKyXnc2S9572osMh/DOHADbCzc03p2CkIKhHM8JWInnzYdGrzx6odeinJlr9oPyuC25LLXuBC6pXNqCkLB3yD8Sv8MszGqOzdNyC5NoKxJFVPbThsTIvuuWdf5T0sHFxeChIxRDAjVeR8qtmAX14HqhDzWDP4yv5ZU7mAQWB6HPM+SHkA8zfRUE3EJgkX5vKZrm4J6Q9yjvBHQrrTehKrzUqbYF5sH3FG1l1tAQ8tMs6cB2ow8VYV0NLokJ/f0wVDMH6UMuchWPg3hni0uGOXzqiDj3/09G/DfFbUH0G0SodPou7DRZNsFIeuOa//MsoaEyt31iWe3M+s/EtYZtDvF1ClvWkd0OmMxt6WIZ8B0tgTHunUXnI8F0/GBIs3l9I4xKz9hL7TDUsuvgkguIxWxiMOPsXx2Gxxv+TzPYopICNN4s+wZrz6d/49bQUre4Jk3tN1qdHa4oKVuUWrBRcG7Z2s5fo3SuhhXw4vsNvRjN2zN+kXWDtTsOluFIE1pH20AZHuI3pJr3ONPPYXjH1aCsiK8nwMw0ubQppKyEnb/TzzLAiwfvzG4Ma1KOgXOqcE0O+25UnBBr0U/mXNh9YWKytqHKwxLQ7HtlFSYQ/y1eu/C2HFwQlDvX2TcQHG/KxTJ9PtbcEEvP1uYLtP04aLtOqmFbiTlf49pjx4u36TrI2pHH+UHsoLJqSojrmRctQPSQDXq2QBYBXucIRMekdw0FgaWUe015jxwsEEimDSZ0IjwJO46u6EOdKifnOETudKh2Ds5uaUJEZtgG9A3pj/hW3GezhVLEeks+sIRI9bQKBnNP3hFQmJzELPPkkzY/pVE/dD95XbT/AxI5XkNYlG34uaFsLAaMaSKy8lVrOnC9swdr1nNfdWy9f/MrAHNDAZXOELK9cUZhwg9L/YxkmTNglM/XJzPt8jnbvg88S3Pfa5ZzysB+sEvQnhEhg6M3ixoKtwvSHZU7ouPKqT2p8/ymG1uNYszS+cdE3IjvsFwfS7S2nWVj8fqpgxOVFByqL5HN0P1lZZ1tT9A8+5JDKHKEK8HdbFuLD5by5PU53MQoOzHo4lnlX2R37MuQC67Me0I0oM35iG7IpvxBq2NjnBp904EpYr/8Az3TDzHGqP0hU6IfQKO2vdyNj/ln5iGcwSFbkrIqUFEF1A0dQl7o+f50WtUHEYZShrG/eBSOxt1ySNVJ2klP/uor/0jMy0Ry7yxlcdtbwdZGLYXMB5tWu6zYmgs1yEwdqfBZkbapGnH3dRz6/vhD7yb7Xym/9Niv89VknHkWdeoMqjP1np+HY/x/wUH2wtn62+xD3xZ/uw2dJ48+7fw1BLnt+1pb2PCNBiCGMtdMbX2WEumDkUtlZ9qElXONwkoJrNio2sZfwMWtcxEoI2l8tu/rSWeVg3/aghk4/cl6/zU8QRjPWrHgZIl/afM1um8Qkm0Az4jwnbxejYOfO726atK6sJXjp81CPieNu6DzehVcO+0p0zfKHdNML+XASWd9AGhaREjVB5BdBjUDYpDJPDPaWs3Nvunr8Fpx+LomkKuLQjR30buPTENPTq2hTHzqqB1c0aY1mSYmLJcqkpPFw17TDEtNwuQc9VNizD5/WBjUroe6MX+UxSkTu/FUuYUpEETQM7iLoOArAvSW4k6/XO1vSQWuVF3wmqGEQ+pZb0xfWrFFX51VVhBZuSr8Ov4H2/qAZFuO3MExIeaWEHGyZsMDim0y2W25VifR0q3ocYgeMQhDSduXBXuUByqd4o2G1FE+HBwpW2RfyGfBTt5R4NGASJJ7ntLsb6t0j8iUq+6NiwVbys4R1L63H8/W1EWTYBQhSYYFWx+A9/ItMf/GyyrxprpV5+mMAcuQH64hIu+l7KC7Kg3e/78I5OfIEYxg/ChpQ4yO7giLsGDTm5918Kbwq6SjUOaX4jXrCh86Y4qKZN5Zm12ayjhUKtxcAVmAroOTBR/n34dyyPRSCcpzgtaeLTMkt9/gQAykOuo2oWhUlcVnS/SfV3vwHhvrKk5wqWLRtgATyvF8RhGjW5vW6BfLAnkKAr2hG7XWlHhfTWpOR5cm2mit1CbbTN0agomh6330RBc01GU73aHk7QE9gKrMS/rHji2CEA3ac//t8fiP80Qb4wuYAYZoWErKbKx9fOuNXpf8sJl+pss9WqufmL35QY0emAi1qv8MtfMxeq+Mif6/AyeRAkDUxYHm9fOxKsuQMAR9p5aiKVZ05XD5YylIMx26jwFQ3IHwNfGh8WeO3sZgPKcLbfsU0lAYfaStMzBnzeW19HxtBMJxeZwdDF/tD3IV9wOV6vBGRRnEE2BAV6NiAYOlYW/hhfBFkHrNQqBR7VEhNgivKg/d0acDweiWyibFJFuq3JeaFC+YJVz3np1eypR8Ak6io/4fPAmt1y2jwLj7YdyK8aXj4vluxyvgIFyFlPhzHdJBLr+LJeE7GF/0DWhYdgaN8DodQ5+O7hBm74dyEmYHPnRxRQ9jVpi4hXaH18Gfjlq5+5ZJfQZeU7in+k7mmwR0kj9twtrDACCQtV2irqVIMV/zWkuGUlJ5actAuD9Wg2gpxZ7iEvRYtDawqEsjHDMdZsP9UBv+/Ej4e+jKl0mM83YLZYj7G1wUoF5oiXhWw67Sj7rUj9XIV3Wxo6wj8RR6mbKcKtQNXUK/L2jDsnGvs/5Qai4XbkGS+kg6i8jmZpy8lq27JNVD9kW6Fqafs8+5WKdyJ1pfxjRCTNXZacuofBXpVLby/9e1LSEmaXpqR8Ys8/F+V7AXM6jt9rE+fk2xpyjYM2e0VXegMWoed/7WGk0FhuOhTXonXBs4+gR9t1JS/BZzwRd1b35vTXA0KU4dvastuI3eQVH1oqOWVoo/DQaNztX/I99OQ489GNZGaqnf2ibsTnBFe8ea0WNfvNgXWN8a96RorYed2fWkTFfqWI+0t234pGLm6603LaAy+eIpytLDtLTUD113f61p7OfTt9vHX57De2OtvpAPdsNLe0r18SqQpkf7TIv25yR5kAMfNiZozQiSnFieGEuSSFe6ML3poGeRQUXfau6c8uATrLUMaeQrTKIOb+WJELTNrwtLIRu8WXiXLj+QfeyKPyWMb2NJECtOHV/vFZTeJSG08o8BkdV+Cpmx4bzNwUraKMCv5iiGuhm7ucvJNi/SmlBwKjbQ6Ud7IiHeZYV2yAxJaqIjXm+5BB9VrJqVOdgb1XwMObSKzkMcZ9/RIi0xPKI5GzOBk+MyoLTMbC6Fz4/GRtS75YvJYhyzNLNHwyKl0fBEeXdqWKBXBbQRjqmFTt1m3xJpGK2xg4WpRpW32lHINtrYCT1aOs1aQSlB25NEyNCHDXN6yLfY9qTdzl/SmDXWKUoXNhcJGYAwyGuOX57EQGFsaRQOkfQgcl94KZ55BU+evmsGFIIHR4WAIJtaKDHBDk9K5vFYCVNW4zcmRebwQQAKJtwa31bqXFYdnJrx3jKPPBKPhBars0wGktA9/Ksb2SGTXvlpkLgC0D/e9PKLArfnDYtocZXyxJ4voC7Br2vQeUG+eE/8KgKFuG2EP4krfja7nXc2uXS4ezVaUqmHBdiJwGpGGxMnvJ/YXCh8ShImlq6iOIbCzRTRnYaI7VHOF6JOLAbwAto5bqnwxKP7+3ShcoylIti0U7rGbvqvWSVhJLeLIvVSN8Hk4HiMaIqxo/rqr+hBZQExAU/tpHl39D/OY7wX2SXD8vW4Xoimh2SfSIiO5/osFVfDf+QygbFmQuOw5Vd29WI5yo6OpGh+qPZM2WJ/hX+mIVfONFc2ju+tQKuJRfCBmNblY+Z0MocJHeLvxKt4Lb3Ciws/o8futQnC1Vd3e1ifGSPsgjwJVmrmUQuDqcPhhUfdiN6iw2T1ISZw3QUxmA+3K6j+GxY6JEnpGZoQd7AmLWOsivGUUNML9mjUoidzrvTTDfWkzIJ+qNFMi/e8QaYIMsXl1qm4z8D4T6gyqpxGlmlOlP74/9MZBLaFmZohbDsjBSt9nZkizYXbz4hPy/f9K8qJf5CeR4jXPsCimk71rd5MU7kwbbsOQdr/SqoQPMuerb7Q+r/5HuaWX6t5M3HHub0hf57+BDyYE1aMMDahH/klj+srGFa8p4SFXgpJvlxqS9aI1qJCnYN97x3a/vWPuuHc8dPEdC57rn1r437zQLdOVYNLJ0tGmUY/GwdBYKnngUtmpQnrWW1nSUbAq+2qQS6ZEXpFEFO9QZMg4aS3+mq7R9hpIkyDxDxatDZ+0FyDuimTGIU33E8lDQnJMpq7mrfw4eDdY66jQNeVg28C527aS6sw/pt2eNH6mG6Ch8J6V/uPPMGG8SioRxgHT9Nnll3+gSP4YVIb9/GE+zb5TepqepWpxZ+TF+BkmfsfYYXUMGIXYoZR3QiIjXQKeQhYCo3jCajea1IoPGekfBMbwRhavNVWRZXUYOI03q4QOohZsgEDvT6UVygqS9SanlP7YsLfU9Ha2xMzzPbg4mrIXvzja6qB4MCZBz2caHrQZb82yc6dtc5txHbEdHkUTtNsFRNoW8m9ANP5ob8niKKqUnUHsMrNwnjYCvQ/Uu0eRkemE4vkhubpv7mS6UlpCrHIneIwq4u4bJ7HvBEOwt/hPPgFEA+M1kAcxJ/LgKwU8+ED+V0lO3s3VeYVAO163NJA/HH4cD8XcztMsEbDx3X79/J1203sG2DWIxYH1w30qpapRWS2c5+MA69U6VVT6Ct/y7hZQJUPu/CQXLXUZzu5IJ6Q3Zi24r6gVMhqK6YxrL8rhs3Akej+giWQmFm+GNEgzDo0QDIZRgzoIIIK8TGUrbG4Snt3+lpnKQG6wcI/V96rwzDNSNWZ93s0EpCrJjWqPdaLG/C0+22cX0lfS4lqLm9XFrdCxBx1g6OKbCCiK5zS9V13m2QLrVRv9366mV2G9kFmYE3nTEkBWdJjpMBf0a4dgEH8v425yrR85pAGBszqCF/SqreqW9pggemk7i4GvRlulK00UDNAH70+UhHZp4lwpeidFA8usxFdO/A6h2v47SMBW3GbhCAY8WSWTdr1l+7vUo/BrfER1YvF+5jjyR7H41lZv61g4olnUcmSX1U/AKIvO8quk0+gtcyke4/16aqGsyiDt06WJPSxKh400hTcCZOgkgCt4yX10wM66ppRlbxHGxSjWeg3jvzvR/4JYQjOfEjnuZN2ZvlSoaSSocldkmWr5W4KcKBjx7lEVMbKMrUFQMZi1KdZoEpjjLlFY19rdbzXM2KB6BGakrOeFB8PRLAiG1I1VJHEc5gNgaPvaCGLhnwVidj7SnXg3pzEo0wLrHC5rRfZN+LhRupu0X3M8hDQwMCajk02psOhaU0qSSZcDi6lNWOrHeDsyM9l4ylHVIMa1i+vUBIsmKOqFULK0NxWcJLbItr3H6FPxF6INDvwzRwPrVV+8pVy+i6Vs8CDpLS1K1tgINHZOjKSgeu1XiwE2mH1oYJkAWFOCfjeGJ6qYCzIREUUHkec+V66WghPM7Tt+NoK/Icz8wT+0y+40r3hXZHvLVPJUJ/nfs3DNYMFWDXMJnXBA9za7SXM9cdAn9n/gzzFT8Cn4FHwKPgWfgk/Bp+BT8Cn4FHwKPgWfgk/Bp+BT8Cn4FHwK/j5caVc48X7Vxr8G+XZowgi5W+hh8/UXc8B1rCzK0V++ng5+krvAzp1/AH44zBEGL720Gvz0RA7/D2BblA/KGcPIMV2SomfsDq+zru9Ii5w0zuQeUPP19oqkWonSBKJlz6+4czPGrme96A/isg3jUTn6NoluvE02QqQbB7tFURljN7He7ibz84n3u0Y0e8eqT8QT3ADVoV/NKE/w7JWDE2+JNZtz1vSYtQhQNpVNw+OB+IzuWnfCWJY1slGYh2/dmsXhyzSP5otAsa9d1oZdbEMnpFe8hM/HzqvkpoVthgfG1sk8JLt6CuPyWlTLJrRpZLubcw/eJX86zeKwGLh0mSmZeF9rJn0YuCwPYD58idlljE0LAzVpzilzkJA6ypwY7z8b/85scX47GVGgmW7RHGRgxo9JPNv6vqlXDduCfvgztsL0Jad8mj9OP/NTPhGqajheC7VIjqIcZdILRgi+P4H+2R9ezrsnj1tL85bO/NT5/4Jg9upkdInRWmG63l3VgtQ8+aXBpEOZh8vFTUizzjw4QDI9RxkVjHGjxHzvSPxF9Z/uxOe9sjWkErK7qY03LrImW5sKrQkjncJ7XIBaR6too+exhoUok7tLj8Qg+4yaL6YMSoFdPgcjavMzUICRu5KZ+bhraY9gUY+1BcI9sF7cEpzBLamftHQbel/69Th4teEBWSWRm+6gdIxK5++rY76hiBP42gUB0QYXPnHihbX1cRlPM5T6T+iDWj+hzH/GtXmYTm0dJWZtxBysnuqrRlZX6lPmM/P1EI2d8JZ4lpIkPAwpFAoXJKXHSvB4NN6M5+HvJYb7uySVBoQya/Lnhnf3e31wOAXrWmukHJWJ3/JH+cIjm9rTF4pCi6+k3gv/8YwePDlrYWn70GaUER3l71XN81Yl22E6Ia1qZ6aCTZw8uUQoRSym5mu8exThhAigZS8lTymT3ccr450WQIsK/q4M+JJZc2f7r9OedNlbJqFgvbq0jyfS4Goo+Ux3G27TvvuORx4twleL/OZuw3hm50t4bQpMcau9VBNDydNTxendSJGxpr0njYQCRB2GK/yfIdOfnAOy22JPhtKEiQrdPWYaWjugqeT+7J8K8d2bWiR+9jMmKeWhInKWhazygGux8O+MzNR7n+9z9asTmzxS35x+vgLDKH9WfTn73EkEJ97veiodsTshq9rRMxTT7sdOJEPDpksmfd3BRdmVUY82XBFWuJVfO+RHJY2lc7n6ztkMJGJUQRxQSaJcsi6C5vV5lKpo5Op9n54WF4/7nJ5+OCXM04b0VGnn0gXgNBN53zN6E1sorDg0lOceNWftNsORWIM34jcFjBtlL1wPnNbOrNOxMohInG0SjOrIYHBRygUtBM0AW5vzcDjVe5ncA5MK9d5vMuBQ1crMfIwgVo/MUWY6MpIUy6OgIj69XDma2sSsq9T656FCAgw+u53T48pWTZSD+LHCjs2da9TsXFxjHGTXGXp/ZglieoLvwFasZ3ZTqVitUeZDLDXGGpYCFk04p6lPJ488udjd1qjcIFZbsbU/rqjMa9QY79MmwqhSueFZKpMjHwVtjVuA/llg11yOoc2xaI7kB0PMdcWxQdVKib5Cm6TUsmE9LYP3podZ5SzHnHBAaxJ4j4/D404HCXMr9drKKjataDXPqNXKBgWyVALpjwB6g5aQM0zMb0mM4Ck08aeTOAytajXnuQib8u8U6XRA3Y+hI0pXcGd2L+OFOC0RsIbDfxMSQuo7Jn3Xe5+et523pDd5CB8J6zVswBC+Yq1ZnEtuo/N51xjctb57swypfLtTKp5DiyhfJGSUz+1IL9K2Z+vIW7ZYTiqEQMEWcfftdK5iKMeCQXfNOJd5PrdRejrzoIPwnrnJpaGHlVgbgi9q1bJjrSIAUhDcIZvVTcjcoBLtFu7sFm7u5Bp18VxlpvP0PQefpSDMMBWLgS9i+VXSBMP9Vd/I9I5JitP9jA3LybQt0a4nvtv1eMC9quha6lDqJ92nMIH1cHkE1uooHlWa6fTHFso+IMUR04F46OaWdxPnt0UQ8tFceD9fsa09vYs7GDrXWHNsULYtxWBviddBXAFjEY8RXcvAh4OP78NtqO7ZDerZfYmiM7zbXeldq6CcRPowXgVqXSP3Ai7/qEtZgD52do3tBzdqGqmeYgHCdotReB0e04QOo0xLpoQpSXOB099DoMIMcn9rPK4YDlEMEnSQc9VYSOg15+dgdRFudkgiG9hrAlJMBOdxp0BgiMti6JbdLK8KZujrGm0VigzHaL3ns0tvSqH3/sH2wS/YK+GjTg4vYlY4lDZ9bbVDrM4PKnYjQWMQeS14wxqUW8zh3UQTMKqj1A5SZ+srxWteyD67dcNbnmR1clGPgmXGdxuwq6KgDU+4QDZLouOWV7jQgLxepTu3HPPH8HY/6exr2vqEse+KA6qFLcMelWgje+DntsRq8/Z55l0u0PiDAw93WTzp6t4Llgx68gAxXxnnaUP1WBAW8JDQof6mXju+OMqlSbHbMH0P5EgowXl18ZcHXOIIBOGuSZ1RzX8U022cRPktvXGuXRofSj/j8wZtXWf1eJ3vnzpSvdro8+d2iOXnJ09dH28cWpzonBW5YS2NSBMqN0hTm0L6LPVnpfjbA16lRMFYOTrM+Sq76S/IzBDnWTALRLq3/S5B+8JKx2PU/ZSdcC9+o+qil2l+ku+8pn7sesoP8cvdoEJKGY/K+EGAOtbzFNMuMiidJktFrVHrdM+sdWwY0NYK4IAWg8zZRshfzZHHX9BpcKnEC/BvsnPLnOnvOeODQ0NZfjjeE7EX9/di3p4IZ7sJgb6n440Doh05l3EpCeUeSxmzLZq7NwfWFxnWAzVtxxZqvM0B/amwXvXuCxRGWMzaXDGlX7Myai78a8EgAF2fBFwStPrkH1UNwln5LYMvrSTVYNO6UX405vxQEXQ3KG0K/DvDeeDfWioAa0Ptd/8wTBQESuDRiY3gjae2LSoXO203hNwaeC4UGRt9LIo5kORQ8xzf6lwPjuD7T8wlzkceqffzxOf2W4UrJX26drzO71CFA/YrgZHa+9zrbJxTPk2xs1zP2ggM0wqSkdOTi8NZDpYa4lyZHiLMaROtF0s42x152HMDl1veFytcMv6YmUY3PF2SriCb9eiwiIWiaUKw2wrtKAC61dqTu0qsQVm8FDeryzD412SXMHwk97MVMJTjau0ssMQYNIljkr8xedGJlIRoq21nqmGP/2q7v5rrdWduRKt2USyArMa6hnohuZgKObC4AskDoGShZsE90lyhLJGSilkRRSzZCea2ZllCTm/Rwfc73E64hQCi7dFw0zVl5PEyDpZOVKf6657+ykGbx9C8NYKds3ImcwX4W5E3+r3J5Kk/2zkRiuWgsRsI3RlEw2SmUPebivl2F5XjWmhpm9IiWY5bYxOoEllGp3p1cENhj6tBmU3n3CiMkGp0gJX45vLAC+EEK9XYydcGLm9RpHWVoFA5yBxgPPNykSJJr894WLCKRMee5IW9X92pyrvLGRFzDsM/lC8Q5l9ZFTWjknnILxBA08AKxt5GWOTFfVbEg0SkgpKKPkFvpTI5bBO7cYLm+FRnLi2uoH4E9l+4TSCgH/8JUZQgEc0WT0g5mH1BSZwPxGdrz6bmzKiswat3d6VlRcYCgO/jASTuQSpdoov/TaeqUqQgyOgbLOOASaDgswyLYdEGHwfsyuwBD2TIe2XaGSiFGp+1PTxOG+Pw9ByONfFZACcMTdzBLiSa9RLySJnxYLkQs9o8m3DMvV46u6HVQMyuP0eu8QcJC5Fvl13uPlBK1KSDqpwJRfsxqC+pg4BcJSMT/NRZLuh13bDeSJzpbLtSttwDCX2bR/u6nv3aCTtjX52+W9Fj5KMN/AN7CuQB3tdBpiJFH5KRz0UeX6Q8bT6OeMmOQE8m+l6eW44BOdmO/KNs5HukbO5xj1lA1jwcUau0S1cYnkoiPnFPIvbORrcThzDQ3dTlD4jPLoDkq0Yb1pHBbibMWHtMBKCTZWWUoUFwc9ykBy4Mzqj/e42LRXNJwYjaw+Zs0hv3Rg7/nF4LOHPAeco4S3vLg8zJephENKbyY6tYTWKJSd3H+qw7Bxc3llH7kq6umZB71n+wFbNuONE6anym+Ifka2PLeaPLG/Eb2Nbd341pksI/SQLmKWZaFNvBeoexrn6SN92V07kocN3+7s2J5PGuxIPdIcaSTJTFk1rIv1LUueH+3QjuzN60T7tI6HUh3o+Jigs4oOxmE5+YxKP35k7MLnn/TjAa6UVpIzRi9DaWZ0z+lFLIlM4sJDwLgO6aMODFdYYPAbEW+gOrJQDlnNlvBAcuvKN55aPBf9kHezZznwbMXs3NeGGe+FYiOHMBr6l07qNgLZglK4KmbcyVKo5dFhO+7nIMJzgJj91U3FlCB8eVaPzQsobPLCwi2N5S/YuoQx1JX42eskZyaqFtC+my7edf/s8kPlbB39qSg/Z2F5qTofrNBkA/W6BZbOiSTUxK1yERwOk2DRwckOdmSc8o3HjgVFhmtS1b7H1hO/l2RJyrFcrQa53uzjOMHvj054Nn+BJLZXrDMpzecYg3P5Z3nEwhKY2WpVi6UWiOdg7ZRB2cc9TCIpmNNpYw3HnZoiZ9fRhP86SKUKsfMZNlUWpzCPZ5wbzfOxOJR4zefxQRFpi1ixZPFNj0pCyxOCosonp82hILi7XNmxjc/qHrUqlV/fYZ9b1uZrOkJh2cf+dMDvkWrOT/4uv3nG6zNXvTsjRrc2XJxJ2NG7asr1y358f/A1BLAwQUAAIACABXs9VMQVTTJE8AAABrAAAAGwAAAHVuaXZlcnNhbC91bml2ZXJzYWwucG5nLnhtbLOxr8jNUShLLSrOzM+zVTLUM1Cyt+PlsikoSi3LTC1XqLBVMrKw1DOAACWFSqAaIwS3PDOlJMNWydLCHCGWkZqZnlFiq2RuYgAX1AeaCQBQSwMEFAACAAgAsCCdVPaxDkKjBQAApRUAACAAAAB2aWRlb2xlY3R1cmUvY29tbW9uX21lc3NhZ2VzLmxuZ61Y32+jOBB+X2n/Bwup0p20193TvexDm4oQp0UlmAOTtPeCXHBSawHn+JE299ff2ECa3O0KyFaqomI034y/+WY85urmNUvRjhelkPm18fvlFwPxPJaJyDfXRkjnv301UFmxPGGpzPm1kUsD3Uw+frhKWb6p2YbD/x8/IHSV8bKEx3Kint6ekUiuDW8amZaFg8CeOjgyfduMHHOKnWhqWvcRJdEU39quMbmVqIK/Z46e+EbkOQSB5FovlKlI+NXnFnWcE0IpWUSe6WLHmExlVckMTVlxHpprLu1bk9rEjaYhALuBMXHZTmxYBRSipxrg8/I87ABTaru3gGjGMRiIJ5GKao8CXlXAxbmojj3DxiQ4n0FKvI4+KrdjuQtnNgHafL9hTUPCDutESJSzotDEjQD0HPMR+1FgYQBV0IRGQeh5xKd4BhEqtYisTpuEiBLlskJlvd3KouIJErkWFDthOJOjuAnubTcC93p/7bLt2PQxWhDFNa2LHIHzd3PiEn9hOifo6/U7wHs+DrBLgU7vjlBiTLyClzyveIG2z7KSY/CUzCI3IvPIIqFLW8Whiz9DHOjMu+Fiiv0LVdIXlFDYT/cquBjhaAl+viOoJTg7T1ArEwhYmP59w4nlY1iYRSub3hkTq+BMyeZFVM9IBNtCNSW+Y2nd6KvtnX3uuk5nel7bN7q4pyz+1mdtkQXU32PkkFsSBaAEsLNktmX5HjlyI9Evf3z98vr1y6/9QC71idNUc+TiB0iT+h1nB6pZglTgt9cu9H3QVysOO9DFqnbjYF2sj7JGz2zHVd/fCf6iSxP0J4q25asXsYSFvO4V94wsTMgfSJr6tqW0ARqURbH/1FR8XT3LAtyVKBEle0ohq8qnSqh6v22k36RVqi4BvSORGRP5Zb/rlesQc6bzuwBhmbeqUA+bAqQTeK2mnVLsJ3DxkqeSJWhdcAAkAWLbbSritn+1kvNStu+Loq1kMwhWxAd2sS5khrasLF9kkZywfBxPH7DtWgQSadEjcNVnD8CwPwFjQ1HwuOoHgyhNnZ9WFyvbBQIjquWoJJHVZQVpz7Ypr7iOVqitsLg5Y/lagj5SDseuzh1412LpTZNjhq51F03pofocVufx80A7ENd383uczbrkJznrjalFgzHlAaoDypGMsSD3xoTcj7F4xDBfwE+fzdGgA3XbFVVXtDFTNZLu2zNIqWknZF3CiqIESktnpBznJcBwIrjUNp0ftIYGtDvDN2LHIYwi4UUvzSSkju3iiNrUgdS1j31W0OMsPIOZDI4q+69obtqOPhn+q1e211MGS3Ysj9X4GjMlhD28S0Si36la0VH/XYt/EKva/nbRtkZ3hh8uLkfGc9JNf1BGrKp4tq36XCua2/DPiUL1hR+GMGTr5/k/DIHvkpmjsfGn83Myno7JUW8QP8nU8Gy9dyTtpInhlIb6xnCwpsOtXAJO56o/SvQ2pNr5Wg7HaGv/sDDccoWngU3BdsWfSlH1jiK6LgYfbroszj/VIEoS+jDOnpAEHMm6iHW37CfpDaMl6bAwwLIbt07OmRbn6G4MG0pFBuwlAzDDBe74b46HEx5Xsk4TXcSp+KaPCNhunfH/D3LrAm77ajVlZSfi5oS6+ZkoWpIap96IUepQh4PVcVSG52skCKc65gDuZ3M4/tbrPgtqw97fZZZmTWPLZAZLvZFSQhxqe5FlqTkNvNZPlajS/lHiYHhnuqBBdVeCWxIM0t+UPngioM9qZtWtKYVb01DAeeg4AdwKsdtENK/TtIxhWM/PQAD6GxT8CgGtD1CDru8dnrqytQLSWC5/rYZ9IusQunFIm5O6SkU+2NYzw6C19NRhOtjOMR9bswGXmYPVoQk3pl3vH2G/PObKayfVcXy99UcN4nfNdaj9kjiql2jjpUyha5xaHp5K/UH16vPR99V/AVBLAwQUAAIACACwIJ1UFR5gG6MAAAB/AQAAMQAAAHZpZGVvbGVjdHVy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LAgnVSniu42DAUAAOUZAAAqAAAAdmlkZW9sZWN0dXJlL2ZsYXNoX3B1Ymxpc2hpbmdfc2V0dGluZ3MueG1s7Vlfb+I4EH/vp7By2sct9O+1FVCxNGijpcCRtN0+VSYx4KtjZ22Hln26T3Mf7D7JjRMIUAo11ba3p7tKqIo9v5/H45nxTFI5f4wZGhOpqOBVZ2+37CDCQxFRPqw6V0Hz44mDlMY8wkxwUnW4cNB5baeSpH1G1cgnWoOoQkDD1Vmiq85I6+SsVHp4eNilKpFmVrBUA7/aDUVcSiRRhGsiSwnDE/inJwlRzpTBggB+seBTWG1nB6FKznQpopQRRKOqc00jIlok1KkkTYbVyCnlkn0c3g+lSHnUEExIJIf9qvPLQfY3k8nZLmhMuDGLqsGgGdZnOIqoUQQzn34naETocAQag9EeaKRHVeegXDYsIF1aZcm4891jw9IQYAaup/Qx0TjCGueP+XqSDIiE8yCqpmVKgHRpbEFSk0ddDORD0YTjmIYBzCBjrKpzEdz13Kbbc9sN9+6q18pVtUYEXtByrTB+y7vYRr7bc323Hbi9u09eZ0vEa1ZxL+tea0vMjfvJ94JtV2rXL7eFdD932lth6oHXaW9hh0bnsltv3261o8+3XbfX8tpf7oJOpxV43Tkq88oF/6uUll25Ai4vUrnosHqUxn2OKYP88cRrFdGQgRiWQxKIJoXoGmCmiIN+T8jwtxQzqieQqCDO0D0hSV0lEOU9E09Vx8SIM6fLCUExCLIiVk/3i2Dd2z9d2nspX36+r2fVrBQJrDsSWryz+nvlo0L/08PN6q9RtAIJNMF80hLDd9f+6HieKk/Km9V/Ts3K2CT2NpYyy6Cr6r9ovv3D+fkfHB9vVmHNahWsNQ5HkNn1LDEvjsykqLE9DjUdw6VBnug6SBnz0yQRUs9z++JgocQamspA8KXgMc+oL1hUnBqJ+yRq45hML0SWX4j+PeVNEN5z0AAincGRdhLCkY853MNUwzGHBYdK+0pTnd2/zal0XVLM0BWnUCgQdOmvHHs4wlIthXZxRObqC2tduBxzc+fPa+VwqoiNYNtkK8Vgl1a0koypSJU94hpKkNhKspNqRrmVaG+WGC11zqPZRtiNIWvZCN6QvqLazsQCFTogjw+EDagJHq1CSQi3UvuRajQoICgWdqdzI1IWoYlIEaP3BGmBQFE4L6RHBC2WXGggRZyNQlE4dRg0puSBROc2C93CEnEKSJOcGNH5Ct9S+h31yUBI4CV4DCUrjNOpe+2+nrgIfdD8B/EnWKm50nhmgw95yea1L9yvH4wBcTTGUGRuRw5ZkMSJfhN+PEFc6BkOzBGa3JAdekSjbM5mb9YLjvA48yTjHRkp+BCFA8g5YSKEFEp5SmwJQ8yR4GyCcAghr4xfZkkIRnIPzKnVqxXM4eA02dOQjiGChIyItNpzeW//4PDo+NeT07Pd0l9//PlxI2haJEIeN8vlVWJjY7NgjXzSmLyAW9NqvIBa23BY416/4krzYY18pmC3xj5tRKyBK+2IHXJNU/ICeENr8gJyQ4Oygm0KGZtUFS3gPbPZeiPwrr3g9i5wvwbLBFk0rNY1lZIpu56vwrKK+CcuwjpXARjMtapUXL9z1Wu4vlWlMvMdq0xmx9nuWNVeXyzLLlMbdBfqAisV4OId5lUEXL2MxlA3Re+WWd8hkt8pLH5Ec5KH1tuExauO69+TUv6rpvvpe+I3Mp7vXnqfOq2L/4P3HzRi/lS8IF16I1q8qFv+KGBmYsppjJlvCvviS0Lt6LBcKT0/tbMDbMufZmo7fwNQSwMEFAACAAgAsCCdVI92Vf5vAgAAhwgAACQAAAB2aWRlb2xlY3R1cmUvZmxhc2hfc2tpbl9zZXR0aW5ncy54bWydVtuO2jAQfe9XoO0H0CUQhJQiJVxEVXZBCz9gyBAsHDuyJ7T8fW3nBiRZ2CYveOacuZyxHTx1onz8rdPx9oIJuQFEyiNlLIWtQ8OfLyFVZMcgDFJEwV/G3we+6wx9r2shNfhRnEGW2Pl8Mhv0W7GXBCSj/GSQbhD0e21ILmRMWBl26kzd6agNbCrYMBrCkiqcMYiBoyb1Rq4ftGZISARBpGGOfVphjFx2ZG8qnk390ev0M6AWwkR8/WHeVqBI0mRNOLAs/dDx23WowAsgoZ6XUc43bxtDAYM9Qrj6H1EK8teJGr8jcm3KXZh5/EKIA61bJEXKQ7OLegPXfYpvqFv4i+92DzxuuIFqmre70TxfIW5yAcxgXMd3niIXpFrPn+9xZURWb0SeQKqH1aKu7qEWeEzjHSeUPbGzkcagzyLcVNx3+n77+UUhGNLkhvEgScbYZsXPhuZtxyaB0AdeayhvU4ycef9amPzn9RXmIUUG9qTc3Wxnqqi+z8YoU/C6xSrzqaP4sxSRyJ3l0uZojqgL5igFa0pFUhQLPdQ8XLmskq1StJrbi+0q6629wk8muelAmMqxpa2CrSUofUyLi/gq8L2n4nyAEqncg6px7j0VZ54ypvYSgNdINVc+p2axrIq6ruaBhSCsY8WXcMBycnfmMkFTHE/VR7NBIvFqNtk6746cwec0JkgF1w4EVTTX4Mk4TIgk19c6iyHV7FUJa/2VKIOpgtDgaaNs9akd95oo1pPRODnTyFq3+os7PuipeN07Y4YEbr71v+GyE0SG7yUk773VnbF1j2kMb0Jv8USKOEGve2Wy86nGoH+bPyD/AFBLAwQUAAIACACwIJ1UfJ+ECgIFAABdGQAAKQAAAHZpZGVvbGVjdHVyZS9odG1sX3B1Ymxpc2hpbmdfc2V0dGluZ3MueG1s7VndbuI4FL7vU1hZzeUU+rttBVSUBk00/C2k7fSqMokBbx07Yzu0zNU+zT7YPskeJxCgFGq6W0YrbaWqinO+z8fH53w+TkuXzxFDYyIVFbzsHOwXHUR4IELKh2Xnxq9/PnOQ0piHmAlOyg4XDrqs7JXipM+oGvWI1mCqENBwdRHrsjPSOr4oFJ6envapiqV5K1iigV/tByIqxJIowjWRhZjhCfzRk5goZ8pgQQC/keBTWGVvD6FSxtQUYcIIomHZuaUhEQ0S6ESSLzpiTiEz7OPgcShFwsOaYEIiOeyXnV+O0p+ZTUZ2TSPCTVRUBQbNsL7AYUiNH5j16A+CRoQOR+AwxOyJhnpUdo6KRcMC1oVVlpQ7Wzw2LDUBUeB6Sh8RjUOscfaYzSfJgEjYDqIqWiYESJfGFiw1edb5QDYUTjiOaODDG2RiVXau/YeuW3e7bqvmPtx0G5mr1gjf8xuuFabX8K63se903Z7b8t3uw5XX3hLxnlncZtVrbIm5c696nr/tTK1qc1tI50u7tRWm6nvt1hZxqLWbnWrrfqsVfbnvuN2G1/r64LfbDd/rzFFpVi7kX6mwnMolSHmRyMWE1aMk6nNMGcjHi6xVRIMAMSyHxBd1CtU1wEwRB/0ek+FvCWZUT0CnoM7QIyFxVcVQ5F1TT2XH1Igzp8sIwTEosrxWzw/zYj04PF9aeyGbfr6uV90s5frVGQktduz+QfEk9//8eLP7axwtgX7GmE8aYrhz709O51J5Vtzs/mtulsZG11tYylRBV91/M3yHx/P9Pzo93ezCmtlKWGscjEDZ9UyYF0dmVtTEHgeajuHQIC98HSSM9ZI4FlLPtX1xMHdiDU1pIPhS8Zhn1BcszHeNRH0StnAEJdypcwcNoK4ZbGA7Jhz1MIdDl2rY1CBHqKSvNNXpYVufWlclxQzdcApdAUHN3somByMs1VIh5xtiDrqg0oGjMAtu9rzWDieK2Bi2jDYpBrtjRSvJmIpE2SNuod+IrCzbiWaUW5l2ZzJo6XNWuzbGbgQaZWN4R/qKarsQC5T7gDw+EDagOuSvCiQh3MrtZ6rRIIegSNjtzp1IWIgmIkGMPhKkBQJHYb+QHhG02GChgRRROsqwmiYMGlPyRMJLm4nuYYooAaSRIkZ0NsP3hP5AfTIQEngJHkN/CuN0ml777yfOCx08/5f4Y6zU3Gk8i8GnrEHzWtfut08mgDgcY2gptyMHzSNRrD+EH08QF3qGg3AERhvSTQ9pmL6zWZv1hCM8TjPJZEdKCjlEYQMyTngRgLpSnhBbwgBzJDibIBxAySuTl6kIwUiWgRm1ereDGRySJn0a0jFUkJAhkVZrLh4cHh2fnP56dn6xX/jrjz8/bwRNW0LQcTNd1hPWNl4NrJEvriFv4NZcLN5Arb1eWOPeP+PKVcMa+Up7bo19ee2wBq5cPuyQa64gb4A3XETeQG64jqxg60JGRqrCBbxnFlut+d6t598/+O43f5kgrYbVvqZUME3W6z1X2v++aLn6P6/nat/4EB/XqjFxe+2bbs3tWTUms1SxEi47zlbbqtX6atllmVags9AGWLkA5+wwaxrgpGU0gjYp3JmQ7qBwd1QFr9486MYyyArnY6rgXbvzMwXj/1BZZ5V6TV1Rj0TUgHYksx8UtZ7b9K7ajesPDR+1i99/MOn+afiyp/x75tIHzPy72vI3/D0YX/6XSGXvb1BLAwQUAAIACACwIJ1Uk2hAfocBAADZBAAAJAAAAHZpZGVvbGVjdHVyZS9odG1sX3NraW5fc2V0dGluZ3MuanNvbpWUzY6CMBDH7z6FYa8edi1i2FtZIG6yHyb6AkVGbSy0KcVojO++FFEpluxue6Ezv2nnP3R6Ggyr4ayc4evwVH/X67VeK1nC6G7bWmzcYhMWm7TYDtq2JqyA2nYeNamITi57dg02ONbBUlqQhEEalErxXDudpwn20BQ7bRF8D7KNxPFbNHEN5ChAMprvGsALAnfcBnIuM8Lam4Qo9EK/zehjFoym8EELFTHIIFcXdux7ODD2E2QDwebiRfUwvIwcE7JqsolC7L+EXX8lqYl/edbT8HNRijnJgd3OmCJsKrozMyApzRswxnq2wQIYrBSk3/+Qd435M19hCZFzndNM1/FdQRZUFdhIXuZp82fHE8/rDdMRSzior/pP9YqxRGhh14uhx2/8ohHXVNZDGPXGXFmbnsdbVuhyFZ9E7kAWfSmpKoU+eWpbZklOKOu/W4pmUN106GbjIhebTaE4Z4qKLmjZ8gIub4lFUz1NRAS8ap6qCPJhQx/FbuwYna46nc4sj8nefCMG5x9QSwMEFAACAAgAsCCdVLx9NfdKAAAASQAAAB8AAAB2aWRlb2xlY3R1cmUvbG9jYWxfc2V0dGluZ3MueG1ss7GvyM1RKEstKs7Mz7NVMtQzUFJIzUvOT8nMS7dVCg1x07VQUiguScxLSczJz0u1VcrLV1Kwt+OyyclPTswJTi0pASos1rfjAgBQSwECAAAUAAIACACuIJ1UMhu6IvkDAADgDgAAGAAAAAAAAAABAAAAAAAAAAAAbm9uZS9jb21tb25fbWVzc2FnZXMubG5nUEsBAgAAFAACAAgAriCdVBUeYBujAAAAfwEAACkAAAAAAAAAAQAAAAAALwQAAG5vbmUvcGxheWJhY2tfYW5kX25hdmlnYXRpb25fc2V0dGluZ3MueG1sUEsBAgAAFAACAAgAriCdVB9UimowAwAAxw4AACIAAAAAAAAAAQAAAAAAGQUAAG5vbmUvZmxhc2hfcHVibGlzaGluZ19zZXR0aW5ncy54bWxQSwECAAAUAAIACACuIJ1UcVeUnRUBAADRAgAAHAAAAAAAAAABAAAAAACJCAAAbm9uZS9mbGFzaF9za2luX3NldHRpbmdzLnhtbFBLAQIAABQAAgAIAK4gnVTXm3CWKwMAAG8OAAAhAAAAAAAAAAEAAAAAANgJAABub25lL2h0bWxfcHVibGlzaGluZ19zZXR0aW5ncy54bWxQSwECAAAUAAIACACuIJ1UjnP2+moAAADlAAAAHAAAAAAAAAABAAAAAABCDQAAbm9uZS9odG1sX3NraW5fc2V0dGluZ3MuanNvblBLAQIAABQAAgAIAK4gnVS8fTX3SgAAAEkAAAAXAAAAAAAAAAEAAAAAAOYNAABub25lL2xvY2FsX3NldHRpbmdzLnhtbFBLAQIAABQAAgAIALcTlVTuA81MSQMAAOMJAAAUAAAAAAAAAAEAAAAAAGUOAAB1bml2ZXJzYWwvcGxheWVyLnhtbFBLAQIAABQAAgAIAK8gnVQkbzOtggYAAJ0ZAAAdAAAAAAAAAAEAAAAAAOARAAB1bml2ZXJzYWwvY29tbW9uX21lc3NhZ2VzLmxuZ1BLAQIAABQAAgAIAK8gnVQVHmAbowAAAH8BAAAuAAAAAAAAAAEAAAAAAJ0YAAB1bml2ZXJzYWwvcGxheWJhY2tfYW5kX25hdmlnYXRpb25fc2V0dGluZ3MueG1sUEsBAgAAFAACAAgAryCdVFsSC41UBAAAtBUAACcAAAAAAAAAAQAAAAAAjBkAAHVuaXZlcnNhbC9mbGFzaF9wdWJsaXNoaW5nX3NldHRpbmdzLnhtbFBLAQIAABQAAgAIAK8gnVQKBlbygwMAAOUMAAAhAAAAAAAAAAEAAAAAACUeAAB1bml2ZXJzYWwvZmxhc2hfc2tpbl9zZXR0aW5ncy54bWxQSwECAAAUAAIACACvIJ1UcN0cAE8EAAA+FQAAJgAAAAAAAAABAAAAAADnIQAAdW5pdmVyc2FsL2h0bWxfcHVibGlzaGluZ19zZXR0aW5ncy54bWxQSwECAAAUAAIACACvIJ1U5V0Lw2IAAABnAAAAHAAAAAAAAAABAAAAAAB6JgAAdW5pdmVyc2FsL2xvY2FsX3NldHRpbmdzLnhtbFBLAQIAABQAAgAIAFez1Uwxd6RAoiIAAA9HAAAXAAAAAAAAAAAAAAAAABYnAAB1bml2ZXJzYWwvdW5pdmVyc2FsLnBuZ1BLAQIAABQAAgAIAFez1UxBVNMkTwAAAGsAAAAbAAAAAAAAAAEAAAAAAO1JAAB1bml2ZXJzYWwvdW5pdmVyc2FsLnBuZy54bWxQSwECAAAUAAIACACwIJ1U9rEOQqMFAAClFQAAIAAAAAAAAAABAAAAAAB1SgAAdmlkZW9sZWN0dXJlL2NvbW1vbl9tZXNzYWdlcy5sbmdQSwECAAAUAAIACACwIJ1UFR5gG6MAAAB/AQAAMQAAAAAAAAABAAAAAABWUAAAdmlkZW9sZWN0dXJlL3BsYXliYWNrX2FuZF9uYXZpZ2F0aW9uX3NldHRpbmdzLnhtbFBLAQIAABQAAgAIALAgnVSniu42DAUAAOUZAAAqAAAAAAAAAAEAAAAAAEhRAAB2aWRlb2xlY3R1cmUvZmxhc2hfcHVibGlzaGluZ19zZXR0aW5ncy54bWxQSwECAAAUAAIACACwIJ1Uj3ZV/m8CAACHCAAAJAAAAAAAAAABAAAAAACcVgAAdmlkZW9sZWN0dXJlL2ZsYXNoX3NraW5fc2V0dGluZ3MueG1sUEsBAgAAFAACAAgAsCCdVHyfhAoCBQAAXRkAACkAAAAAAAAAAQAAAAAATVkAAHZpZGVvbGVjdHVyZS9odG1sX3B1Ymxpc2hpbmdfc2V0dGluZ3MueG1sUEsBAgAAFAACAAgAsCCdVJNoQH6HAQAA2QQAACQAAAAAAAAAAQAAAAAAll4AAHZpZGVvbGVjdHVyZS9odG1sX3NraW5fc2V0dGluZ3MuanNvblBLAQIAABQAAgAIALAgnVS8fTX3SgAAAEkAAAAfAAAAAAAAAAEAAAAAAF9gAAB2aWRlb2xlY3R1cmUvbG9jYWxfc2V0dGluZ3MueG1sUEsFBgAAAAAXABcAGwcAAOZgAAAAAA=="/>
  <p:tag name="ISPRING_UUID" val="{056AC54D-5CF6-47D3-9EA4-66946A589EAE}"/>
  <p:tag name="ISPRING_RESOURCE_FOLDER" val="C:\Users\Public\Documents\iSpring Suite 10\Course template\Course template\"/>
  <p:tag name="ISPRING_PRESENTATION_PATH" val="C:\Users\Public\Documents\iSpring Suite 10\Course template\Course template.pptx"/>
  <p:tag name="ISPRING_SCREEN_RECS_UPDATED" val="C:\Users\Public\Documents\iSpring Suite 10\Course template\Course template\"/>
  <p:tag name="ISPRING_ULTRA_SCORM_COURCE_TITLE" val="Digital Literacy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\uFFFD\u0005\u0618{4875BD4D-B598-4267-ACEB-CC630C4462AB}&quot;,&quot;C:\\Users\\Public\\Documents\\iSpring Suite 10\\Course template&quot;],[&quot;\uFFFD\uFFFD\uFFFD\uFFFD{1AAC3A77-C8CC-4E78-A0E1-53FC701E038B}&quot;,&quot;C:\\projects\\ispring\\flashspring\\flashspring\\app\\genswfx\\other\\english\\docs\\GettingStartedSuit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&quot;description&quot;:&quot;Experimenting with ispring authoring tool.\r\n\r\nCreated a digital literacy course&quot;,&quot;category&quot;:&quot;27&quot;}},&quot;ispringOnlineSettings&quot;:{&quot;onlineDestinationFolderId&quot;:&quot;0&quot;},&quot;cloudSettings&quot;:{&quot;onlineDestinationFolderId&quot;:&quot;0&quot;},&quot;publishDestination&quot;:&quot;VIDEO&quot;,&quot;wordSettings&quot;:{&quot;printCopies&quot;:1},&quot;studioSettings&quot;:{&quot;onlineDestinationFolderId&quot;:&quot;0&quot;}}"/>
  <p:tag name="ISPRING_SCORM_PASSING_SCORE" val="80.000000"/>
  <p:tag name="ISPRING_PRESENTATION_TITLE" val="Digital Literac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8872C9B6-26FD-49AC-B16E-24371F69AC35}:2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325F6AD5-0F6F-4A03-82D6-BCDF788B6CCB}:2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v_QiTxKzNWQB_yZTaIbHg&quot;,&quot;gi&quot;:&quot;HKol0BNKmayonAYkNQLWJg&quot;,&quot;ti&quot;:&quot;characters&quot;,&quot;vs&quot;:{&quot;f&quot;:[851,674],&quot;i&quot;:{&quot;d&quot;:&quot;jv_QiTxKzNWQB_yZTaIbHg&quot;,&quot;p&quot;:true}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E0DE5F71-53F1-4E0B-AC5E-12B7BE6F264E}:2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_7o9YW5t7f64WP1RRS5EdQ&quot;,&quot;gi&quot;:&quot;FGqgo8LJlWW1vXT3-lNxyg&quot;,&quot;ti&quot;:&quot;ui_elements&quot;,&quot;vs&quot;:{&quot;f&quot;:[335,145],&quot;i&quot;:{&quot;d&quot;:&quot;_7o9YW5t7f64WP1RRS5EdQ&quot;,&quot;p&quot;:true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8E5AFE2B-C137-4C46-8F3A-AC761B34BAC9}:2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8E5AFE2B-C137-4C46-8F3A-AC761B34BAC9}:26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EHn-Z6C2S7woF5_nRmDFhg&quot;,&quot;gi&quot;:&quot;B_ZoME8Um5gIPsvaw5hqWQ&quot;,&quot;ti&quot;:&quot;characters&quot;,&quot;vs&quot;:{&quot;f&quot;:[501],&quot;i&quot;:{&quot;d&quot;:&quot;EHn-Z6C2S7woF5_nRmDFhg&quot;,&quot;p&quot;:true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0AB86956-6B85-4DB1-AB2C-05F65C3F09A7}:2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xib9QmqGfD7FJwlko490qg&quot;,&quot;gi&quot;:&quot;FGqgo8LJlWW1vXT3-lNxyg&quot;,&quot;ti&quot;:&quot;ui_elements&quot;,&quot;vs&quot;:{&quot;f&quot;:[335],&quot;i&quot;:{&quot;d&quot;:&quot;xib9QmqGfD7FJwlko490qg&quot;,&quot;p&quot;:true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T1jGwIijo3ZKgy8boEHo_A&quot;,&quot;gi&quot;:&quot;FGqgo8LJlWW1vXT3-lNxyg&quot;,&quot;ti&quot;:&quot;ui_elements&quot;,&quot;vs&quot;:{&quot;f&quot;:[335,145],&quot;i&quot;:{&quot;d&quot;:&quot;T1jGwIijo3ZKgy8boEHo_A&quot;,&quot;p&quot;:true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3dRQOWCS8U2nAQx-GuVuNg&quot;,&quot;gi&quot;:&quot;FGqgo8LJlWW1vXT3-lNxyg&quot;,&quot;ti&quot;:&quot;ui_elements&quot;,&quot;vs&quot;:{&quot;f&quot;:[335,89],&quot;i&quot;:{&quot;d&quot;:&quot;3dRQOWCS8U2nAQx-GuVuNg&quot;,&quot;p&quot;:true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a2hH5r-V7lUW6AzW34GNlw&quot;,&quot;gi&quot;:&quot;FGqgo8LJlWW1vXT3-lNxyg&quot;,&quot;ti&quot;:&quot;ui_elements&quot;,&quot;vs&quot;:{&quot;f&quot;:[335,89],&quot;i&quot;:{&quot;d&quot;:&quot;a2hH5r-V7lUW6AzW34GNlw&quot;,&quot;p&quot;:true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D40FF71-AC3A-44AB-A03B-522978B5C75D}:274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Public\Documents\iSpring Suite 10\Course template\Course template\quiz\quiz1.quiz"/>
  <p:tag name="ISPRING_QUIZ_RELATIVE_PATH" val="Course template\quiz\quiz1.quiz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Navigation Da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92D050"/>
      </a:accent4>
      <a:accent5>
        <a:srgbClr val="4472C4"/>
      </a:accent5>
      <a:accent6>
        <a:srgbClr val="34BD2D"/>
      </a:accent6>
      <a:hlink>
        <a:srgbClr val="5B9BD5"/>
      </a:hlink>
      <a:folHlink>
        <a:srgbClr val="954F72"/>
      </a:folHlink>
    </a:clrScheme>
    <a:fontScheme name="Navigation Ligh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27310BAD-FFDB-484D-9D85-F9C2BF77D473}" vid="{C0042956-AC8F-401A-B778-9BE64D33B7B1}"/>
    </a:ext>
  </a:extLst>
</a:theme>
</file>

<file path=ppt/theme/theme2.xml><?xml version="1.0" encoding="utf-8"?>
<a:theme xmlns:a="http://schemas.openxmlformats.org/drawingml/2006/main" name="1_Theme">
  <a:themeElements>
    <a:clrScheme name="Dialog Suppor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61D840"/>
      </a:accent5>
      <a:accent6>
        <a:srgbClr val="56BF4A"/>
      </a:accent6>
      <a:hlink>
        <a:srgbClr val="0563C1"/>
      </a:hlink>
      <a:folHlink>
        <a:srgbClr val="954F72"/>
      </a:folHlink>
    </a:clrScheme>
    <a:fontScheme name="Dialog Support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A0DF717C-48B9-4B1E-B8B8-CCBE7B04A0BD}" vid="{1500DC31-C41A-4AE8-ACF8-686DFDA8E9AE}"/>
    </a:ext>
  </a:extLst>
</a:theme>
</file>

<file path=ppt/theme/theme3.xml><?xml version="1.0" encoding="utf-8"?>
<a:theme xmlns:a="http://schemas.openxmlformats.org/drawingml/2006/main" name="2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3944FE52-47D3-4127-A149-DA466F9114D6}" vid="{598CEFF7-5E3D-41B2-9D2B-A5D13B285D38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382</Words>
  <Application>Microsoft Office PowerPoint</Application>
  <PresentationFormat>On-screen Show (4:3)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Merriweather</vt:lpstr>
      <vt:lpstr>Merriweather Light</vt:lpstr>
      <vt:lpstr>Open Sans</vt:lpstr>
      <vt:lpstr>Raleway</vt:lpstr>
      <vt:lpstr>Raleway ExtraBold</vt:lpstr>
      <vt:lpstr>Raleway Light</vt:lpstr>
      <vt:lpstr>Raleway SemiBold</vt:lpstr>
      <vt:lpstr>Roboto</vt:lpstr>
      <vt:lpstr>Segoe UI</vt:lpstr>
      <vt:lpstr>Segoe UI Semibold</vt:lpstr>
      <vt:lpstr>Theme</vt:lpstr>
      <vt:lpstr>1_Theme</vt:lpstr>
      <vt:lpstr>2_Theme</vt:lpstr>
      <vt:lpstr>Digital Classroom</vt:lpstr>
      <vt:lpstr>Course Objectives</vt:lpstr>
      <vt:lpstr>Digital Literacy</vt:lpstr>
      <vt:lpstr>Digital Tools</vt:lpstr>
      <vt:lpstr>Importance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Literacy</dc:title>
  <dc:creator>Ekaterina Ataikina</dc:creator>
  <cp:lastModifiedBy>kelvin@ghanatechlab.com</cp:lastModifiedBy>
  <cp:revision>68</cp:revision>
  <dcterms:created xsi:type="dcterms:W3CDTF">2018-06-20T10:03:49Z</dcterms:created>
  <dcterms:modified xsi:type="dcterms:W3CDTF">2022-04-30T02:02:16Z</dcterms:modified>
</cp:coreProperties>
</file>