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2.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6"/>
  </p:notesMasterIdLst>
  <p:sldIdLst>
    <p:sldId id="256" r:id="rId2"/>
    <p:sldId id="280" r:id="rId3"/>
    <p:sldId id="268" r:id="rId4"/>
    <p:sldId id="269" r:id="rId5"/>
    <p:sldId id="270" r:id="rId6"/>
    <p:sldId id="271" r:id="rId7"/>
    <p:sldId id="272" r:id="rId8"/>
    <p:sldId id="273" r:id="rId9"/>
    <p:sldId id="274" r:id="rId10"/>
    <p:sldId id="275" r:id="rId11"/>
    <p:sldId id="276" r:id="rId12"/>
    <p:sldId id="277" r:id="rId13"/>
    <p:sldId id="278" r:id="rId14"/>
    <p:sldId id="279" r:id="rId15"/>
  </p:sldIdLst>
  <p:sldSz cx="12192000" cy="6858000"/>
  <p:notesSz cx="6858000" cy="9144000"/>
  <p:custDataLst>
    <p:tags r:id="rId17"/>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208">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0" roundtripDataSignature="AMtx7mi5XTom15frA3lHYfPcd8QwqBwms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A0C6"/>
    <a:srgbClr val="D412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533" y="48"/>
      </p:cViewPr>
      <p:guideLst>
        <p:guide orient="horz" pos="2208"/>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30"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2" name="Google Shape;35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5" name="Google Shape;365;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1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8" name="Google Shape;378;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1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1" name="Google Shape;39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4" name="Google Shape;404;p5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5" name="Google Shape;405;p5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14</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672780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d0a27a6cd7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8" name="Google Shape;258;gd0a27a6cd7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d976676b0a_0_5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2" name="Google Shape;272;gd976676b0a_0_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d976676b0a_0_4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6" name="Google Shape;286;gd976676b0a_0_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d0a27a6cd7_0_10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0" name="Google Shape;300;gd0a27a6cd7_0_10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d0a27a6cd7_0_1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3" name="Google Shape;313;gd0a27a6cd7_0_1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6" name="Google Shape;32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9" name="Google Shape;33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5"/>
        <p:cNvGrpSpPr/>
        <p:nvPr/>
      </p:nvGrpSpPr>
      <p:grpSpPr>
        <a:xfrm>
          <a:off x="0" y="0"/>
          <a:ext cx="0" cy="0"/>
          <a:chOff x="0" y="0"/>
          <a:chExt cx="0" cy="0"/>
        </a:xfrm>
      </p:grpSpPr>
      <p:sp>
        <p:nvSpPr>
          <p:cNvPr id="16" name="Google Shape;16;p58"/>
          <p:cNvSpPr>
            <a:spLocks noGrp="1"/>
          </p:cNvSpPr>
          <p:nvPr>
            <p:ph type="pic" idx="2"/>
          </p:nvPr>
        </p:nvSpPr>
        <p:spPr>
          <a:xfrm>
            <a:off x="8229600" y="0"/>
            <a:ext cx="3962399" cy="6858001"/>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21_Custom Layout">
  <p:cSld name="21_Custom Layout">
    <p:spTree>
      <p:nvGrpSpPr>
        <p:cNvPr id="1" name="Shape 40"/>
        <p:cNvGrpSpPr/>
        <p:nvPr/>
      </p:nvGrpSpPr>
      <p:grpSpPr>
        <a:xfrm>
          <a:off x="0" y="0"/>
          <a:ext cx="0" cy="0"/>
          <a:chOff x="0" y="0"/>
          <a:chExt cx="0" cy="0"/>
        </a:xfrm>
      </p:grpSpPr>
      <p:sp>
        <p:nvSpPr>
          <p:cNvPr id="41" name="Google Shape;41;p66"/>
          <p:cNvSpPr>
            <a:spLocks noGrp="1"/>
          </p:cNvSpPr>
          <p:nvPr>
            <p:ph type="pic" idx="2"/>
          </p:nvPr>
        </p:nvSpPr>
        <p:spPr>
          <a:xfrm>
            <a:off x="4760665" y="1622738"/>
            <a:ext cx="2685975" cy="4844084"/>
          </a:xfrm>
          <a:prstGeom prst="rect">
            <a:avLst/>
          </a:prstGeom>
          <a:solidFill>
            <a:srgbClr val="F2F2F2"/>
          </a:solid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2"/>
        <p:cNvGrpSpPr/>
        <p:nvPr/>
      </p:nvGrpSpPr>
      <p:grpSpPr>
        <a:xfrm>
          <a:off x="0" y="0"/>
          <a:ext cx="0" cy="0"/>
          <a:chOff x="0" y="0"/>
          <a:chExt cx="0" cy="0"/>
        </a:xfrm>
      </p:grpSpPr>
      <p:sp>
        <p:nvSpPr>
          <p:cNvPr id="43" name="Google Shape;43;p6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6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45" name="Google Shape;45;p6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6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6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8"/>
        <p:cNvGrpSpPr/>
        <p:nvPr/>
      </p:nvGrpSpPr>
      <p:grpSpPr>
        <a:xfrm>
          <a:off x="0" y="0"/>
          <a:ext cx="0" cy="0"/>
          <a:chOff x="0" y="0"/>
          <a:chExt cx="0" cy="0"/>
        </a:xfrm>
      </p:grpSpPr>
      <p:sp>
        <p:nvSpPr>
          <p:cNvPr id="49" name="Google Shape;49;p6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6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51" name="Google Shape;51;p6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6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6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4"/>
        <p:cNvGrpSpPr/>
        <p:nvPr/>
      </p:nvGrpSpPr>
      <p:grpSpPr>
        <a:xfrm>
          <a:off x="0" y="0"/>
          <a:ext cx="0" cy="0"/>
          <a:chOff x="0" y="0"/>
          <a:chExt cx="0" cy="0"/>
        </a:xfrm>
      </p:grpSpPr>
      <p:sp>
        <p:nvSpPr>
          <p:cNvPr id="55" name="Google Shape;55;p7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7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7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7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7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7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1"/>
        <p:cNvGrpSpPr/>
        <p:nvPr/>
      </p:nvGrpSpPr>
      <p:grpSpPr>
        <a:xfrm>
          <a:off x="0" y="0"/>
          <a:ext cx="0" cy="0"/>
          <a:chOff x="0" y="0"/>
          <a:chExt cx="0" cy="0"/>
        </a:xfrm>
      </p:grpSpPr>
      <p:sp>
        <p:nvSpPr>
          <p:cNvPr id="62" name="Google Shape;62;p7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7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4" name="Google Shape;64;p7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7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6" name="Google Shape;66;p7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7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7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7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Google Shape;71;p7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7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7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7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5"/>
        <p:cNvGrpSpPr/>
        <p:nvPr/>
      </p:nvGrpSpPr>
      <p:grpSpPr>
        <a:xfrm>
          <a:off x="0" y="0"/>
          <a:ext cx="0" cy="0"/>
          <a:chOff x="0" y="0"/>
          <a:chExt cx="0" cy="0"/>
        </a:xfrm>
      </p:grpSpPr>
      <p:sp>
        <p:nvSpPr>
          <p:cNvPr id="76" name="Google Shape;76;p7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7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8" name="Google Shape;78;p7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9" name="Google Shape;79;p7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7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7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2"/>
        <p:cNvGrpSpPr/>
        <p:nvPr/>
      </p:nvGrpSpPr>
      <p:grpSpPr>
        <a:xfrm>
          <a:off x="0" y="0"/>
          <a:ext cx="0" cy="0"/>
          <a:chOff x="0" y="0"/>
          <a:chExt cx="0" cy="0"/>
        </a:xfrm>
      </p:grpSpPr>
      <p:sp>
        <p:nvSpPr>
          <p:cNvPr id="83" name="Google Shape;83;p7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74"/>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85" name="Google Shape;85;p7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6" name="Google Shape;86;p7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7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7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9"/>
        <p:cNvGrpSpPr/>
        <p:nvPr/>
      </p:nvGrpSpPr>
      <p:grpSpPr>
        <a:xfrm>
          <a:off x="0" y="0"/>
          <a:ext cx="0" cy="0"/>
          <a:chOff x="0" y="0"/>
          <a:chExt cx="0" cy="0"/>
        </a:xfrm>
      </p:grpSpPr>
      <p:sp>
        <p:nvSpPr>
          <p:cNvPr id="90" name="Google Shape;90;p7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7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2" name="Google Shape;92;p7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7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7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5"/>
        <p:cNvGrpSpPr/>
        <p:nvPr/>
      </p:nvGrpSpPr>
      <p:grpSpPr>
        <a:xfrm>
          <a:off x="0" y="0"/>
          <a:ext cx="0" cy="0"/>
          <a:chOff x="0" y="0"/>
          <a:chExt cx="0" cy="0"/>
        </a:xfrm>
      </p:grpSpPr>
      <p:sp>
        <p:nvSpPr>
          <p:cNvPr id="96" name="Google Shape;96;p7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7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8" name="Google Shape;98;p7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7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7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6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6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6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6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6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4_Custom Layout">
  <p:cSld name="4_Custom Layout">
    <p:spTree>
      <p:nvGrpSpPr>
        <p:cNvPr id="1" name="Shape 23"/>
        <p:cNvGrpSpPr/>
        <p:nvPr/>
      </p:nvGrpSpPr>
      <p:grpSpPr>
        <a:xfrm>
          <a:off x="0" y="0"/>
          <a:ext cx="0" cy="0"/>
          <a:chOff x="0" y="0"/>
          <a:chExt cx="0" cy="0"/>
        </a:xfrm>
      </p:grpSpPr>
      <p:sp>
        <p:nvSpPr>
          <p:cNvPr id="24" name="Google Shape;24;p67"/>
          <p:cNvSpPr>
            <a:spLocks noGrp="1"/>
          </p:cNvSpPr>
          <p:nvPr>
            <p:ph type="pic" idx="2"/>
          </p:nvPr>
        </p:nvSpPr>
        <p:spPr>
          <a:xfrm>
            <a:off x="5783006" y="884459"/>
            <a:ext cx="5570795" cy="5546858"/>
          </a:xfrm>
          <a:prstGeom prst="rect">
            <a:avLst/>
          </a:prstGeom>
          <a:solidFill>
            <a:srgbClr val="F2F2F2"/>
          </a:solid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5"/>
        <p:cNvGrpSpPr/>
        <p:nvPr/>
      </p:nvGrpSpPr>
      <p:grpSpPr>
        <a:xfrm>
          <a:off x="0" y="0"/>
          <a:ext cx="0" cy="0"/>
          <a:chOff x="0" y="0"/>
          <a:chExt cx="0" cy="0"/>
        </a:xfrm>
      </p:grpSpPr>
      <p:sp>
        <p:nvSpPr>
          <p:cNvPr id="26" name="Google Shape;26;p5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5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5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4_Custom Layout">
  <p:cSld name="14_Custom Layout">
    <p:spTree>
      <p:nvGrpSpPr>
        <p:cNvPr id="1" name="Shape 29"/>
        <p:cNvGrpSpPr/>
        <p:nvPr/>
      </p:nvGrpSpPr>
      <p:grpSpPr>
        <a:xfrm>
          <a:off x="0" y="0"/>
          <a:ext cx="0" cy="0"/>
          <a:chOff x="0" y="0"/>
          <a:chExt cx="0" cy="0"/>
        </a:xfrm>
      </p:grpSpPr>
      <p:sp>
        <p:nvSpPr>
          <p:cNvPr id="30" name="Google Shape;30;p61"/>
          <p:cNvSpPr>
            <a:spLocks noGrp="1"/>
          </p:cNvSpPr>
          <p:nvPr>
            <p:ph type="pic" idx="2"/>
          </p:nvPr>
        </p:nvSpPr>
        <p:spPr>
          <a:xfrm>
            <a:off x="3355084" y="1622738"/>
            <a:ext cx="5481832" cy="5235262"/>
          </a:xfrm>
          <a:prstGeom prst="rect">
            <a:avLst/>
          </a:prstGeom>
          <a:solidFill>
            <a:srgbClr val="F2F2F2"/>
          </a:solid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DESIGN  1">
  <p:cSld name="TITLE + DESIGN  1">
    <p:spTree>
      <p:nvGrpSpPr>
        <p:cNvPr id="1" name="Shape 31"/>
        <p:cNvGrpSpPr/>
        <p:nvPr/>
      </p:nvGrpSpPr>
      <p:grpSpPr>
        <a:xfrm>
          <a:off x="0" y="0"/>
          <a:ext cx="0" cy="0"/>
          <a:chOff x="0" y="0"/>
          <a:chExt cx="0" cy="0"/>
        </a:xfrm>
      </p:grpSpPr>
      <p:sp>
        <p:nvSpPr>
          <p:cNvPr id="32" name="Google Shape;32;p62"/>
          <p:cNvSpPr txBox="1">
            <a:spLocks noGrp="1"/>
          </p:cNvSpPr>
          <p:nvPr>
            <p:ph type="ctrTitle"/>
          </p:nvPr>
        </p:nvSpPr>
        <p:spPr>
          <a:xfrm rot="-5400000">
            <a:off x="8499800" y="3281000"/>
            <a:ext cx="5778800" cy="296000"/>
          </a:xfrm>
          <a:prstGeom prst="rect">
            <a:avLst/>
          </a:prstGeom>
          <a:noFill/>
          <a:ln>
            <a:noFill/>
          </a:ln>
        </p:spPr>
        <p:txBody>
          <a:bodyPr spcFirstLastPara="1" wrap="square" lIns="91425" tIns="91425" rIns="91425" bIns="91425" anchor="ctr" anchorCtr="0">
            <a:noAutofit/>
          </a:bodyPr>
          <a:lstStyle>
            <a:lvl1pPr lvl="0" algn="r">
              <a:lnSpc>
                <a:spcPct val="90000"/>
              </a:lnSpc>
              <a:spcBef>
                <a:spcPts val="0"/>
              </a:spcBef>
              <a:spcAft>
                <a:spcPts val="0"/>
              </a:spcAft>
              <a:buClr>
                <a:schemeClr val="accent1"/>
              </a:buClr>
              <a:buSzPts val="1200"/>
              <a:buFont typeface="Arial"/>
              <a:buNone/>
              <a:defRPr sz="1600">
                <a:solidFill>
                  <a:schemeClr val="accent1"/>
                </a:solidFill>
              </a:defRPr>
            </a:lvl1pPr>
            <a:lvl2pPr lvl="1" algn="r">
              <a:lnSpc>
                <a:spcPct val="100000"/>
              </a:lnSpc>
              <a:spcBef>
                <a:spcPts val="0"/>
              </a:spcBef>
              <a:spcAft>
                <a:spcPts val="0"/>
              </a:spcAft>
              <a:buClr>
                <a:schemeClr val="accent1"/>
              </a:buClr>
              <a:buSzPts val="1200"/>
              <a:buNone/>
              <a:defRPr sz="1600">
                <a:solidFill>
                  <a:schemeClr val="accent1"/>
                </a:solidFill>
              </a:defRPr>
            </a:lvl2pPr>
            <a:lvl3pPr lvl="2" algn="r">
              <a:lnSpc>
                <a:spcPct val="100000"/>
              </a:lnSpc>
              <a:spcBef>
                <a:spcPts val="0"/>
              </a:spcBef>
              <a:spcAft>
                <a:spcPts val="0"/>
              </a:spcAft>
              <a:buClr>
                <a:schemeClr val="accent1"/>
              </a:buClr>
              <a:buSzPts val="1200"/>
              <a:buNone/>
              <a:defRPr sz="1600">
                <a:solidFill>
                  <a:schemeClr val="accent1"/>
                </a:solidFill>
              </a:defRPr>
            </a:lvl3pPr>
            <a:lvl4pPr lvl="3" algn="r">
              <a:lnSpc>
                <a:spcPct val="100000"/>
              </a:lnSpc>
              <a:spcBef>
                <a:spcPts val="0"/>
              </a:spcBef>
              <a:spcAft>
                <a:spcPts val="0"/>
              </a:spcAft>
              <a:buClr>
                <a:schemeClr val="accent1"/>
              </a:buClr>
              <a:buSzPts val="1200"/>
              <a:buNone/>
              <a:defRPr sz="1600">
                <a:solidFill>
                  <a:schemeClr val="accent1"/>
                </a:solidFill>
              </a:defRPr>
            </a:lvl4pPr>
            <a:lvl5pPr lvl="4" algn="r">
              <a:lnSpc>
                <a:spcPct val="100000"/>
              </a:lnSpc>
              <a:spcBef>
                <a:spcPts val="0"/>
              </a:spcBef>
              <a:spcAft>
                <a:spcPts val="0"/>
              </a:spcAft>
              <a:buClr>
                <a:schemeClr val="accent1"/>
              </a:buClr>
              <a:buSzPts val="1200"/>
              <a:buNone/>
              <a:defRPr sz="1600">
                <a:solidFill>
                  <a:schemeClr val="accent1"/>
                </a:solidFill>
              </a:defRPr>
            </a:lvl5pPr>
            <a:lvl6pPr lvl="5" algn="r">
              <a:lnSpc>
                <a:spcPct val="100000"/>
              </a:lnSpc>
              <a:spcBef>
                <a:spcPts val="0"/>
              </a:spcBef>
              <a:spcAft>
                <a:spcPts val="0"/>
              </a:spcAft>
              <a:buClr>
                <a:schemeClr val="accent1"/>
              </a:buClr>
              <a:buSzPts val="1200"/>
              <a:buNone/>
              <a:defRPr sz="1600">
                <a:solidFill>
                  <a:schemeClr val="accent1"/>
                </a:solidFill>
              </a:defRPr>
            </a:lvl6pPr>
            <a:lvl7pPr lvl="6" algn="r">
              <a:lnSpc>
                <a:spcPct val="100000"/>
              </a:lnSpc>
              <a:spcBef>
                <a:spcPts val="0"/>
              </a:spcBef>
              <a:spcAft>
                <a:spcPts val="0"/>
              </a:spcAft>
              <a:buClr>
                <a:schemeClr val="accent1"/>
              </a:buClr>
              <a:buSzPts val="1200"/>
              <a:buNone/>
              <a:defRPr sz="1600">
                <a:solidFill>
                  <a:schemeClr val="accent1"/>
                </a:solidFill>
              </a:defRPr>
            </a:lvl7pPr>
            <a:lvl8pPr lvl="7" algn="r">
              <a:lnSpc>
                <a:spcPct val="100000"/>
              </a:lnSpc>
              <a:spcBef>
                <a:spcPts val="0"/>
              </a:spcBef>
              <a:spcAft>
                <a:spcPts val="0"/>
              </a:spcAft>
              <a:buClr>
                <a:schemeClr val="accent1"/>
              </a:buClr>
              <a:buSzPts val="1200"/>
              <a:buNone/>
              <a:defRPr sz="1600">
                <a:solidFill>
                  <a:schemeClr val="accent1"/>
                </a:solidFill>
              </a:defRPr>
            </a:lvl8pPr>
            <a:lvl9pPr lvl="8" algn="r">
              <a:lnSpc>
                <a:spcPct val="100000"/>
              </a:lnSpc>
              <a:spcBef>
                <a:spcPts val="0"/>
              </a:spcBef>
              <a:spcAft>
                <a:spcPts val="0"/>
              </a:spcAft>
              <a:buClr>
                <a:schemeClr val="accent1"/>
              </a:buClr>
              <a:buSzPts val="1200"/>
              <a:buNone/>
              <a:defRPr sz="1600">
                <a:solidFill>
                  <a:schemeClr val="accent1"/>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33"/>
        <p:cNvGrpSpPr/>
        <p:nvPr/>
      </p:nvGrpSpPr>
      <p:grpSpPr>
        <a:xfrm>
          <a:off x="0" y="0"/>
          <a:ext cx="0" cy="0"/>
          <a:chOff x="0" y="0"/>
          <a:chExt cx="0" cy="0"/>
        </a:xfrm>
      </p:grpSpPr>
      <p:sp>
        <p:nvSpPr>
          <p:cNvPr id="34" name="Google Shape;34;p63"/>
          <p:cNvSpPr txBox="1">
            <a:spLocks noGrp="1"/>
          </p:cNvSpPr>
          <p:nvPr>
            <p:ph type="title"/>
          </p:nvPr>
        </p:nvSpPr>
        <p:spPr>
          <a:xfrm>
            <a:off x="838200" y="365126"/>
            <a:ext cx="10515600" cy="125761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35"/>
        <p:cNvGrpSpPr/>
        <p:nvPr/>
      </p:nvGrpSpPr>
      <p:grpSpPr>
        <a:xfrm>
          <a:off x="0" y="0"/>
          <a:ext cx="0" cy="0"/>
          <a:chOff x="0" y="0"/>
          <a:chExt cx="0" cy="0"/>
        </a:xfrm>
      </p:grpSpPr>
      <p:sp>
        <p:nvSpPr>
          <p:cNvPr id="36" name="Google Shape;36;p64"/>
          <p:cNvSpPr txBox="1">
            <a:spLocks noGrp="1"/>
          </p:cNvSpPr>
          <p:nvPr>
            <p:ph type="title"/>
          </p:nvPr>
        </p:nvSpPr>
        <p:spPr>
          <a:xfrm>
            <a:off x="838200" y="382836"/>
            <a:ext cx="10515600" cy="42108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2800"/>
              <a:buFont typeface="Arial"/>
              <a:buNone/>
              <a:defRPr sz="28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64"/>
          <p:cNvSpPr txBox="1">
            <a:spLocks noGrp="1"/>
          </p:cNvSpPr>
          <p:nvPr>
            <p:ph type="body" idx="1"/>
          </p:nvPr>
        </p:nvSpPr>
        <p:spPr>
          <a:xfrm>
            <a:off x="838200" y="804573"/>
            <a:ext cx="10515600" cy="398366"/>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1"/>
              </a:buClr>
              <a:buSzPts val="1600"/>
              <a:buNone/>
              <a:defRPr sz="1600">
                <a:solidFill>
                  <a:schemeClr val="accent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38"/>
        <p:cNvGrpSpPr/>
        <p:nvPr/>
      </p:nvGrpSpPr>
      <p:grpSpPr>
        <a:xfrm>
          <a:off x="0" y="0"/>
          <a:ext cx="0" cy="0"/>
          <a:chOff x="0" y="0"/>
          <a:chExt cx="0" cy="0"/>
        </a:xfrm>
      </p:grpSpPr>
      <p:sp>
        <p:nvSpPr>
          <p:cNvPr id="39" name="Google Shape;39;p65"/>
          <p:cNvSpPr>
            <a:spLocks noGrp="1"/>
          </p:cNvSpPr>
          <p:nvPr>
            <p:ph type="pic" idx="2"/>
          </p:nvPr>
        </p:nvSpPr>
        <p:spPr>
          <a:xfrm>
            <a:off x="189122" y="1745058"/>
            <a:ext cx="8629414" cy="5012782"/>
          </a:xfrm>
          <a:prstGeom prst="rect">
            <a:avLst/>
          </a:prstGeom>
          <a:solidFill>
            <a:srgbClr val="F2F2F2"/>
          </a:solid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5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5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5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3" name="Google Shape;13;p5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4" name="Google Shape;14;p5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gif"/></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
          <p:cNvSpPr/>
          <p:nvPr/>
        </p:nvSpPr>
        <p:spPr>
          <a:xfrm>
            <a:off x="0" y="-322980"/>
            <a:ext cx="12192000" cy="5445300"/>
          </a:xfrm>
          <a:prstGeom prst="rect">
            <a:avLst/>
          </a:prstGeom>
          <a:solidFill>
            <a:schemeClr val="tx1">
              <a:lumMod val="95000"/>
              <a:lumOff val="5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bg1"/>
              </a:solidFill>
              <a:latin typeface="Arial"/>
              <a:ea typeface="Arial"/>
              <a:cs typeface="Arial"/>
              <a:sym typeface="Arial"/>
            </a:endParaRPr>
          </a:p>
        </p:txBody>
      </p:sp>
      <p:sp>
        <p:nvSpPr>
          <p:cNvPr id="106" name="Google Shape;106;p1"/>
          <p:cNvSpPr txBox="1"/>
          <p:nvPr/>
        </p:nvSpPr>
        <p:spPr>
          <a:xfrm>
            <a:off x="1436850" y="1006072"/>
            <a:ext cx="9318300" cy="313928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6600"/>
              <a:buFont typeface="Arial"/>
              <a:buNone/>
            </a:pPr>
            <a:r>
              <a:rPr lang="en-US" sz="6600" b="0" i="0" u="none" strike="noStrike" cap="none" dirty="0">
                <a:solidFill>
                  <a:schemeClr val="lt1"/>
                </a:solidFill>
                <a:latin typeface="Arial"/>
                <a:ea typeface="Arial"/>
                <a:cs typeface="Arial"/>
                <a:sym typeface="Arial"/>
              </a:rPr>
              <a:t>BASIC UNDERSTANDING OF</a:t>
            </a:r>
            <a:endParaRPr lang="en-US" dirty="0"/>
          </a:p>
          <a:p>
            <a:pPr marL="0" marR="0" lvl="0" indent="0" algn="ctr" rtl="0">
              <a:lnSpc>
                <a:spcPct val="100000"/>
              </a:lnSpc>
              <a:spcBef>
                <a:spcPts val="0"/>
              </a:spcBef>
              <a:spcAft>
                <a:spcPts val="0"/>
              </a:spcAft>
              <a:buClr>
                <a:srgbClr val="000000"/>
              </a:buClr>
              <a:buSzPts val="6600"/>
              <a:buFont typeface="Arial"/>
              <a:buNone/>
            </a:pPr>
            <a:r>
              <a:rPr lang="en-US" sz="6600" b="0" i="0" u="none" strike="noStrike" cap="none" dirty="0">
                <a:solidFill>
                  <a:schemeClr val="lt1"/>
                </a:solidFill>
                <a:latin typeface="Arial"/>
                <a:ea typeface="Arial"/>
                <a:cs typeface="Arial"/>
                <a:sym typeface="Arial"/>
              </a:rPr>
              <a:t>AI-2</a:t>
            </a:r>
            <a:endParaRPr lang="en-US" sz="1400" b="0" i="0" u="none" strike="noStrike" cap="none" dirty="0">
              <a:solidFill>
                <a:srgbClr val="000000"/>
              </a:solidFill>
              <a:latin typeface="Arial"/>
              <a:ea typeface="Arial"/>
              <a:cs typeface="Arial"/>
              <a:sym typeface="Arial"/>
            </a:endParaRPr>
          </a:p>
        </p:txBody>
      </p:sp>
      <p:pic>
        <p:nvPicPr>
          <p:cNvPr id="3" name="Picture 2">
            <a:extLst>
              <a:ext uri="{FF2B5EF4-FFF2-40B4-BE49-F238E27FC236}">
                <a16:creationId xmlns:a16="http://schemas.microsoft.com/office/drawing/2014/main" id="{4D6A7B8A-4BC7-1ADE-8CA9-54354EEF5528}"/>
              </a:ext>
            </a:extLst>
          </p:cNvPr>
          <p:cNvPicPr>
            <a:picLocks noChangeAspect="1"/>
          </p:cNvPicPr>
          <p:nvPr/>
        </p:nvPicPr>
        <p:blipFill>
          <a:blip r:embed="rId3"/>
          <a:stretch>
            <a:fillRect/>
          </a:stretch>
        </p:blipFill>
        <p:spPr>
          <a:xfrm>
            <a:off x="4835864" y="5570194"/>
            <a:ext cx="2520272" cy="93474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8"/>
          <p:cNvSpPr txBox="1"/>
          <p:nvPr/>
        </p:nvSpPr>
        <p:spPr>
          <a:xfrm>
            <a:off x="2228295" y="657181"/>
            <a:ext cx="7962928" cy="4770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500" b="1" i="0" u="none" strike="noStrike" cap="none" dirty="0">
                <a:solidFill>
                  <a:schemeClr val="tx1"/>
                </a:solidFill>
                <a:latin typeface="Arial"/>
                <a:ea typeface="Arial"/>
                <a:cs typeface="Arial"/>
                <a:sym typeface="Arial"/>
              </a:rPr>
              <a:t>HOW IS ARTIFICIAL INTELLIGENCE EVOLVING?</a:t>
            </a:r>
            <a:endParaRPr sz="2500" b="0" i="0" u="none" strike="noStrike" cap="none" dirty="0">
              <a:solidFill>
                <a:schemeClr val="tx1"/>
              </a:solidFill>
              <a:latin typeface="Arial"/>
              <a:ea typeface="Arial"/>
              <a:cs typeface="Arial"/>
              <a:sym typeface="Arial"/>
            </a:endParaRPr>
          </a:p>
        </p:txBody>
      </p:sp>
      <p:sp>
        <p:nvSpPr>
          <p:cNvPr id="359" name="Google Shape;359;p8"/>
          <p:cNvSpPr txBox="1"/>
          <p:nvPr/>
        </p:nvSpPr>
        <p:spPr>
          <a:xfrm>
            <a:off x="1018641" y="2450284"/>
            <a:ext cx="10154718" cy="1957431"/>
          </a:xfrm>
          <a:prstGeom prst="rect">
            <a:avLst/>
          </a:prstGeom>
          <a:noFill/>
          <a:ln>
            <a:noFill/>
          </a:ln>
        </p:spPr>
        <p:txBody>
          <a:bodyPr spcFirstLastPara="1" wrap="square" lIns="109700" tIns="54850" rIns="109700" bIns="54850" anchor="t" anchorCtr="0">
            <a:spAutoFit/>
          </a:bodyPr>
          <a:lstStyle/>
          <a:p>
            <a:pPr marL="0" marR="0" lvl="0" indent="0" algn="just" rtl="0">
              <a:lnSpc>
                <a:spcPct val="150000"/>
              </a:lnSpc>
              <a:spcBef>
                <a:spcPts val="0"/>
              </a:spcBef>
              <a:spcAft>
                <a:spcPts val="0"/>
              </a:spcAft>
              <a:buNone/>
            </a:pPr>
            <a:r>
              <a:rPr lang="en-US" sz="2000" b="0" i="0" u="none" strike="noStrike" cap="none" dirty="0">
                <a:solidFill>
                  <a:srgbClr val="292929"/>
                </a:solidFill>
                <a:latin typeface="Arial"/>
                <a:ea typeface="Arial"/>
                <a:cs typeface="Arial"/>
                <a:sym typeface="Arial"/>
              </a:rPr>
              <a:t>Ai is evolving at a very great speed, I would say at an astronomical speed and it does that by intelligently learning to optimize human systems/ data; from education, transports, health, and to doing other sophisticated operations that wouldn’t have been possible given the limited abilities of humans.</a:t>
            </a:r>
            <a:endParaRPr sz="2000" dirty="0"/>
          </a:p>
        </p:txBody>
      </p:sp>
      <p:sp>
        <p:nvSpPr>
          <p:cNvPr id="360" name="Google Shape;360;p8"/>
          <p:cNvSpPr/>
          <p:nvPr/>
        </p:nvSpPr>
        <p:spPr>
          <a:xfrm>
            <a:off x="10585450" y="6379117"/>
            <a:ext cx="550200" cy="550200"/>
          </a:xfrm>
          <a:prstGeom prst="rect">
            <a:avLst/>
          </a:prstGeom>
          <a:solidFill>
            <a:schemeClr val="tx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61" name="Google Shape;361;p8"/>
          <p:cNvSpPr txBox="1"/>
          <p:nvPr/>
        </p:nvSpPr>
        <p:spPr>
          <a:xfrm>
            <a:off x="10644716" y="6485006"/>
            <a:ext cx="4317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dirty="0">
                <a:solidFill>
                  <a:schemeClr val="lt1"/>
                </a:solidFill>
              </a:rPr>
              <a:t>09</a:t>
            </a:r>
            <a:endParaRPr sz="1400" b="0" i="0" u="none" strike="noStrike" cap="none" dirty="0">
              <a:solidFill>
                <a:srgbClr val="000000"/>
              </a:solidFill>
              <a:latin typeface="Arial"/>
              <a:ea typeface="Arial"/>
              <a:cs typeface="Arial"/>
              <a:sym typeface="Arial"/>
            </a:endParaRPr>
          </a:p>
        </p:txBody>
      </p:sp>
      <p:grpSp>
        <p:nvGrpSpPr>
          <p:cNvPr id="11" name="Google Shape;128;gd976676b0a_0_68">
            <a:extLst>
              <a:ext uri="{FF2B5EF4-FFF2-40B4-BE49-F238E27FC236}">
                <a16:creationId xmlns:a16="http://schemas.microsoft.com/office/drawing/2014/main" id="{BEDDCA72-7229-406B-101E-CE8FBB6E31D9}"/>
              </a:ext>
            </a:extLst>
          </p:cNvPr>
          <p:cNvGrpSpPr/>
          <p:nvPr/>
        </p:nvGrpSpPr>
        <p:grpSpPr>
          <a:xfrm rot="10800000" flipH="1">
            <a:off x="911134" y="1446343"/>
            <a:ext cx="863083" cy="50104"/>
            <a:chOff x="5012716" y="1129776"/>
            <a:chExt cx="3148789" cy="103200"/>
          </a:xfrm>
        </p:grpSpPr>
        <p:sp>
          <p:nvSpPr>
            <p:cNvPr id="12" name="Google Shape;129;gd976676b0a_0_68">
              <a:extLst>
                <a:ext uri="{FF2B5EF4-FFF2-40B4-BE49-F238E27FC236}">
                  <a16:creationId xmlns:a16="http://schemas.microsoft.com/office/drawing/2014/main" id="{B7FD1AB5-E1E4-5A7B-4AE0-37EEB253C758}"/>
                </a:ext>
              </a:extLst>
            </p:cNvPr>
            <p:cNvSpPr/>
            <p:nvPr/>
          </p:nvSpPr>
          <p:spPr>
            <a:xfrm>
              <a:off x="5012716" y="1129776"/>
              <a:ext cx="1623000" cy="103200"/>
            </a:xfrm>
            <a:prstGeom prst="roundRect">
              <a:avLst>
                <a:gd name="adj" fmla="val 50000"/>
              </a:avLst>
            </a:prstGeom>
            <a:solidFill>
              <a:schemeClr val="tx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3" name="Google Shape;130;gd976676b0a_0_68">
              <a:extLst>
                <a:ext uri="{FF2B5EF4-FFF2-40B4-BE49-F238E27FC236}">
                  <a16:creationId xmlns:a16="http://schemas.microsoft.com/office/drawing/2014/main" id="{9053B33A-CC3F-F058-9E62-40907DFD76F7}"/>
                </a:ext>
              </a:extLst>
            </p:cNvPr>
            <p:cNvSpPr/>
            <p:nvPr/>
          </p:nvSpPr>
          <p:spPr>
            <a:xfrm>
              <a:off x="6910165" y="1129776"/>
              <a:ext cx="660600" cy="103200"/>
            </a:xfrm>
            <a:prstGeom prst="roundRect">
              <a:avLst>
                <a:gd name="adj" fmla="val 50000"/>
              </a:avLst>
            </a:prstGeom>
            <a:solidFill>
              <a:srgbClr val="01A0C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4" name="Google Shape;131;gd976676b0a_0_68">
              <a:extLst>
                <a:ext uri="{FF2B5EF4-FFF2-40B4-BE49-F238E27FC236}">
                  <a16:creationId xmlns:a16="http://schemas.microsoft.com/office/drawing/2014/main" id="{CC7D98F2-14F9-9FCC-F8A4-86146A4576A0}"/>
                </a:ext>
              </a:extLst>
            </p:cNvPr>
            <p:cNvSpPr/>
            <p:nvPr/>
          </p:nvSpPr>
          <p:spPr>
            <a:xfrm>
              <a:off x="7831205" y="1129776"/>
              <a:ext cx="330300" cy="103200"/>
            </a:xfrm>
            <a:prstGeom prst="roundRect">
              <a:avLst>
                <a:gd name="adj" fmla="val 50000"/>
              </a:avLst>
            </a:prstGeom>
            <a:solidFill>
              <a:srgbClr val="D4121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pic>
        <p:nvPicPr>
          <p:cNvPr id="15" name="Picture 14">
            <a:extLst>
              <a:ext uri="{FF2B5EF4-FFF2-40B4-BE49-F238E27FC236}">
                <a16:creationId xmlns:a16="http://schemas.microsoft.com/office/drawing/2014/main" id="{1A020EE1-FA44-52D2-4CC6-62C2993BCFC9}"/>
              </a:ext>
            </a:extLst>
          </p:cNvPr>
          <p:cNvPicPr>
            <a:picLocks noChangeAspect="1"/>
          </p:cNvPicPr>
          <p:nvPr/>
        </p:nvPicPr>
        <p:blipFill>
          <a:blip r:embed="rId3"/>
          <a:stretch>
            <a:fillRect/>
          </a:stretch>
        </p:blipFill>
        <p:spPr>
          <a:xfrm>
            <a:off x="276194" y="5648018"/>
            <a:ext cx="2520272" cy="93474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9"/>
          <p:cNvSpPr txBox="1"/>
          <p:nvPr/>
        </p:nvSpPr>
        <p:spPr>
          <a:xfrm>
            <a:off x="1817958" y="749212"/>
            <a:ext cx="10592293" cy="4770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500" b="1" i="0" u="none" strike="noStrike" cap="none" dirty="0">
                <a:solidFill>
                  <a:schemeClr val="tx1"/>
                </a:solidFill>
                <a:latin typeface="Arial"/>
                <a:ea typeface="Arial"/>
                <a:cs typeface="Arial"/>
                <a:sym typeface="Arial"/>
              </a:rPr>
              <a:t> ARE THERE CATEGORIES OF ARTIFICIAL INTELLIGENCE? </a:t>
            </a:r>
            <a:endParaRPr sz="2500" b="0" i="0" u="none" strike="noStrike" cap="none" dirty="0">
              <a:solidFill>
                <a:schemeClr val="tx1"/>
              </a:solidFill>
              <a:latin typeface="Arial"/>
              <a:ea typeface="Arial"/>
              <a:cs typeface="Arial"/>
              <a:sym typeface="Arial"/>
            </a:endParaRPr>
          </a:p>
        </p:txBody>
      </p:sp>
      <p:sp>
        <p:nvSpPr>
          <p:cNvPr id="372" name="Google Shape;372;p9"/>
          <p:cNvSpPr txBox="1"/>
          <p:nvPr/>
        </p:nvSpPr>
        <p:spPr>
          <a:xfrm>
            <a:off x="774575" y="2055195"/>
            <a:ext cx="10792200" cy="2803816"/>
          </a:xfrm>
          <a:prstGeom prst="rect">
            <a:avLst/>
          </a:prstGeom>
          <a:noFill/>
          <a:ln>
            <a:noFill/>
          </a:ln>
        </p:spPr>
        <p:txBody>
          <a:bodyPr spcFirstLastPara="1" wrap="square" lIns="109700" tIns="54850" rIns="109700" bIns="54850" anchor="t" anchorCtr="0">
            <a:spAutoFit/>
          </a:bodyPr>
          <a:lstStyle/>
          <a:p>
            <a:pPr marL="0" marR="0" lvl="0" indent="0" algn="just" rtl="0">
              <a:lnSpc>
                <a:spcPct val="150000"/>
              </a:lnSpc>
              <a:spcBef>
                <a:spcPts val="0"/>
              </a:spcBef>
              <a:spcAft>
                <a:spcPts val="0"/>
              </a:spcAft>
              <a:buNone/>
            </a:pPr>
            <a:r>
              <a:rPr lang="en-US" sz="2000" b="0" i="0" u="none" strike="noStrike" cap="none" dirty="0">
                <a:solidFill>
                  <a:srgbClr val="292929"/>
                </a:solidFill>
                <a:latin typeface="Arial"/>
                <a:ea typeface="Arial"/>
                <a:cs typeface="Arial"/>
                <a:sym typeface="Arial"/>
              </a:rPr>
              <a:t>Ooh yes, there are.</a:t>
            </a:r>
            <a:endParaRPr sz="2000" dirty="0"/>
          </a:p>
          <a:p>
            <a:pPr marL="0" marR="0" lvl="0" indent="0" algn="just" rtl="0">
              <a:lnSpc>
                <a:spcPct val="150000"/>
              </a:lnSpc>
              <a:spcBef>
                <a:spcPts val="0"/>
              </a:spcBef>
              <a:spcAft>
                <a:spcPts val="0"/>
              </a:spcAft>
              <a:buNone/>
            </a:pPr>
            <a:r>
              <a:rPr lang="en-US" sz="2000" b="1" i="0" u="none" strike="noStrike" cap="none" dirty="0">
                <a:solidFill>
                  <a:srgbClr val="292929"/>
                </a:solidFill>
                <a:latin typeface="Arial"/>
                <a:ea typeface="Arial"/>
                <a:cs typeface="Arial"/>
                <a:sym typeface="Arial"/>
              </a:rPr>
              <a:t>Artificial Narrow intelligence-ANI </a:t>
            </a:r>
            <a:r>
              <a:rPr lang="en-US" sz="2000" b="0" i="0" u="none" strike="noStrike" cap="none" dirty="0">
                <a:solidFill>
                  <a:srgbClr val="292929"/>
                </a:solidFill>
                <a:latin typeface="Arial"/>
                <a:ea typeface="Arial"/>
                <a:cs typeface="Arial"/>
                <a:sym typeface="Arial"/>
              </a:rPr>
              <a:t>which performs one task like Siri and the likes, </a:t>
            </a:r>
            <a:r>
              <a:rPr lang="en-US" sz="2000" b="1" i="0" u="none" strike="noStrike" cap="none" dirty="0">
                <a:solidFill>
                  <a:srgbClr val="292929"/>
                </a:solidFill>
                <a:latin typeface="Arial"/>
                <a:ea typeface="Arial"/>
                <a:cs typeface="Arial"/>
                <a:sym typeface="Arial"/>
              </a:rPr>
              <a:t>Artificial General intelligence-AGI </a:t>
            </a:r>
            <a:r>
              <a:rPr lang="en-US" sz="2000" b="0" i="0" u="none" strike="noStrike" cap="none" dirty="0">
                <a:solidFill>
                  <a:srgbClr val="292929"/>
                </a:solidFill>
                <a:latin typeface="Arial"/>
                <a:ea typeface="Arial"/>
                <a:cs typeface="Arial"/>
                <a:sym typeface="Arial"/>
              </a:rPr>
              <a:t>which performs intelligently any tasks as humans</a:t>
            </a:r>
            <a:r>
              <a:rPr lang="en-US" sz="2000" dirty="0">
                <a:solidFill>
                  <a:srgbClr val="292929"/>
                </a:solidFill>
              </a:rPr>
              <a:t> and</a:t>
            </a:r>
            <a:r>
              <a:rPr lang="en-US" sz="2000" b="1" i="0" u="none" strike="noStrike" cap="none" dirty="0">
                <a:solidFill>
                  <a:srgbClr val="292929"/>
                </a:solidFill>
                <a:latin typeface="Arial"/>
                <a:ea typeface="Arial"/>
                <a:cs typeface="Arial"/>
                <a:sym typeface="Arial"/>
              </a:rPr>
              <a:t> Artificial Super Intelligence -ASI </a:t>
            </a:r>
            <a:r>
              <a:rPr lang="en-US" sz="2000" b="0" i="0" u="none" strike="noStrike" cap="none" dirty="0">
                <a:solidFill>
                  <a:srgbClr val="292929"/>
                </a:solidFill>
                <a:latin typeface="Arial"/>
                <a:ea typeface="Arial"/>
                <a:cs typeface="Arial"/>
                <a:sym typeface="Arial"/>
              </a:rPr>
              <a:t>which is thought to be smarter than the combined intelligence of everyone including the most intelligent people ever to have lived on this planet.</a:t>
            </a:r>
            <a:endParaRPr sz="2000" dirty="0"/>
          </a:p>
          <a:p>
            <a:pPr marL="0" marR="0" lvl="0" indent="0" algn="just" rtl="0">
              <a:lnSpc>
                <a:spcPct val="100000"/>
              </a:lnSpc>
              <a:spcBef>
                <a:spcPts val="0"/>
              </a:spcBef>
              <a:spcAft>
                <a:spcPts val="0"/>
              </a:spcAft>
              <a:buNone/>
            </a:pPr>
            <a:endParaRPr sz="2500" b="0" i="0" u="none" strike="noStrike" cap="none" dirty="0">
              <a:solidFill>
                <a:srgbClr val="292929"/>
              </a:solidFill>
              <a:latin typeface="Arial"/>
              <a:ea typeface="Arial"/>
              <a:cs typeface="Arial"/>
              <a:sym typeface="Arial"/>
            </a:endParaRPr>
          </a:p>
        </p:txBody>
      </p:sp>
      <p:sp>
        <p:nvSpPr>
          <p:cNvPr id="373" name="Google Shape;373;p9"/>
          <p:cNvSpPr/>
          <p:nvPr/>
        </p:nvSpPr>
        <p:spPr>
          <a:xfrm>
            <a:off x="10585450" y="6379117"/>
            <a:ext cx="550200" cy="550200"/>
          </a:xfrm>
          <a:prstGeom prst="rect">
            <a:avLst/>
          </a:prstGeom>
          <a:solidFill>
            <a:schemeClr val="tx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74" name="Google Shape;374;p9"/>
          <p:cNvSpPr txBox="1"/>
          <p:nvPr/>
        </p:nvSpPr>
        <p:spPr>
          <a:xfrm>
            <a:off x="10644716" y="6485006"/>
            <a:ext cx="4317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dirty="0">
                <a:solidFill>
                  <a:schemeClr val="lt1"/>
                </a:solidFill>
              </a:rPr>
              <a:t>10</a:t>
            </a:r>
            <a:endParaRPr sz="1400" b="0" i="0" u="none" strike="noStrike" cap="none" dirty="0">
              <a:solidFill>
                <a:srgbClr val="000000"/>
              </a:solidFill>
              <a:latin typeface="Arial"/>
              <a:ea typeface="Arial"/>
              <a:cs typeface="Arial"/>
              <a:sym typeface="Arial"/>
            </a:endParaRPr>
          </a:p>
        </p:txBody>
      </p:sp>
      <p:grpSp>
        <p:nvGrpSpPr>
          <p:cNvPr id="11" name="Google Shape;128;gd976676b0a_0_68">
            <a:extLst>
              <a:ext uri="{FF2B5EF4-FFF2-40B4-BE49-F238E27FC236}">
                <a16:creationId xmlns:a16="http://schemas.microsoft.com/office/drawing/2014/main" id="{A670C993-45E2-D279-A16C-E30556CE9A0C}"/>
              </a:ext>
            </a:extLst>
          </p:cNvPr>
          <p:cNvGrpSpPr/>
          <p:nvPr/>
        </p:nvGrpSpPr>
        <p:grpSpPr>
          <a:xfrm rot="10800000" flipH="1">
            <a:off x="911134" y="1446343"/>
            <a:ext cx="863083" cy="50104"/>
            <a:chOff x="5012716" y="1129776"/>
            <a:chExt cx="3148789" cy="103200"/>
          </a:xfrm>
        </p:grpSpPr>
        <p:sp>
          <p:nvSpPr>
            <p:cNvPr id="12" name="Google Shape;129;gd976676b0a_0_68">
              <a:extLst>
                <a:ext uri="{FF2B5EF4-FFF2-40B4-BE49-F238E27FC236}">
                  <a16:creationId xmlns:a16="http://schemas.microsoft.com/office/drawing/2014/main" id="{D2660B3B-8702-044B-D65E-8C391B667D07}"/>
                </a:ext>
              </a:extLst>
            </p:cNvPr>
            <p:cNvSpPr/>
            <p:nvPr/>
          </p:nvSpPr>
          <p:spPr>
            <a:xfrm>
              <a:off x="5012716" y="1129776"/>
              <a:ext cx="1623000" cy="103200"/>
            </a:xfrm>
            <a:prstGeom prst="roundRect">
              <a:avLst>
                <a:gd name="adj" fmla="val 50000"/>
              </a:avLst>
            </a:prstGeom>
            <a:solidFill>
              <a:schemeClr val="tx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3" name="Google Shape;130;gd976676b0a_0_68">
              <a:extLst>
                <a:ext uri="{FF2B5EF4-FFF2-40B4-BE49-F238E27FC236}">
                  <a16:creationId xmlns:a16="http://schemas.microsoft.com/office/drawing/2014/main" id="{0FCDC85C-C765-0804-FA7D-B86375197AFB}"/>
                </a:ext>
              </a:extLst>
            </p:cNvPr>
            <p:cNvSpPr/>
            <p:nvPr/>
          </p:nvSpPr>
          <p:spPr>
            <a:xfrm>
              <a:off x="6910165" y="1129776"/>
              <a:ext cx="660600" cy="103200"/>
            </a:xfrm>
            <a:prstGeom prst="roundRect">
              <a:avLst>
                <a:gd name="adj" fmla="val 50000"/>
              </a:avLst>
            </a:prstGeom>
            <a:solidFill>
              <a:srgbClr val="01A0C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4" name="Google Shape;131;gd976676b0a_0_68">
              <a:extLst>
                <a:ext uri="{FF2B5EF4-FFF2-40B4-BE49-F238E27FC236}">
                  <a16:creationId xmlns:a16="http://schemas.microsoft.com/office/drawing/2014/main" id="{3CD6B877-42A5-EFF2-4280-87E39D414F3B}"/>
                </a:ext>
              </a:extLst>
            </p:cNvPr>
            <p:cNvSpPr/>
            <p:nvPr/>
          </p:nvSpPr>
          <p:spPr>
            <a:xfrm>
              <a:off x="7831205" y="1129776"/>
              <a:ext cx="330300" cy="103200"/>
            </a:xfrm>
            <a:prstGeom prst="roundRect">
              <a:avLst>
                <a:gd name="adj" fmla="val 50000"/>
              </a:avLst>
            </a:prstGeom>
            <a:solidFill>
              <a:srgbClr val="D4121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pic>
        <p:nvPicPr>
          <p:cNvPr id="15" name="Picture 14">
            <a:extLst>
              <a:ext uri="{FF2B5EF4-FFF2-40B4-BE49-F238E27FC236}">
                <a16:creationId xmlns:a16="http://schemas.microsoft.com/office/drawing/2014/main" id="{7BE938E9-1D92-3DD4-6DEF-48556FAFDB88}"/>
              </a:ext>
            </a:extLst>
          </p:cNvPr>
          <p:cNvPicPr>
            <a:picLocks noChangeAspect="1"/>
          </p:cNvPicPr>
          <p:nvPr/>
        </p:nvPicPr>
        <p:blipFill>
          <a:blip r:embed="rId3"/>
          <a:stretch>
            <a:fillRect/>
          </a:stretch>
        </p:blipFill>
        <p:spPr>
          <a:xfrm>
            <a:off x="276194" y="5648018"/>
            <a:ext cx="2520272" cy="93474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10"/>
          <p:cNvSpPr txBox="1"/>
          <p:nvPr/>
        </p:nvSpPr>
        <p:spPr>
          <a:xfrm>
            <a:off x="4972256" y="573499"/>
            <a:ext cx="2247487" cy="9079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500" b="1" i="0" u="none" strike="noStrike" cap="none" dirty="0">
                <a:solidFill>
                  <a:schemeClr val="tx1"/>
                </a:solidFill>
                <a:latin typeface="Arial"/>
                <a:ea typeface="Arial"/>
                <a:cs typeface="Arial"/>
                <a:sym typeface="Arial"/>
              </a:rPr>
              <a:t>AI MYTHS</a:t>
            </a:r>
            <a:endParaRPr sz="2500" b="0" i="0" u="none" strike="noStrike" cap="none" dirty="0">
              <a:solidFill>
                <a:schemeClr val="tx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2800" b="0" i="0" u="none" strike="noStrike" cap="none" dirty="0">
              <a:solidFill>
                <a:srgbClr val="029CA6"/>
              </a:solidFill>
              <a:latin typeface="Arial"/>
              <a:ea typeface="Arial"/>
              <a:cs typeface="Arial"/>
              <a:sym typeface="Arial"/>
            </a:endParaRPr>
          </a:p>
        </p:txBody>
      </p:sp>
      <p:sp>
        <p:nvSpPr>
          <p:cNvPr id="385" name="Google Shape;385;p10"/>
          <p:cNvSpPr txBox="1"/>
          <p:nvPr/>
        </p:nvSpPr>
        <p:spPr>
          <a:xfrm>
            <a:off x="806006" y="1803343"/>
            <a:ext cx="10579988" cy="3573258"/>
          </a:xfrm>
          <a:prstGeom prst="rect">
            <a:avLst/>
          </a:prstGeom>
          <a:noFill/>
          <a:ln>
            <a:noFill/>
          </a:ln>
        </p:spPr>
        <p:txBody>
          <a:bodyPr spcFirstLastPara="1" wrap="square" lIns="109700" tIns="54850" rIns="109700" bIns="54850" anchor="t" anchorCtr="0">
            <a:spAutoFit/>
          </a:bodyPr>
          <a:lstStyle/>
          <a:p>
            <a:pPr marL="0" marR="0" lvl="0" indent="0" algn="l" rtl="0">
              <a:lnSpc>
                <a:spcPct val="150000"/>
              </a:lnSpc>
              <a:spcBef>
                <a:spcPts val="0"/>
              </a:spcBef>
              <a:spcAft>
                <a:spcPts val="0"/>
              </a:spcAft>
              <a:buNone/>
            </a:pPr>
            <a:r>
              <a:rPr lang="en-US" sz="2000" b="1" i="0" u="none" strike="noStrike" cap="none" dirty="0">
                <a:solidFill>
                  <a:srgbClr val="292929"/>
                </a:solidFill>
                <a:latin typeface="Arial"/>
                <a:ea typeface="Arial"/>
                <a:cs typeface="Arial"/>
                <a:sym typeface="Arial"/>
              </a:rPr>
              <a:t>  Ai will take over every job</a:t>
            </a:r>
            <a:r>
              <a:rPr lang="en-US" sz="2000" b="0" i="0" u="none" strike="noStrike" cap="none" dirty="0">
                <a:solidFill>
                  <a:srgbClr val="292929"/>
                </a:solidFill>
                <a:latin typeface="Arial"/>
                <a:ea typeface="Arial"/>
                <a:cs typeface="Arial"/>
                <a:sym typeface="Arial"/>
              </a:rPr>
              <a:t>? </a:t>
            </a:r>
            <a:endParaRPr sz="2000" dirty="0"/>
          </a:p>
          <a:p>
            <a:pPr marL="0" marR="0" lvl="0" indent="0" algn="just" rtl="0">
              <a:lnSpc>
                <a:spcPct val="150000"/>
              </a:lnSpc>
              <a:spcBef>
                <a:spcPts val="0"/>
              </a:spcBef>
              <a:spcAft>
                <a:spcPts val="0"/>
              </a:spcAft>
              <a:buNone/>
            </a:pPr>
            <a:r>
              <a:rPr lang="en-US" sz="2000" b="0" i="0" u="none" strike="noStrike" cap="none" dirty="0">
                <a:solidFill>
                  <a:srgbClr val="292929"/>
                </a:solidFill>
                <a:latin typeface="Arial"/>
                <a:ea typeface="Arial"/>
                <a:cs typeface="Arial"/>
                <a:sym typeface="Arial"/>
              </a:rPr>
              <a:t>I think humans are very creative and can easily adapt to new ways of doing things, humans can always create new job avenues.</a:t>
            </a:r>
            <a:endParaRPr sz="2000" dirty="0"/>
          </a:p>
          <a:p>
            <a:pPr marL="0" marR="0" lvl="0" indent="0" algn="l" rtl="0">
              <a:lnSpc>
                <a:spcPct val="100000"/>
              </a:lnSpc>
              <a:spcBef>
                <a:spcPts val="0"/>
              </a:spcBef>
              <a:spcAft>
                <a:spcPts val="0"/>
              </a:spcAft>
              <a:buNone/>
            </a:pPr>
            <a:endParaRPr sz="2000" b="0" i="0" u="none" strike="noStrike" cap="none" dirty="0">
              <a:solidFill>
                <a:srgbClr val="292929"/>
              </a:solidFill>
              <a:latin typeface="Arial"/>
              <a:ea typeface="Arial"/>
              <a:cs typeface="Arial"/>
              <a:sym typeface="Arial"/>
            </a:endParaRPr>
          </a:p>
          <a:p>
            <a:pPr marL="0" marR="0" lvl="0" indent="0" algn="l" rtl="0">
              <a:lnSpc>
                <a:spcPct val="150000"/>
              </a:lnSpc>
              <a:spcBef>
                <a:spcPts val="0"/>
              </a:spcBef>
              <a:spcAft>
                <a:spcPts val="0"/>
              </a:spcAft>
              <a:buNone/>
            </a:pPr>
            <a:r>
              <a:rPr lang="en-US" sz="2000" b="1" i="0" u="none" strike="noStrike" cap="none" dirty="0">
                <a:solidFill>
                  <a:srgbClr val="292929"/>
                </a:solidFill>
                <a:latin typeface="Arial"/>
                <a:ea typeface="Arial"/>
                <a:cs typeface="Arial"/>
                <a:sym typeface="Arial"/>
              </a:rPr>
              <a:t>The end of the world?</a:t>
            </a:r>
            <a:endParaRPr sz="2000" dirty="0"/>
          </a:p>
          <a:p>
            <a:pPr marL="0" marR="0" lvl="0" indent="0" algn="just" rtl="0">
              <a:lnSpc>
                <a:spcPct val="150000"/>
              </a:lnSpc>
              <a:spcBef>
                <a:spcPts val="0"/>
              </a:spcBef>
              <a:spcAft>
                <a:spcPts val="0"/>
              </a:spcAft>
              <a:buNone/>
            </a:pPr>
            <a:r>
              <a:rPr lang="en-US" sz="2000" b="0" i="0" u="none" strike="noStrike" cap="none" dirty="0">
                <a:solidFill>
                  <a:srgbClr val="292929"/>
                </a:solidFill>
                <a:latin typeface="Arial"/>
                <a:ea typeface="Arial"/>
                <a:cs typeface="Arial"/>
                <a:sym typeface="Arial"/>
              </a:rPr>
              <a:t> I don’t think ASI would mean the end of the world especially when ASI learns to coexist with humans just like our pets and plants do with us. (Compliment humans).</a:t>
            </a:r>
            <a:endParaRPr sz="2000" dirty="0"/>
          </a:p>
          <a:p>
            <a:pPr marL="0" marR="0" lvl="0" indent="0" algn="l" rtl="0">
              <a:lnSpc>
                <a:spcPct val="100000"/>
              </a:lnSpc>
              <a:spcBef>
                <a:spcPts val="0"/>
              </a:spcBef>
              <a:spcAft>
                <a:spcPts val="0"/>
              </a:spcAft>
              <a:buNone/>
            </a:pPr>
            <a:endParaRPr sz="2500" b="0" i="0" u="none" strike="noStrike" cap="none" dirty="0">
              <a:solidFill>
                <a:srgbClr val="292929"/>
              </a:solidFill>
              <a:latin typeface="Arial"/>
              <a:ea typeface="Arial"/>
              <a:cs typeface="Arial"/>
              <a:sym typeface="Arial"/>
            </a:endParaRPr>
          </a:p>
        </p:txBody>
      </p:sp>
      <p:sp>
        <p:nvSpPr>
          <p:cNvPr id="386" name="Google Shape;386;p10"/>
          <p:cNvSpPr/>
          <p:nvPr/>
        </p:nvSpPr>
        <p:spPr>
          <a:xfrm>
            <a:off x="10585450" y="6379117"/>
            <a:ext cx="550200" cy="550200"/>
          </a:xfrm>
          <a:prstGeom prst="rect">
            <a:avLst/>
          </a:prstGeom>
          <a:solidFill>
            <a:schemeClr val="tx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87" name="Google Shape;387;p10"/>
          <p:cNvSpPr txBox="1"/>
          <p:nvPr/>
        </p:nvSpPr>
        <p:spPr>
          <a:xfrm>
            <a:off x="10644716" y="6485006"/>
            <a:ext cx="4317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dirty="0">
                <a:solidFill>
                  <a:schemeClr val="lt1"/>
                </a:solidFill>
              </a:rPr>
              <a:t>11</a:t>
            </a:r>
            <a:endParaRPr sz="1400" b="0" i="0" u="none" strike="noStrike" cap="none" dirty="0">
              <a:solidFill>
                <a:srgbClr val="000000"/>
              </a:solidFill>
              <a:latin typeface="Arial"/>
              <a:ea typeface="Arial"/>
              <a:cs typeface="Arial"/>
              <a:sym typeface="Arial"/>
            </a:endParaRPr>
          </a:p>
        </p:txBody>
      </p:sp>
      <p:grpSp>
        <p:nvGrpSpPr>
          <p:cNvPr id="11" name="Google Shape;128;gd976676b0a_0_68">
            <a:extLst>
              <a:ext uri="{FF2B5EF4-FFF2-40B4-BE49-F238E27FC236}">
                <a16:creationId xmlns:a16="http://schemas.microsoft.com/office/drawing/2014/main" id="{2B654F77-15BB-9E46-1071-D3412F48C491}"/>
              </a:ext>
            </a:extLst>
          </p:cNvPr>
          <p:cNvGrpSpPr/>
          <p:nvPr/>
        </p:nvGrpSpPr>
        <p:grpSpPr>
          <a:xfrm rot="10800000" flipH="1">
            <a:off x="911134" y="1446343"/>
            <a:ext cx="863083" cy="50104"/>
            <a:chOff x="5012716" y="1129776"/>
            <a:chExt cx="3148789" cy="103200"/>
          </a:xfrm>
        </p:grpSpPr>
        <p:sp>
          <p:nvSpPr>
            <p:cNvPr id="12" name="Google Shape;129;gd976676b0a_0_68">
              <a:extLst>
                <a:ext uri="{FF2B5EF4-FFF2-40B4-BE49-F238E27FC236}">
                  <a16:creationId xmlns:a16="http://schemas.microsoft.com/office/drawing/2014/main" id="{8CFD4149-9270-65BD-57F0-6FF5977DBBC2}"/>
                </a:ext>
              </a:extLst>
            </p:cNvPr>
            <p:cNvSpPr/>
            <p:nvPr/>
          </p:nvSpPr>
          <p:spPr>
            <a:xfrm>
              <a:off x="5012716" y="1129776"/>
              <a:ext cx="1623000" cy="103200"/>
            </a:xfrm>
            <a:prstGeom prst="roundRect">
              <a:avLst>
                <a:gd name="adj" fmla="val 50000"/>
              </a:avLst>
            </a:prstGeom>
            <a:solidFill>
              <a:schemeClr val="tx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3" name="Google Shape;130;gd976676b0a_0_68">
              <a:extLst>
                <a:ext uri="{FF2B5EF4-FFF2-40B4-BE49-F238E27FC236}">
                  <a16:creationId xmlns:a16="http://schemas.microsoft.com/office/drawing/2014/main" id="{E7C6D306-312B-ACA2-5E35-2019E3C66F8F}"/>
                </a:ext>
              </a:extLst>
            </p:cNvPr>
            <p:cNvSpPr/>
            <p:nvPr/>
          </p:nvSpPr>
          <p:spPr>
            <a:xfrm>
              <a:off x="6910165" y="1129776"/>
              <a:ext cx="660600" cy="103200"/>
            </a:xfrm>
            <a:prstGeom prst="roundRect">
              <a:avLst>
                <a:gd name="adj" fmla="val 50000"/>
              </a:avLst>
            </a:prstGeom>
            <a:solidFill>
              <a:srgbClr val="01A0C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4" name="Google Shape;131;gd976676b0a_0_68">
              <a:extLst>
                <a:ext uri="{FF2B5EF4-FFF2-40B4-BE49-F238E27FC236}">
                  <a16:creationId xmlns:a16="http://schemas.microsoft.com/office/drawing/2014/main" id="{CAE6611F-2120-C891-6CA2-7A5EE51BB7B4}"/>
                </a:ext>
              </a:extLst>
            </p:cNvPr>
            <p:cNvSpPr/>
            <p:nvPr/>
          </p:nvSpPr>
          <p:spPr>
            <a:xfrm>
              <a:off x="7831205" y="1129776"/>
              <a:ext cx="330300" cy="103200"/>
            </a:xfrm>
            <a:prstGeom prst="roundRect">
              <a:avLst>
                <a:gd name="adj" fmla="val 50000"/>
              </a:avLst>
            </a:prstGeom>
            <a:solidFill>
              <a:srgbClr val="D4121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pic>
        <p:nvPicPr>
          <p:cNvPr id="15" name="Picture 14">
            <a:extLst>
              <a:ext uri="{FF2B5EF4-FFF2-40B4-BE49-F238E27FC236}">
                <a16:creationId xmlns:a16="http://schemas.microsoft.com/office/drawing/2014/main" id="{1EF977B8-1711-05AB-1392-B32145F8C4D8}"/>
              </a:ext>
            </a:extLst>
          </p:cNvPr>
          <p:cNvPicPr>
            <a:picLocks noChangeAspect="1"/>
          </p:cNvPicPr>
          <p:nvPr/>
        </p:nvPicPr>
        <p:blipFill>
          <a:blip r:embed="rId3"/>
          <a:stretch>
            <a:fillRect/>
          </a:stretch>
        </p:blipFill>
        <p:spPr>
          <a:xfrm>
            <a:off x="317048" y="5883540"/>
            <a:ext cx="2077900" cy="77067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11"/>
          <p:cNvSpPr txBox="1"/>
          <p:nvPr/>
        </p:nvSpPr>
        <p:spPr>
          <a:xfrm>
            <a:off x="2952900" y="657182"/>
            <a:ext cx="6286200" cy="477013"/>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500" b="1" i="0" u="none" strike="noStrike" cap="none" dirty="0">
                <a:solidFill>
                  <a:schemeClr val="tx1"/>
                </a:solidFill>
                <a:latin typeface="Arial"/>
                <a:ea typeface="Arial"/>
                <a:cs typeface="Arial"/>
                <a:sym typeface="Arial"/>
              </a:rPr>
              <a:t>IS AI A THREAT</a:t>
            </a:r>
            <a:endParaRPr sz="2500" b="1" i="0" u="none" strike="noStrike" cap="none" dirty="0">
              <a:solidFill>
                <a:schemeClr val="tx1"/>
              </a:solidFill>
              <a:latin typeface="Arial"/>
              <a:ea typeface="Arial"/>
              <a:cs typeface="Arial"/>
              <a:sym typeface="Arial"/>
            </a:endParaRPr>
          </a:p>
        </p:txBody>
      </p:sp>
      <p:sp>
        <p:nvSpPr>
          <p:cNvPr id="398" name="Google Shape;398;p11"/>
          <p:cNvSpPr txBox="1"/>
          <p:nvPr/>
        </p:nvSpPr>
        <p:spPr>
          <a:xfrm>
            <a:off x="482809" y="1881540"/>
            <a:ext cx="11293800" cy="3727146"/>
          </a:xfrm>
          <a:prstGeom prst="rect">
            <a:avLst/>
          </a:prstGeom>
          <a:noFill/>
          <a:ln>
            <a:noFill/>
          </a:ln>
        </p:spPr>
        <p:txBody>
          <a:bodyPr spcFirstLastPara="1" wrap="square" lIns="109700" tIns="54850" rIns="109700" bIns="54850" anchor="t" anchorCtr="0">
            <a:spAutoFit/>
          </a:bodyPr>
          <a:lstStyle/>
          <a:p>
            <a:pPr marL="0" marR="0" lvl="0" indent="0" algn="just" rtl="0">
              <a:lnSpc>
                <a:spcPct val="150000"/>
              </a:lnSpc>
              <a:spcBef>
                <a:spcPts val="0"/>
              </a:spcBef>
              <a:spcAft>
                <a:spcPts val="0"/>
              </a:spcAft>
              <a:buNone/>
            </a:pPr>
            <a:r>
              <a:rPr lang="en-US" sz="2000" b="0" i="0" u="none" strike="noStrike" cap="none" dirty="0">
                <a:solidFill>
                  <a:srgbClr val="292929"/>
                </a:solidFill>
                <a:latin typeface="Arial"/>
                <a:ea typeface="Arial"/>
                <a:cs typeface="Arial"/>
                <a:sym typeface="Arial"/>
              </a:rPr>
              <a:t>No in some aspects but Yes, in many ways especially when it becomes too powerful such that it becomes conscious about itself and at that time we would have achieved the Artificial Super Intelligence -ASI which is thought to be smarter than the combined intelligence of everyone including the most intelligent people ever to have lived on this planet.</a:t>
            </a:r>
            <a:endParaRPr sz="2000" dirty="0"/>
          </a:p>
          <a:p>
            <a:pPr marL="0" marR="0" lvl="0" indent="0" algn="just" rtl="0">
              <a:lnSpc>
                <a:spcPct val="150000"/>
              </a:lnSpc>
              <a:spcBef>
                <a:spcPts val="0"/>
              </a:spcBef>
              <a:spcAft>
                <a:spcPts val="0"/>
              </a:spcAft>
              <a:buNone/>
            </a:pPr>
            <a:r>
              <a:rPr lang="en-US" sz="2000" b="0" i="0" u="none" strike="noStrike" cap="none" dirty="0">
                <a:solidFill>
                  <a:srgbClr val="292929"/>
                </a:solidFill>
                <a:latin typeface="Arial"/>
                <a:ea typeface="Arial"/>
                <a:cs typeface="Arial"/>
                <a:sym typeface="Arial"/>
              </a:rPr>
              <a:t>I think this is an issue people should be much concerned about and I presuppose that all parties and experts involved must have some regulations such that it doesn’t fall in the wrong hands, hence </a:t>
            </a:r>
            <a:r>
              <a:rPr lang="en-US" sz="2000" b="1" i="0" u="none" strike="noStrike" cap="none" dirty="0">
                <a:solidFill>
                  <a:srgbClr val="292929"/>
                </a:solidFill>
                <a:latin typeface="Arial"/>
                <a:ea typeface="Arial"/>
                <a:cs typeface="Arial"/>
                <a:sym typeface="Arial"/>
              </a:rPr>
              <a:t>the ethical use of AI.</a:t>
            </a:r>
            <a:endParaRPr sz="2000" b="0" i="0" u="none" strike="noStrike" cap="none" dirty="0">
              <a:solidFill>
                <a:srgbClr val="292929"/>
              </a:solidFill>
              <a:latin typeface="Arial"/>
              <a:ea typeface="Arial"/>
              <a:cs typeface="Arial"/>
              <a:sym typeface="Arial"/>
            </a:endParaRPr>
          </a:p>
          <a:p>
            <a:pPr marL="0" marR="0" lvl="0" indent="0" algn="l" rtl="0">
              <a:lnSpc>
                <a:spcPct val="100000"/>
              </a:lnSpc>
              <a:spcBef>
                <a:spcPts val="0"/>
              </a:spcBef>
              <a:spcAft>
                <a:spcPts val="0"/>
              </a:spcAft>
              <a:buNone/>
            </a:pPr>
            <a:endParaRPr sz="2500" b="0" i="0" u="none" strike="noStrike" cap="none" dirty="0">
              <a:solidFill>
                <a:srgbClr val="292929"/>
              </a:solidFill>
              <a:latin typeface="Arial"/>
              <a:ea typeface="Arial"/>
              <a:cs typeface="Arial"/>
              <a:sym typeface="Arial"/>
            </a:endParaRPr>
          </a:p>
        </p:txBody>
      </p:sp>
      <p:sp>
        <p:nvSpPr>
          <p:cNvPr id="399" name="Google Shape;399;p11"/>
          <p:cNvSpPr/>
          <p:nvPr/>
        </p:nvSpPr>
        <p:spPr>
          <a:xfrm>
            <a:off x="10585450" y="6379117"/>
            <a:ext cx="550200" cy="550200"/>
          </a:xfrm>
          <a:prstGeom prst="rect">
            <a:avLst/>
          </a:prstGeom>
          <a:solidFill>
            <a:schemeClr val="tx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00" name="Google Shape;400;p11"/>
          <p:cNvSpPr txBox="1"/>
          <p:nvPr/>
        </p:nvSpPr>
        <p:spPr>
          <a:xfrm>
            <a:off x="10644716" y="6485006"/>
            <a:ext cx="4317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dirty="0">
                <a:solidFill>
                  <a:schemeClr val="lt1"/>
                </a:solidFill>
              </a:rPr>
              <a:t>12</a:t>
            </a:r>
            <a:endParaRPr sz="1400" b="0" i="0" u="none" strike="noStrike" cap="none" dirty="0">
              <a:solidFill>
                <a:srgbClr val="000000"/>
              </a:solidFill>
              <a:latin typeface="Arial"/>
              <a:ea typeface="Arial"/>
              <a:cs typeface="Arial"/>
              <a:sym typeface="Arial"/>
            </a:endParaRPr>
          </a:p>
        </p:txBody>
      </p:sp>
      <p:grpSp>
        <p:nvGrpSpPr>
          <p:cNvPr id="11" name="Google Shape;128;gd976676b0a_0_68">
            <a:extLst>
              <a:ext uri="{FF2B5EF4-FFF2-40B4-BE49-F238E27FC236}">
                <a16:creationId xmlns:a16="http://schemas.microsoft.com/office/drawing/2014/main" id="{38A9B317-7B6B-2E55-E60D-C34E3D62A2CD}"/>
              </a:ext>
            </a:extLst>
          </p:cNvPr>
          <p:cNvGrpSpPr/>
          <p:nvPr/>
        </p:nvGrpSpPr>
        <p:grpSpPr>
          <a:xfrm rot="10800000" flipH="1">
            <a:off x="911134" y="1446343"/>
            <a:ext cx="863083" cy="50104"/>
            <a:chOff x="5012716" y="1129776"/>
            <a:chExt cx="3148789" cy="103200"/>
          </a:xfrm>
        </p:grpSpPr>
        <p:sp>
          <p:nvSpPr>
            <p:cNvPr id="12" name="Google Shape;129;gd976676b0a_0_68">
              <a:extLst>
                <a:ext uri="{FF2B5EF4-FFF2-40B4-BE49-F238E27FC236}">
                  <a16:creationId xmlns:a16="http://schemas.microsoft.com/office/drawing/2014/main" id="{05ABE607-60BE-7D3B-83DD-F001322316C9}"/>
                </a:ext>
              </a:extLst>
            </p:cNvPr>
            <p:cNvSpPr/>
            <p:nvPr/>
          </p:nvSpPr>
          <p:spPr>
            <a:xfrm>
              <a:off x="5012716" y="1129776"/>
              <a:ext cx="1623000" cy="103200"/>
            </a:xfrm>
            <a:prstGeom prst="roundRect">
              <a:avLst>
                <a:gd name="adj" fmla="val 50000"/>
              </a:avLst>
            </a:prstGeom>
            <a:solidFill>
              <a:schemeClr val="tx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3" name="Google Shape;130;gd976676b0a_0_68">
              <a:extLst>
                <a:ext uri="{FF2B5EF4-FFF2-40B4-BE49-F238E27FC236}">
                  <a16:creationId xmlns:a16="http://schemas.microsoft.com/office/drawing/2014/main" id="{B78D06D3-61C6-2C80-08DB-BB5C812B0355}"/>
                </a:ext>
              </a:extLst>
            </p:cNvPr>
            <p:cNvSpPr/>
            <p:nvPr/>
          </p:nvSpPr>
          <p:spPr>
            <a:xfrm>
              <a:off x="6910165" y="1129776"/>
              <a:ext cx="660600" cy="103200"/>
            </a:xfrm>
            <a:prstGeom prst="roundRect">
              <a:avLst>
                <a:gd name="adj" fmla="val 50000"/>
              </a:avLst>
            </a:prstGeom>
            <a:solidFill>
              <a:srgbClr val="01A0C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4" name="Google Shape;131;gd976676b0a_0_68">
              <a:extLst>
                <a:ext uri="{FF2B5EF4-FFF2-40B4-BE49-F238E27FC236}">
                  <a16:creationId xmlns:a16="http://schemas.microsoft.com/office/drawing/2014/main" id="{2F0117AC-3A71-2A20-27FD-60998BA8FB60}"/>
                </a:ext>
              </a:extLst>
            </p:cNvPr>
            <p:cNvSpPr/>
            <p:nvPr/>
          </p:nvSpPr>
          <p:spPr>
            <a:xfrm>
              <a:off x="7831205" y="1129776"/>
              <a:ext cx="330300" cy="103200"/>
            </a:xfrm>
            <a:prstGeom prst="roundRect">
              <a:avLst>
                <a:gd name="adj" fmla="val 50000"/>
              </a:avLst>
            </a:prstGeom>
            <a:solidFill>
              <a:srgbClr val="D4121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pic>
        <p:nvPicPr>
          <p:cNvPr id="15" name="Picture 14">
            <a:extLst>
              <a:ext uri="{FF2B5EF4-FFF2-40B4-BE49-F238E27FC236}">
                <a16:creationId xmlns:a16="http://schemas.microsoft.com/office/drawing/2014/main" id="{16ABD561-585D-7031-6A43-A681DF2AEB9A}"/>
              </a:ext>
            </a:extLst>
          </p:cNvPr>
          <p:cNvPicPr>
            <a:picLocks noChangeAspect="1"/>
          </p:cNvPicPr>
          <p:nvPr/>
        </p:nvPicPr>
        <p:blipFill>
          <a:blip r:embed="rId4"/>
          <a:stretch>
            <a:fillRect/>
          </a:stretch>
        </p:blipFill>
        <p:spPr>
          <a:xfrm>
            <a:off x="482809" y="5993778"/>
            <a:ext cx="2077900" cy="770677"/>
          </a:xfrm>
          <a:prstGeom prst="rect">
            <a:avLst/>
          </a:prstGeom>
        </p:spPr>
      </p:pic>
      <p:sp>
        <p:nvSpPr>
          <p:cNvPr id="21" name="ISPRING_QUIZ_SHAPE0">
            <a:extLst>
              <a:ext uri="{FF2B5EF4-FFF2-40B4-BE49-F238E27FC236}">
                <a16:creationId xmlns:a16="http://schemas.microsoft.com/office/drawing/2014/main" id="{91174463-2491-CA03-FCE7-5D1EA23F0633}"/>
              </a:ext>
            </a:extLst>
          </p:cNvPr>
          <p:cNvSpPr/>
          <p:nvPr/>
        </p:nvSpPr>
        <p:spPr>
          <a:xfrm>
            <a:off x="0" y="0"/>
            <a:ext cx="12192000" cy="6858000"/>
          </a:xfrm>
          <a:prstGeom prst="rect">
            <a:avLst/>
          </a:prstGeom>
          <a:solidFill>
            <a:srgbClr val="FFFFFF"/>
          </a:solidFill>
          <a:ln w="25400" cap="flat" cmpd="sng" algn="ctr">
            <a:noFill/>
            <a:prstDash val="solid"/>
          </a:ln>
          <a:effectLst>
            <a:innerShdw>
              <a:scrgbClr r="0" g="0" b="0">
                <a:alpha val="0"/>
              </a:sc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ISPRING_QUIZ_SHAPE1">
            <a:extLst>
              <a:ext uri="{FF2B5EF4-FFF2-40B4-BE49-F238E27FC236}">
                <a16:creationId xmlns:a16="http://schemas.microsoft.com/office/drawing/2014/main" id="{011EE889-0BD0-CFE8-C0D8-14F108A61B59}"/>
              </a:ext>
            </a:extLst>
          </p:cNvPr>
          <p:cNvPicPr>
            <a:picLocks/>
          </p:cNvPicPr>
          <p:nvPr/>
        </p:nvPicPr>
        <p:blipFill>
          <a:blip r:embed="rId5"/>
          <a:srcRect/>
          <a:stretch>
            <a:fillRect/>
          </a:stretch>
        </p:blipFill>
        <p:spPr>
          <a:xfrm>
            <a:off x="2147570" y="1851660"/>
            <a:ext cx="7899400" cy="4445000"/>
          </a:xfrm>
          <a:prstGeom prst="rect">
            <a:avLst/>
          </a:prstGeom>
          <a:effectLst>
            <a:outerShdw blurRad="114300" dist="38100" dir="5400000" rotWithShape="0">
              <a:scrgbClr r="0" g="0" b="0">
                <a:alpha val="20000"/>
              </a:scrgbClr>
            </a:outerShdw>
          </a:effectLst>
        </p:spPr>
      </p:pic>
      <p:sp>
        <p:nvSpPr>
          <p:cNvPr id="24" name="ISPRING_QUIZ_SHAPE2">
            <a:extLst>
              <a:ext uri="{FF2B5EF4-FFF2-40B4-BE49-F238E27FC236}">
                <a16:creationId xmlns:a16="http://schemas.microsoft.com/office/drawing/2014/main" id="{42F3A1BC-35B1-2E15-229A-F25FBF4B140D}"/>
              </a:ext>
            </a:extLst>
          </p:cNvPr>
          <p:cNvSpPr txBox="1"/>
          <p:nvPr/>
        </p:nvSpPr>
        <p:spPr>
          <a:xfrm>
            <a:off x="731520" y="411480"/>
            <a:ext cx="10728960" cy="553998"/>
          </a:xfrm>
          <a:prstGeom prst="rect">
            <a:avLst/>
          </a:prstGeom>
          <a:noFill/>
          <a:effectLst>
            <a:innerShdw>
              <a:scrgbClr r="0" g="0" b="0">
                <a:alpha val="0"/>
              </a:scrgbClr>
            </a:innerShdw>
          </a:effectLst>
        </p:spPr>
        <p:txBody>
          <a:bodyPr vert="horz" rtlCol="0">
            <a:spAutoFit/>
          </a:bodyPr>
          <a:lstStyle/>
          <a:p>
            <a:pPr algn="ctr"/>
            <a:r>
              <a:rPr lang="en-US" sz="3000">
                <a:solidFill>
                  <a:srgbClr val="343944"/>
                </a:solidFill>
                <a:effectLst/>
                <a:latin typeface="Segoe UI" panose="020B0502040204020203" pitchFamily="34" charset="0"/>
              </a:rPr>
              <a:t>   Quiz</a:t>
            </a:r>
          </a:p>
        </p:txBody>
      </p:sp>
      <p:pic>
        <p:nvPicPr>
          <p:cNvPr id="26" name="ISPRING_QUIZ_SHAPE3">
            <a:extLst>
              <a:ext uri="{FF2B5EF4-FFF2-40B4-BE49-F238E27FC236}">
                <a16:creationId xmlns:a16="http://schemas.microsoft.com/office/drawing/2014/main" id="{2D23F34C-DF20-F65A-BCB4-1DE4AC668FFE}"/>
              </a:ext>
            </a:extLst>
          </p:cNvPr>
          <p:cNvPicPr>
            <a:picLocks/>
          </p:cNvPicPr>
          <p:nvPr/>
        </p:nvPicPr>
        <p:blipFill>
          <a:blip r:embed="rId6"/>
          <a:srcRect/>
          <a:stretch>
            <a:fillRect/>
          </a:stretch>
        </p:blipFill>
        <p:spPr>
          <a:xfrm>
            <a:off x="5357855" y="482600"/>
            <a:ext cx="406400" cy="406400"/>
          </a:xfrm>
          <a:prstGeom prst="rect">
            <a:avLst/>
          </a:prstGeom>
          <a:effectLst>
            <a:innerShdw>
              <a:scrgbClr r="0" g="0" b="0">
                <a:alpha val="0"/>
              </a:scrgbClr>
            </a:innerShdw>
          </a:effectLst>
        </p:spPr>
      </p:pic>
      <p:sp>
        <p:nvSpPr>
          <p:cNvPr id="27" name="ISPRING_QUIZ_SHAPE4">
            <a:extLst>
              <a:ext uri="{FF2B5EF4-FFF2-40B4-BE49-F238E27FC236}">
                <a16:creationId xmlns:a16="http://schemas.microsoft.com/office/drawing/2014/main" id="{23B17619-5F92-7C04-6E85-F0C375542C71}"/>
              </a:ext>
            </a:extLst>
          </p:cNvPr>
          <p:cNvSpPr txBox="1"/>
          <p:nvPr/>
        </p:nvSpPr>
        <p:spPr>
          <a:xfrm>
            <a:off x="731520" y="1097280"/>
            <a:ext cx="10728960" cy="430887"/>
          </a:xfrm>
          <a:prstGeom prst="rect">
            <a:avLst/>
          </a:prstGeom>
          <a:noFill/>
          <a:effectLst>
            <a:innerShdw>
              <a:scrgbClr r="0" g="0" b="0">
                <a:alpha val="0"/>
              </a:scrgbClr>
            </a:innerShdw>
          </a:effectLst>
        </p:spPr>
        <p:txBody>
          <a:bodyPr vert="horz" rtlCol="0">
            <a:spAutoFit/>
          </a:bodyPr>
          <a:lstStyle/>
          <a:p>
            <a:pPr algn="ctr"/>
            <a:r>
              <a:rPr lang="en-US" sz="2200">
                <a:solidFill>
                  <a:srgbClr val="343944"/>
                </a:solidFill>
                <a:effectLst/>
                <a:latin typeface="Segoe UI" panose="020B0502040204020203" pitchFamily="34" charset="0"/>
              </a:rPr>
              <a:t>Click the </a:t>
            </a:r>
            <a:r>
              <a:rPr lang="en-US" sz="2200" b="1">
                <a:solidFill>
                  <a:srgbClr val="343944"/>
                </a:solidFill>
                <a:effectLst/>
                <a:latin typeface="Segoe UI Semibold" panose="020B0702040204020203" pitchFamily="34" charset="0"/>
              </a:rPr>
              <a:t>Quiz</a:t>
            </a:r>
            <a:r>
              <a:rPr lang="en-US" sz="2200">
                <a:solidFill>
                  <a:srgbClr val="343944"/>
                </a:solidFill>
                <a:effectLst/>
                <a:latin typeface="Segoe UI" panose="020B0502040204020203" pitchFamily="34" charset="0"/>
              </a:rPr>
              <a:t> button to edit this object</a:t>
            </a: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06"/>
        <p:cNvGrpSpPr/>
        <p:nvPr/>
      </p:nvGrpSpPr>
      <p:grpSpPr>
        <a:xfrm>
          <a:off x="0" y="0"/>
          <a:ext cx="0" cy="0"/>
          <a:chOff x="0" y="0"/>
          <a:chExt cx="0" cy="0"/>
        </a:xfrm>
      </p:grpSpPr>
      <p:sp>
        <p:nvSpPr>
          <p:cNvPr id="407" name="Google Shape;407;p56"/>
          <p:cNvSpPr/>
          <p:nvPr/>
        </p:nvSpPr>
        <p:spPr>
          <a:xfrm>
            <a:off x="-1" y="0"/>
            <a:ext cx="12192001" cy="6858000"/>
          </a:xfrm>
          <a:prstGeom prst="rect">
            <a:avLst/>
          </a:prstGeom>
          <a:solidFill>
            <a:schemeClr val="tx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08" name="Google Shape;408;p56"/>
          <p:cNvSpPr txBox="1"/>
          <p:nvPr/>
        </p:nvSpPr>
        <p:spPr>
          <a:xfrm>
            <a:off x="3125279" y="1115622"/>
            <a:ext cx="5941440" cy="3650212"/>
          </a:xfrm>
          <a:prstGeom prst="rect">
            <a:avLst/>
          </a:prstGeom>
          <a:noFill/>
          <a:ln>
            <a:noFill/>
          </a:ln>
        </p:spPr>
        <p:txBody>
          <a:bodyPr spcFirstLastPara="1" wrap="square" lIns="109700" tIns="54850" rIns="109700" bIns="54850" anchor="ctr" anchorCtr="0">
            <a:spAutoFit/>
          </a:bodyPr>
          <a:lstStyle/>
          <a:p>
            <a:pPr marL="0" marR="0" lvl="0" indent="0" algn="ctr" rtl="0">
              <a:lnSpc>
                <a:spcPct val="100000"/>
              </a:lnSpc>
              <a:spcBef>
                <a:spcPts val="0"/>
              </a:spcBef>
              <a:spcAft>
                <a:spcPts val="0"/>
              </a:spcAft>
              <a:buClr>
                <a:srgbClr val="000000"/>
              </a:buClr>
              <a:buSzPts val="11500"/>
              <a:buFont typeface="Arial"/>
              <a:buNone/>
            </a:pPr>
            <a:r>
              <a:rPr lang="en-US" sz="11500" b="0" i="0" u="none" strike="noStrike" cap="none" dirty="0">
                <a:solidFill>
                  <a:schemeClr val="lt1"/>
                </a:solidFill>
                <a:latin typeface="Arial"/>
                <a:ea typeface="Arial"/>
                <a:cs typeface="Arial"/>
                <a:sym typeface="Arial"/>
              </a:rPr>
              <a:t>THANK</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1500"/>
              <a:buFont typeface="Arial"/>
              <a:buNone/>
            </a:pPr>
            <a:r>
              <a:rPr lang="en-US" sz="11500" b="0" i="0" u="none" strike="noStrike" cap="none" dirty="0">
                <a:solidFill>
                  <a:schemeClr val="lt1"/>
                </a:solidFill>
                <a:latin typeface="Arial"/>
                <a:ea typeface="Arial"/>
                <a:cs typeface="Arial"/>
                <a:sym typeface="Arial"/>
              </a:rPr>
              <a:t>YOU</a:t>
            </a:r>
            <a:endParaRPr sz="1400" b="0" i="0" u="none" strike="noStrike" cap="none" dirty="0">
              <a:solidFill>
                <a:srgbClr val="000000"/>
              </a:solidFill>
              <a:latin typeface="Arial"/>
              <a:ea typeface="Arial"/>
              <a:cs typeface="Arial"/>
              <a:sym typeface="Arial"/>
            </a:endParaRPr>
          </a:p>
        </p:txBody>
      </p:sp>
      <p:pic>
        <p:nvPicPr>
          <p:cNvPr id="9" name="Picture 8">
            <a:extLst>
              <a:ext uri="{FF2B5EF4-FFF2-40B4-BE49-F238E27FC236}">
                <a16:creationId xmlns:a16="http://schemas.microsoft.com/office/drawing/2014/main" id="{B166AD59-1C88-7738-FAD5-DF76264FAFE2}"/>
              </a:ext>
            </a:extLst>
          </p:cNvPr>
          <p:cNvPicPr>
            <a:picLocks noChangeAspect="1"/>
          </p:cNvPicPr>
          <p:nvPr/>
        </p:nvPicPr>
        <p:blipFill>
          <a:blip r:embed="rId3"/>
          <a:stretch>
            <a:fillRect/>
          </a:stretch>
        </p:blipFill>
        <p:spPr>
          <a:xfrm>
            <a:off x="5093315" y="5414081"/>
            <a:ext cx="2520272" cy="93474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8" name="Google Shape;108;p1"/>
          <p:cNvSpPr txBox="1"/>
          <p:nvPr/>
        </p:nvSpPr>
        <p:spPr>
          <a:xfrm>
            <a:off x="10701866" y="6413556"/>
            <a:ext cx="4317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01</a:t>
            </a:r>
            <a:endParaRPr sz="1400" b="0" i="0" u="none" strike="noStrike" cap="none">
              <a:solidFill>
                <a:srgbClr val="000000"/>
              </a:solidFill>
              <a:latin typeface="Arial"/>
              <a:ea typeface="Arial"/>
              <a:cs typeface="Arial"/>
              <a:sym typeface="Arial"/>
            </a:endParaRPr>
          </a:p>
        </p:txBody>
      </p:sp>
      <p:sp>
        <p:nvSpPr>
          <p:cNvPr id="109" name="Google Shape;109;p1"/>
          <p:cNvSpPr/>
          <p:nvPr/>
        </p:nvSpPr>
        <p:spPr>
          <a:xfrm>
            <a:off x="10642600" y="6307667"/>
            <a:ext cx="550200" cy="550200"/>
          </a:xfrm>
          <a:prstGeom prst="rect">
            <a:avLst/>
          </a:prstGeom>
          <a:solidFill>
            <a:schemeClr val="tx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dirty="0">
                <a:solidFill>
                  <a:schemeClr val="lt1"/>
                </a:solidFill>
                <a:latin typeface="Arial"/>
                <a:ea typeface="Arial"/>
                <a:cs typeface="Arial"/>
                <a:sym typeface="Arial"/>
              </a:rPr>
              <a:t>01</a:t>
            </a:r>
            <a:endParaRPr sz="1800" b="0" i="0" u="none" strike="noStrike" cap="none" dirty="0">
              <a:solidFill>
                <a:schemeClr val="lt1"/>
              </a:solidFill>
              <a:latin typeface="Arial"/>
              <a:ea typeface="Arial"/>
              <a:cs typeface="Arial"/>
              <a:sym typeface="Arial"/>
            </a:endParaRPr>
          </a:p>
        </p:txBody>
      </p:sp>
      <p:pic>
        <p:nvPicPr>
          <p:cNvPr id="3" name="Picture 2">
            <a:extLst>
              <a:ext uri="{FF2B5EF4-FFF2-40B4-BE49-F238E27FC236}">
                <a16:creationId xmlns:a16="http://schemas.microsoft.com/office/drawing/2014/main" id="{4D6A7B8A-4BC7-1ADE-8CA9-54354EEF5528}"/>
              </a:ext>
            </a:extLst>
          </p:cNvPr>
          <p:cNvPicPr>
            <a:picLocks noChangeAspect="1"/>
          </p:cNvPicPr>
          <p:nvPr/>
        </p:nvPicPr>
        <p:blipFill>
          <a:blip r:embed="rId3"/>
          <a:stretch>
            <a:fillRect/>
          </a:stretch>
        </p:blipFill>
        <p:spPr>
          <a:xfrm>
            <a:off x="276194" y="5648018"/>
            <a:ext cx="2520272" cy="934749"/>
          </a:xfrm>
          <a:prstGeom prst="rect">
            <a:avLst/>
          </a:prstGeom>
        </p:spPr>
      </p:pic>
      <p:pic>
        <p:nvPicPr>
          <p:cNvPr id="4" name="Picture 3">
            <a:extLst>
              <a:ext uri="{FF2B5EF4-FFF2-40B4-BE49-F238E27FC236}">
                <a16:creationId xmlns:a16="http://schemas.microsoft.com/office/drawing/2014/main" id="{B68E7E60-D068-C6BD-0F95-E37BB507AA8F}"/>
              </a:ext>
            </a:extLst>
          </p:cNvPr>
          <p:cNvPicPr>
            <a:picLocks noChangeAspect="1"/>
          </p:cNvPicPr>
          <p:nvPr/>
        </p:nvPicPr>
        <p:blipFill>
          <a:blip r:embed="rId4"/>
          <a:stretch>
            <a:fillRect/>
          </a:stretch>
        </p:blipFill>
        <p:spPr>
          <a:xfrm>
            <a:off x="3485745" y="213948"/>
            <a:ext cx="6096000" cy="6096000"/>
          </a:xfrm>
          <a:prstGeom prst="rect">
            <a:avLst/>
          </a:prstGeom>
        </p:spPr>
      </p:pic>
    </p:spTree>
    <p:extLst>
      <p:ext uri="{BB962C8B-B14F-4D97-AF65-F5344CB8AC3E}">
        <p14:creationId xmlns:p14="http://schemas.microsoft.com/office/powerpoint/2010/main" val="520714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gd0a27a6cd7_0_26"/>
          <p:cNvSpPr txBox="1"/>
          <p:nvPr/>
        </p:nvSpPr>
        <p:spPr>
          <a:xfrm>
            <a:off x="1246297" y="668985"/>
            <a:ext cx="10670400" cy="477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500" b="1" dirty="0">
                <a:solidFill>
                  <a:schemeClr val="tx1"/>
                </a:solidFill>
              </a:rPr>
              <a:t>                                NEURAL NETWORK</a:t>
            </a:r>
            <a:endParaRPr sz="2500" b="0" i="0" u="none" strike="noStrike" cap="none" dirty="0">
              <a:solidFill>
                <a:schemeClr val="tx1"/>
              </a:solidFill>
              <a:latin typeface="Arial"/>
              <a:ea typeface="Arial"/>
              <a:cs typeface="Arial"/>
              <a:sym typeface="Arial"/>
            </a:endParaRPr>
          </a:p>
        </p:txBody>
      </p:sp>
      <p:sp>
        <p:nvSpPr>
          <p:cNvPr id="265" name="Google Shape;265;gd0a27a6cd7_0_26"/>
          <p:cNvSpPr txBox="1"/>
          <p:nvPr/>
        </p:nvSpPr>
        <p:spPr>
          <a:xfrm>
            <a:off x="1070768" y="2626079"/>
            <a:ext cx="10592700" cy="495600"/>
          </a:xfrm>
          <a:prstGeom prst="rect">
            <a:avLst/>
          </a:prstGeom>
          <a:noFill/>
          <a:ln>
            <a:noFill/>
          </a:ln>
        </p:spPr>
        <p:txBody>
          <a:bodyPr spcFirstLastPara="1" wrap="square" lIns="109700" tIns="54850" rIns="109700" bIns="54850" anchor="t" anchorCtr="0">
            <a:spAutoFit/>
          </a:bodyPr>
          <a:lstStyle/>
          <a:p>
            <a:pPr marL="0" marR="0" lvl="0" indent="0" algn="l" rtl="0">
              <a:lnSpc>
                <a:spcPct val="100000"/>
              </a:lnSpc>
              <a:spcBef>
                <a:spcPts val="0"/>
              </a:spcBef>
              <a:spcAft>
                <a:spcPts val="0"/>
              </a:spcAft>
              <a:buNone/>
            </a:pPr>
            <a:endParaRPr sz="2500" b="0" i="0" u="none" strike="noStrike" cap="none">
              <a:solidFill>
                <a:schemeClr val="dk1"/>
              </a:solidFill>
              <a:latin typeface="Arial"/>
              <a:ea typeface="Arial"/>
              <a:cs typeface="Arial"/>
              <a:sym typeface="Arial"/>
            </a:endParaRPr>
          </a:p>
        </p:txBody>
      </p:sp>
      <p:sp>
        <p:nvSpPr>
          <p:cNvPr id="266" name="Google Shape;266;gd0a27a6cd7_0_26"/>
          <p:cNvSpPr/>
          <p:nvPr/>
        </p:nvSpPr>
        <p:spPr>
          <a:xfrm>
            <a:off x="10642600" y="6307667"/>
            <a:ext cx="550200" cy="550200"/>
          </a:xfrm>
          <a:prstGeom prst="rect">
            <a:avLst/>
          </a:prstGeom>
          <a:solidFill>
            <a:schemeClr val="tx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67" name="Google Shape;267;gd0a27a6cd7_0_26"/>
          <p:cNvSpPr txBox="1"/>
          <p:nvPr/>
        </p:nvSpPr>
        <p:spPr>
          <a:xfrm>
            <a:off x="10701866" y="6413556"/>
            <a:ext cx="4317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dirty="0">
                <a:solidFill>
                  <a:schemeClr val="lt1"/>
                </a:solidFill>
              </a:rPr>
              <a:t>02</a:t>
            </a:r>
            <a:endParaRPr sz="1400" b="0" i="0" u="none" strike="noStrike" cap="none" dirty="0">
              <a:solidFill>
                <a:srgbClr val="000000"/>
              </a:solidFill>
              <a:latin typeface="Arial"/>
              <a:ea typeface="Arial"/>
              <a:cs typeface="Arial"/>
              <a:sym typeface="Arial"/>
            </a:endParaRPr>
          </a:p>
        </p:txBody>
      </p:sp>
      <p:sp>
        <p:nvSpPr>
          <p:cNvPr id="269" name="Google Shape;269;gd0a27a6cd7_0_26"/>
          <p:cNvSpPr txBox="1"/>
          <p:nvPr/>
        </p:nvSpPr>
        <p:spPr>
          <a:xfrm>
            <a:off x="732000" y="1075078"/>
            <a:ext cx="11460000" cy="5266027"/>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1200"/>
              </a:spcBef>
              <a:spcAft>
                <a:spcPts val="0"/>
              </a:spcAft>
              <a:buNone/>
            </a:pPr>
            <a:r>
              <a:rPr lang="en-US" sz="2000" b="1" dirty="0">
                <a:solidFill>
                  <a:schemeClr val="dk1"/>
                </a:solidFill>
              </a:rPr>
              <a:t>Neural Networks?</a:t>
            </a:r>
            <a:endParaRPr sz="2000" b="1" dirty="0">
              <a:solidFill>
                <a:schemeClr val="dk1"/>
              </a:solidFill>
            </a:endParaRPr>
          </a:p>
          <a:p>
            <a:pPr marL="0" lvl="0" indent="0" algn="l" rtl="0">
              <a:lnSpc>
                <a:spcPct val="150000"/>
              </a:lnSpc>
              <a:spcBef>
                <a:spcPts val="1200"/>
              </a:spcBef>
              <a:spcAft>
                <a:spcPts val="0"/>
              </a:spcAft>
              <a:buNone/>
            </a:pPr>
            <a:r>
              <a:rPr lang="en-US" sz="1900" dirty="0">
                <a:solidFill>
                  <a:schemeClr val="dk1"/>
                </a:solidFill>
              </a:rPr>
              <a:t>Neural networks are algorithm inspired by the structure of the human brain, Artificial Neural Networks(ANN).</a:t>
            </a:r>
            <a:endParaRPr sz="1900" dirty="0">
              <a:solidFill>
                <a:schemeClr val="dk1"/>
              </a:solidFill>
            </a:endParaRPr>
          </a:p>
          <a:p>
            <a:pPr marL="0" lvl="0" indent="0" algn="l" rtl="0">
              <a:lnSpc>
                <a:spcPct val="150000"/>
              </a:lnSpc>
              <a:spcBef>
                <a:spcPts val="1200"/>
              </a:spcBef>
              <a:spcAft>
                <a:spcPts val="0"/>
              </a:spcAft>
              <a:buNone/>
            </a:pPr>
            <a:r>
              <a:rPr lang="en-US" sz="1900" b="1" dirty="0">
                <a:solidFill>
                  <a:schemeClr val="dk1"/>
                </a:solidFill>
              </a:rPr>
              <a:t>What is CNN( Convolutional Neural Network)?</a:t>
            </a:r>
            <a:endParaRPr sz="1900" b="1" dirty="0">
              <a:solidFill>
                <a:schemeClr val="dk1"/>
              </a:solidFill>
            </a:endParaRPr>
          </a:p>
          <a:p>
            <a:pPr marL="0" lvl="0" indent="0" algn="l" rtl="0">
              <a:lnSpc>
                <a:spcPct val="150000"/>
              </a:lnSpc>
              <a:spcBef>
                <a:spcPts val="1200"/>
              </a:spcBef>
              <a:spcAft>
                <a:spcPts val="0"/>
              </a:spcAft>
              <a:buNone/>
            </a:pPr>
            <a:r>
              <a:rPr lang="en-US" sz="1900" dirty="0">
                <a:solidFill>
                  <a:schemeClr val="dk1"/>
                </a:solidFill>
              </a:rPr>
              <a:t>This is a type of Artificial Neural network that is used in supervised learning for analyzing imagery.</a:t>
            </a:r>
            <a:endParaRPr sz="1900" dirty="0">
              <a:solidFill>
                <a:schemeClr val="dk1"/>
              </a:solidFill>
            </a:endParaRPr>
          </a:p>
          <a:p>
            <a:pPr marL="0" lvl="0" indent="0" algn="l" rtl="0">
              <a:lnSpc>
                <a:spcPct val="150000"/>
              </a:lnSpc>
              <a:spcBef>
                <a:spcPts val="1200"/>
              </a:spcBef>
              <a:spcAft>
                <a:spcPts val="0"/>
              </a:spcAft>
              <a:buNone/>
            </a:pPr>
            <a:r>
              <a:rPr lang="en-US" sz="1900" b="1" dirty="0">
                <a:solidFill>
                  <a:schemeClr val="dk1"/>
                </a:solidFill>
              </a:rPr>
              <a:t>What is RNN( Recurrent Neural Network)?</a:t>
            </a:r>
            <a:endParaRPr sz="1900" b="1" dirty="0">
              <a:solidFill>
                <a:schemeClr val="dk1"/>
              </a:solidFill>
            </a:endParaRPr>
          </a:p>
          <a:p>
            <a:pPr marL="0" lvl="0" indent="0" algn="just" rtl="0">
              <a:lnSpc>
                <a:spcPct val="150000"/>
              </a:lnSpc>
              <a:spcBef>
                <a:spcPts val="1200"/>
              </a:spcBef>
              <a:spcAft>
                <a:spcPts val="0"/>
              </a:spcAft>
              <a:buNone/>
            </a:pPr>
            <a:r>
              <a:rPr lang="en-US" sz="1900" dirty="0">
                <a:solidFill>
                  <a:schemeClr val="dk1"/>
                </a:solidFill>
              </a:rPr>
              <a:t>This is an artificial neural network used in sequential data analysis. Used in speech recognition</a:t>
            </a:r>
          </a:p>
          <a:p>
            <a:pPr marL="0" lvl="0" indent="0" algn="just" rtl="0">
              <a:lnSpc>
                <a:spcPct val="150000"/>
              </a:lnSpc>
              <a:spcBef>
                <a:spcPts val="1200"/>
              </a:spcBef>
              <a:spcAft>
                <a:spcPts val="0"/>
              </a:spcAft>
              <a:buNone/>
            </a:pPr>
            <a:r>
              <a:rPr lang="en-US" sz="1900" dirty="0">
                <a:solidFill>
                  <a:schemeClr val="dk1"/>
                </a:solidFill>
              </a:rPr>
              <a:t> </a:t>
            </a:r>
            <a:r>
              <a:rPr lang="en-US" sz="1900" dirty="0" err="1">
                <a:solidFill>
                  <a:schemeClr val="dk1"/>
                </a:solidFill>
              </a:rPr>
              <a:t>Eg,Siri</a:t>
            </a:r>
            <a:r>
              <a:rPr lang="en-US" sz="1900" dirty="0">
                <a:solidFill>
                  <a:schemeClr val="dk1"/>
                </a:solidFill>
              </a:rPr>
              <a:t>, Google search.</a:t>
            </a:r>
            <a:endParaRPr sz="1900" dirty="0">
              <a:solidFill>
                <a:schemeClr val="dk1"/>
              </a:solidFill>
            </a:endParaRPr>
          </a:p>
          <a:p>
            <a:pPr marL="914400" lvl="1" indent="-298450" algn="l" rtl="0">
              <a:lnSpc>
                <a:spcPct val="115000"/>
              </a:lnSpc>
              <a:spcBef>
                <a:spcPts val="1200"/>
              </a:spcBef>
              <a:spcAft>
                <a:spcPts val="0"/>
              </a:spcAft>
              <a:buClr>
                <a:schemeClr val="dk1"/>
              </a:buClr>
              <a:buSzPts val="1100"/>
              <a:buChar char="○"/>
            </a:pPr>
            <a:endParaRPr sz="1800" dirty="0">
              <a:solidFill>
                <a:schemeClr val="dk1"/>
              </a:solidFill>
            </a:endParaRPr>
          </a:p>
        </p:txBody>
      </p:sp>
      <p:grpSp>
        <p:nvGrpSpPr>
          <p:cNvPr id="12" name="Google Shape;128;gd976676b0a_0_68">
            <a:extLst>
              <a:ext uri="{FF2B5EF4-FFF2-40B4-BE49-F238E27FC236}">
                <a16:creationId xmlns:a16="http://schemas.microsoft.com/office/drawing/2014/main" id="{AF69F94C-2D1C-DD02-B0F4-1BD3094CEB61}"/>
              </a:ext>
            </a:extLst>
          </p:cNvPr>
          <p:cNvGrpSpPr/>
          <p:nvPr/>
        </p:nvGrpSpPr>
        <p:grpSpPr>
          <a:xfrm rot="10800000" flipH="1">
            <a:off x="911134" y="1193423"/>
            <a:ext cx="863083" cy="50104"/>
            <a:chOff x="5012716" y="1129776"/>
            <a:chExt cx="3148789" cy="103200"/>
          </a:xfrm>
        </p:grpSpPr>
        <p:sp>
          <p:nvSpPr>
            <p:cNvPr id="13" name="Google Shape;129;gd976676b0a_0_68">
              <a:extLst>
                <a:ext uri="{FF2B5EF4-FFF2-40B4-BE49-F238E27FC236}">
                  <a16:creationId xmlns:a16="http://schemas.microsoft.com/office/drawing/2014/main" id="{2C058934-AE21-B7BD-FBBC-E008E3EDE363}"/>
                </a:ext>
              </a:extLst>
            </p:cNvPr>
            <p:cNvSpPr/>
            <p:nvPr/>
          </p:nvSpPr>
          <p:spPr>
            <a:xfrm>
              <a:off x="5012716" y="1129776"/>
              <a:ext cx="1623000" cy="103200"/>
            </a:xfrm>
            <a:prstGeom prst="roundRect">
              <a:avLst>
                <a:gd name="adj" fmla="val 50000"/>
              </a:avLst>
            </a:prstGeom>
            <a:solidFill>
              <a:schemeClr val="tx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4" name="Google Shape;130;gd976676b0a_0_68">
              <a:extLst>
                <a:ext uri="{FF2B5EF4-FFF2-40B4-BE49-F238E27FC236}">
                  <a16:creationId xmlns:a16="http://schemas.microsoft.com/office/drawing/2014/main" id="{D9CBC1EA-6274-4541-AC42-1377D6619468}"/>
                </a:ext>
              </a:extLst>
            </p:cNvPr>
            <p:cNvSpPr/>
            <p:nvPr/>
          </p:nvSpPr>
          <p:spPr>
            <a:xfrm>
              <a:off x="6910165" y="1129776"/>
              <a:ext cx="660600" cy="103200"/>
            </a:xfrm>
            <a:prstGeom prst="roundRect">
              <a:avLst>
                <a:gd name="adj" fmla="val 50000"/>
              </a:avLst>
            </a:prstGeom>
            <a:solidFill>
              <a:srgbClr val="01A0C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5" name="Google Shape;131;gd976676b0a_0_68">
              <a:extLst>
                <a:ext uri="{FF2B5EF4-FFF2-40B4-BE49-F238E27FC236}">
                  <a16:creationId xmlns:a16="http://schemas.microsoft.com/office/drawing/2014/main" id="{3FACEBCF-CC16-07E4-5DA4-EA42078EF6AF}"/>
                </a:ext>
              </a:extLst>
            </p:cNvPr>
            <p:cNvSpPr/>
            <p:nvPr/>
          </p:nvSpPr>
          <p:spPr>
            <a:xfrm>
              <a:off x="7831205" y="1129776"/>
              <a:ext cx="330300" cy="103200"/>
            </a:xfrm>
            <a:prstGeom prst="roundRect">
              <a:avLst>
                <a:gd name="adj" fmla="val 50000"/>
              </a:avLst>
            </a:prstGeom>
            <a:solidFill>
              <a:srgbClr val="D4121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pic>
        <p:nvPicPr>
          <p:cNvPr id="16" name="Picture 15">
            <a:extLst>
              <a:ext uri="{FF2B5EF4-FFF2-40B4-BE49-F238E27FC236}">
                <a16:creationId xmlns:a16="http://schemas.microsoft.com/office/drawing/2014/main" id="{92EF76F3-2DF2-3382-3A5A-07A5E4AB9D30}"/>
              </a:ext>
            </a:extLst>
          </p:cNvPr>
          <p:cNvPicPr>
            <a:picLocks noChangeAspect="1"/>
          </p:cNvPicPr>
          <p:nvPr/>
        </p:nvPicPr>
        <p:blipFill>
          <a:blip r:embed="rId3"/>
          <a:stretch>
            <a:fillRect/>
          </a:stretch>
        </p:blipFill>
        <p:spPr>
          <a:xfrm>
            <a:off x="732000" y="5881424"/>
            <a:ext cx="2520272" cy="93474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gd976676b0a_0_55"/>
          <p:cNvSpPr txBox="1"/>
          <p:nvPr/>
        </p:nvSpPr>
        <p:spPr>
          <a:xfrm>
            <a:off x="1246297" y="668985"/>
            <a:ext cx="10670400" cy="477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500" b="1" dirty="0">
                <a:solidFill>
                  <a:schemeClr val="tx1"/>
                </a:solidFill>
              </a:rPr>
              <a:t>                                NEURAL NETWORK</a:t>
            </a:r>
            <a:endParaRPr sz="2500" b="0" i="0" u="none" strike="noStrike" cap="none" dirty="0">
              <a:solidFill>
                <a:schemeClr val="tx1"/>
              </a:solidFill>
              <a:latin typeface="Arial"/>
              <a:ea typeface="Arial"/>
              <a:cs typeface="Arial"/>
              <a:sym typeface="Arial"/>
            </a:endParaRPr>
          </a:p>
        </p:txBody>
      </p:sp>
      <p:sp>
        <p:nvSpPr>
          <p:cNvPr id="279" name="Google Shape;279;gd976676b0a_0_55"/>
          <p:cNvSpPr/>
          <p:nvPr/>
        </p:nvSpPr>
        <p:spPr>
          <a:xfrm>
            <a:off x="10642600" y="6307667"/>
            <a:ext cx="550200" cy="550200"/>
          </a:xfrm>
          <a:prstGeom prst="rect">
            <a:avLst/>
          </a:prstGeom>
          <a:solidFill>
            <a:schemeClr val="tx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80" name="Google Shape;280;gd976676b0a_0_55"/>
          <p:cNvSpPr txBox="1"/>
          <p:nvPr/>
        </p:nvSpPr>
        <p:spPr>
          <a:xfrm>
            <a:off x="10701866" y="6413556"/>
            <a:ext cx="431700" cy="33851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chemeClr val="lt1"/>
                </a:solidFill>
                <a:latin typeface="Arial"/>
                <a:ea typeface="Arial"/>
                <a:cs typeface="Arial"/>
                <a:sym typeface="Arial"/>
              </a:rPr>
              <a:t>03</a:t>
            </a:r>
            <a:endParaRPr sz="1400" b="0" i="0" u="none" strike="noStrike" cap="none" dirty="0">
              <a:solidFill>
                <a:srgbClr val="000000"/>
              </a:solidFill>
              <a:latin typeface="Arial"/>
              <a:ea typeface="Arial"/>
              <a:cs typeface="Arial"/>
              <a:sym typeface="Arial"/>
            </a:endParaRPr>
          </a:p>
        </p:txBody>
      </p:sp>
      <p:sp>
        <p:nvSpPr>
          <p:cNvPr id="282" name="Google Shape;282;gd976676b0a_0_55"/>
          <p:cNvSpPr txBox="1"/>
          <p:nvPr/>
        </p:nvSpPr>
        <p:spPr>
          <a:xfrm>
            <a:off x="732000" y="1627675"/>
            <a:ext cx="11460000" cy="461700"/>
          </a:xfrm>
          <a:prstGeom prst="rect">
            <a:avLst/>
          </a:prstGeom>
          <a:noFill/>
          <a:ln>
            <a:noFill/>
          </a:ln>
        </p:spPr>
        <p:txBody>
          <a:bodyPr spcFirstLastPara="1" wrap="square" lIns="91425" tIns="91425" rIns="91425" bIns="91425" anchor="t" anchorCtr="0">
            <a:spAutoFit/>
          </a:bodyPr>
          <a:lstStyle/>
          <a:p>
            <a:pPr marL="914400" lvl="1" indent="-298450" algn="l" rtl="0">
              <a:lnSpc>
                <a:spcPct val="115000"/>
              </a:lnSpc>
              <a:spcBef>
                <a:spcPts val="1200"/>
              </a:spcBef>
              <a:spcAft>
                <a:spcPts val="0"/>
              </a:spcAft>
              <a:buClr>
                <a:schemeClr val="dk1"/>
              </a:buClr>
              <a:buSzPts val="1100"/>
              <a:buChar char="○"/>
            </a:pPr>
            <a:endParaRPr sz="1800">
              <a:solidFill>
                <a:schemeClr val="dk1"/>
              </a:solidFill>
            </a:endParaRPr>
          </a:p>
        </p:txBody>
      </p:sp>
      <p:pic>
        <p:nvPicPr>
          <p:cNvPr id="283" name="Google Shape;283;gd976676b0a_0_55"/>
          <p:cNvPicPr preferRelativeResize="0"/>
          <p:nvPr/>
        </p:nvPicPr>
        <p:blipFill>
          <a:blip r:embed="rId3">
            <a:alphaModFix/>
          </a:blip>
          <a:stretch>
            <a:fillRect/>
          </a:stretch>
        </p:blipFill>
        <p:spPr>
          <a:xfrm>
            <a:off x="2163850" y="1145985"/>
            <a:ext cx="7563809" cy="5182950"/>
          </a:xfrm>
          <a:prstGeom prst="rect">
            <a:avLst/>
          </a:prstGeom>
          <a:noFill/>
          <a:ln>
            <a:noFill/>
          </a:ln>
        </p:spPr>
      </p:pic>
      <p:grpSp>
        <p:nvGrpSpPr>
          <p:cNvPr id="12" name="Google Shape;128;gd976676b0a_0_68">
            <a:extLst>
              <a:ext uri="{FF2B5EF4-FFF2-40B4-BE49-F238E27FC236}">
                <a16:creationId xmlns:a16="http://schemas.microsoft.com/office/drawing/2014/main" id="{C7AF4BF3-DB60-9527-A6A3-4AD94E8EAF24}"/>
              </a:ext>
            </a:extLst>
          </p:cNvPr>
          <p:cNvGrpSpPr/>
          <p:nvPr/>
        </p:nvGrpSpPr>
        <p:grpSpPr>
          <a:xfrm rot="10800000" flipH="1">
            <a:off x="911134" y="1446343"/>
            <a:ext cx="863083" cy="50104"/>
            <a:chOff x="5012716" y="1129776"/>
            <a:chExt cx="3148789" cy="103200"/>
          </a:xfrm>
        </p:grpSpPr>
        <p:sp>
          <p:nvSpPr>
            <p:cNvPr id="13" name="Google Shape;129;gd976676b0a_0_68">
              <a:extLst>
                <a:ext uri="{FF2B5EF4-FFF2-40B4-BE49-F238E27FC236}">
                  <a16:creationId xmlns:a16="http://schemas.microsoft.com/office/drawing/2014/main" id="{D557541A-312B-F14F-C592-A7EAE87E5BCA}"/>
                </a:ext>
              </a:extLst>
            </p:cNvPr>
            <p:cNvSpPr/>
            <p:nvPr/>
          </p:nvSpPr>
          <p:spPr>
            <a:xfrm>
              <a:off x="5012716" y="1129776"/>
              <a:ext cx="1623000" cy="103200"/>
            </a:xfrm>
            <a:prstGeom prst="roundRect">
              <a:avLst>
                <a:gd name="adj" fmla="val 50000"/>
              </a:avLst>
            </a:prstGeom>
            <a:solidFill>
              <a:schemeClr val="tx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4" name="Google Shape;130;gd976676b0a_0_68">
              <a:extLst>
                <a:ext uri="{FF2B5EF4-FFF2-40B4-BE49-F238E27FC236}">
                  <a16:creationId xmlns:a16="http://schemas.microsoft.com/office/drawing/2014/main" id="{74500E43-06A7-59E5-02A1-A2FEAC769AAB}"/>
                </a:ext>
              </a:extLst>
            </p:cNvPr>
            <p:cNvSpPr/>
            <p:nvPr/>
          </p:nvSpPr>
          <p:spPr>
            <a:xfrm>
              <a:off x="6910165" y="1129776"/>
              <a:ext cx="660600" cy="103200"/>
            </a:xfrm>
            <a:prstGeom prst="roundRect">
              <a:avLst>
                <a:gd name="adj" fmla="val 50000"/>
              </a:avLst>
            </a:prstGeom>
            <a:solidFill>
              <a:srgbClr val="01A0C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5" name="Google Shape;131;gd976676b0a_0_68">
              <a:extLst>
                <a:ext uri="{FF2B5EF4-FFF2-40B4-BE49-F238E27FC236}">
                  <a16:creationId xmlns:a16="http://schemas.microsoft.com/office/drawing/2014/main" id="{74A391F5-9856-6FBB-4515-EC177132103F}"/>
                </a:ext>
              </a:extLst>
            </p:cNvPr>
            <p:cNvSpPr/>
            <p:nvPr/>
          </p:nvSpPr>
          <p:spPr>
            <a:xfrm>
              <a:off x="7831205" y="1129776"/>
              <a:ext cx="330300" cy="103200"/>
            </a:xfrm>
            <a:prstGeom prst="roundRect">
              <a:avLst>
                <a:gd name="adj" fmla="val 50000"/>
              </a:avLst>
            </a:prstGeom>
            <a:solidFill>
              <a:srgbClr val="D4121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pic>
        <p:nvPicPr>
          <p:cNvPr id="16" name="Picture 15">
            <a:extLst>
              <a:ext uri="{FF2B5EF4-FFF2-40B4-BE49-F238E27FC236}">
                <a16:creationId xmlns:a16="http://schemas.microsoft.com/office/drawing/2014/main" id="{516D23FE-FB32-77EA-1074-C946C2F012FD}"/>
              </a:ext>
            </a:extLst>
          </p:cNvPr>
          <p:cNvPicPr>
            <a:picLocks noChangeAspect="1"/>
          </p:cNvPicPr>
          <p:nvPr/>
        </p:nvPicPr>
        <p:blipFill>
          <a:blip r:embed="rId4"/>
          <a:stretch>
            <a:fillRect/>
          </a:stretch>
        </p:blipFill>
        <p:spPr>
          <a:xfrm>
            <a:off x="279437" y="5804875"/>
            <a:ext cx="2097355" cy="77789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gd976676b0a_0_41"/>
          <p:cNvSpPr txBox="1"/>
          <p:nvPr/>
        </p:nvSpPr>
        <p:spPr>
          <a:xfrm>
            <a:off x="-835422" y="550326"/>
            <a:ext cx="10670400" cy="477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500" b="1" dirty="0">
                <a:solidFill>
                  <a:schemeClr val="tx1"/>
                </a:solidFill>
              </a:rPr>
              <a:t>                                NEURAL NETWORK</a:t>
            </a:r>
            <a:endParaRPr sz="2500" b="0" i="0" u="none" strike="noStrike" cap="none" dirty="0">
              <a:solidFill>
                <a:schemeClr val="tx1"/>
              </a:solidFill>
              <a:latin typeface="Arial"/>
              <a:ea typeface="Arial"/>
              <a:cs typeface="Arial"/>
              <a:sym typeface="Arial"/>
            </a:endParaRPr>
          </a:p>
        </p:txBody>
      </p:sp>
      <p:sp>
        <p:nvSpPr>
          <p:cNvPr id="293" name="Google Shape;293;gd976676b0a_0_41"/>
          <p:cNvSpPr/>
          <p:nvPr/>
        </p:nvSpPr>
        <p:spPr>
          <a:xfrm>
            <a:off x="10642600" y="6307667"/>
            <a:ext cx="550200" cy="550200"/>
          </a:xfrm>
          <a:prstGeom prst="rect">
            <a:avLst/>
          </a:prstGeom>
          <a:solidFill>
            <a:schemeClr val="tx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94" name="Google Shape;294;gd976676b0a_0_41"/>
          <p:cNvSpPr txBox="1"/>
          <p:nvPr/>
        </p:nvSpPr>
        <p:spPr>
          <a:xfrm>
            <a:off x="10701866" y="6413556"/>
            <a:ext cx="4317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dirty="0">
                <a:solidFill>
                  <a:schemeClr val="lt1"/>
                </a:solidFill>
              </a:rPr>
              <a:t>04</a:t>
            </a:r>
            <a:endParaRPr sz="1400" b="0" i="0" u="none" strike="noStrike" cap="none" dirty="0">
              <a:solidFill>
                <a:srgbClr val="000000"/>
              </a:solidFill>
              <a:latin typeface="Arial"/>
              <a:ea typeface="Arial"/>
              <a:cs typeface="Arial"/>
              <a:sym typeface="Arial"/>
            </a:endParaRPr>
          </a:p>
        </p:txBody>
      </p:sp>
      <p:sp>
        <p:nvSpPr>
          <p:cNvPr id="296" name="Google Shape;296;gd976676b0a_0_41"/>
          <p:cNvSpPr txBox="1"/>
          <p:nvPr/>
        </p:nvSpPr>
        <p:spPr>
          <a:xfrm>
            <a:off x="732000" y="1627675"/>
            <a:ext cx="11460000" cy="461700"/>
          </a:xfrm>
          <a:prstGeom prst="rect">
            <a:avLst/>
          </a:prstGeom>
          <a:noFill/>
          <a:ln>
            <a:noFill/>
          </a:ln>
        </p:spPr>
        <p:txBody>
          <a:bodyPr spcFirstLastPara="1" wrap="square" lIns="91425" tIns="91425" rIns="91425" bIns="91425" anchor="t" anchorCtr="0">
            <a:spAutoFit/>
          </a:bodyPr>
          <a:lstStyle/>
          <a:p>
            <a:pPr marL="914400" lvl="1" indent="-298450" algn="l" rtl="0">
              <a:lnSpc>
                <a:spcPct val="115000"/>
              </a:lnSpc>
              <a:spcBef>
                <a:spcPts val="1200"/>
              </a:spcBef>
              <a:spcAft>
                <a:spcPts val="0"/>
              </a:spcAft>
              <a:buClr>
                <a:schemeClr val="dk1"/>
              </a:buClr>
              <a:buSzPts val="1100"/>
              <a:buChar char="○"/>
            </a:pPr>
            <a:endParaRPr sz="1800">
              <a:solidFill>
                <a:schemeClr val="dk1"/>
              </a:solidFill>
            </a:endParaRPr>
          </a:p>
        </p:txBody>
      </p:sp>
      <p:pic>
        <p:nvPicPr>
          <p:cNvPr id="297" name="Google Shape;297;gd976676b0a_0_41"/>
          <p:cNvPicPr preferRelativeResize="0"/>
          <p:nvPr/>
        </p:nvPicPr>
        <p:blipFill>
          <a:blip r:embed="rId3">
            <a:alphaModFix/>
          </a:blip>
          <a:stretch>
            <a:fillRect/>
          </a:stretch>
        </p:blipFill>
        <p:spPr>
          <a:xfrm>
            <a:off x="2288074" y="1390550"/>
            <a:ext cx="6953727" cy="4917124"/>
          </a:xfrm>
          <a:prstGeom prst="rect">
            <a:avLst/>
          </a:prstGeom>
          <a:noFill/>
          <a:ln>
            <a:noFill/>
          </a:ln>
        </p:spPr>
      </p:pic>
      <p:grpSp>
        <p:nvGrpSpPr>
          <p:cNvPr id="12" name="Google Shape;128;gd976676b0a_0_68">
            <a:extLst>
              <a:ext uri="{FF2B5EF4-FFF2-40B4-BE49-F238E27FC236}">
                <a16:creationId xmlns:a16="http://schemas.microsoft.com/office/drawing/2014/main" id="{65BAA32D-E4C4-7290-5BAC-D27D82E2E091}"/>
              </a:ext>
            </a:extLst>
          </p:cNvPr>
          <p:cNvGrpSpPr/>
          <p:nvPr/>
        </p:nvGrpSpPr>
        <p:grpSpPr>
          <a:xfrm rot="10800000" flipH="1">
            <a:off x="911134" y="1446343"/>
            <a:ext cx="863083" cy="50104"/>
            <a:chOff x="5012716" y="1129776"/>
            <a:chExt cx="3148789" cy="103200"/>
          </a:xfrm>
        </p:grpSpPr>
        <p:sp>
          <p:nvSpPr>
            <p:cNvPr id="13" name="Google Shape;129;gd976676b0a_0_68">
              <a:extLst>
                <a:ext uri="{FF2B5EF4-FFF2-40B4-BE49-F238E27FC236}">
                  <a16:creationId xmlns:a16="http://schemas.microsoft.com/office/drawing/2014/main" id="{DFFFC5F0-EC4A-AE16-C0F0-A967CF166814}"/>
                </a:ext>
              </a:extLst>
            </p:cNvPr>
            <p:cNvSpPr/>
            <p:nvPr/>
          </p:nvSpPr>
          <p:spPr>
            <a:xfrm>
              <a:off x="5012716" y="1129776"/>
              <a:ext cx="1623000" cy="103200"/>
            </a:xfrm>
            <a:prstGeom prst="roundRect">
              <a:avLst>
                <a:gd name="adj" fmla="val 50000"/>
              </a:avLst>
            </a:prstGeom>
            <a:solidFill>
              <a:schemeClr val="tx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4" name="Google Shape;130;gd976676b0a_0_68">
              <a:extLst>
                <a:ext uri="{FF2B5EF4-FFF2-40B4-BE49-F238E27FC236}">
                  <a16:creationId xmlns:a16="http://schemas.microsoft.com/office/drawing/2014/main" id="{A9856840-C5FE-3CD2-BEAC-22969150B276}"/>
                </a:ext>
              </a:extLst>
            </p:cNvPr>
            <p:cNvSpPr/>
            <p:nvPr/>
          </p:nvSpPr>
          <p:spPr>
            <a:xfrm>
              <a:off x="6910165" y="1129776"/>
              <a:ext cx="660600" cy="103200"/>
            </a:xfrm>
            <a:prstGeom prst="roundRect">
              <a:avLst>
                <a:gd name="adj" fmla="val 50000"/>
              </a:avLst>
            </a:prstGeom>
            <a:solidFill>
              <a:srgbClr val="01A0C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5" name="Google Shape;131;gd976676b0a_0_68">
              <a:extLst>
                <a:ext uri="{FF2B5EF4-FFF2-40B4-BE49-F238E27FC236}">
                  <a16:creationId xmlns:a16="http://schemas.microsoft.com/office/drawing/2014/main" id="{1B6EB0CE-44C8-BFA3-3EA4-5CA97D7E0478}"/>
                </a:ext>
              </a:extLst>
            </p:cNvPr>
            <p:cNvSpPr/>
            <p:nvPr/>
          </p:nvSpPr>
          <p:spPr>
            <a:xfrm>
              <a:off x="7831205" y="1129776"/>
              <a:ext cx="330300" cy="103200"/>
            </a:xfrm>
            <a:prstGeom prst="roundRect">
              <a:avLst>
                <a:gd name="adj" fmla="val 50000"/>
              </a:avLst>
            </a:prstGeom>
            <a:solidFill>
              <a:srgbClr val="D4121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pic>
        <p:nvPicPr>
          <p:cNvPr id="16" name="Picture 15">
            <a:extLst>
              <a:ext uri="{FF2B5EF4-FFF2-40B4-BE49-F238E27FC236}">
                <a16:creationId xmlns:a16="http://schemas.microsoft.com/office/drawing/2014/main" id="{7639CBE3-C98C-B691-9E09-EDF65EBF3875}"/>
              </a:ext>
            </a:extLst>
          </p:cNvPr>
          <p:cNvPicPr>
            <a:picLocks noChangeAspect="1"/>
          </p:cNvPicPr>
          <p:nvPr/>
        </p:nvPicPr>
        <p:blipFill>
          <a:blip r:embed="rId4"/>
          <a:stretch>
            <a:fillRect/>
          </a:stretch>
        </p:blipFill>
        <p:spPr>
          <a:xfrm>
            <a:off x="276194" y="5648018"/>
            <a:ext cx="2520272" cy="93474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gd0a27a6cd7_0_100"/>
          <p:cNvSpPr txBox="1"/>
          <p:nvPr/>
        </p:nvSpPr>
        <p:spPr>
          <a:xfrm>
            <a:off x="760800" y="503028"/>
            <a:ext cx="10670400" cy="477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500" b="1" dirty="0">
                <a:solidFill>
                  <a:schemeClr val="tx1"/>
                </a:solidFill>
              </a:rPr>
              <a:t>DEEP LEARNING</a:t>
            </a:r>
            <a:endParaRPr sz="2500" b="0" i="0" u="none" strike="noStrike" cap="none" dirty="0">
              <a:solidFill>
                <a:schemeClr val="tx1"/>
              </a:solidFill>
              <a:latin typeface="Arial"/>
              <a:ea typeface="Arial"/>
              <a:cs typeface="Arial"/>
              <a:sym typeface="Arial"/>
            </a:endParaRPr>
          </a:p>
        </p:txBody>
      </p:sp>
      <p:sp>
        <p:nvSpPr>
          <p:cNvPr id="307" name="Google Shape;307;gd0a27a6cd7_0_100"/>
          <p:cNvSpPr txBox="1"/>
          <p:nvPr/>
        </p:nvSpPr>
        <p:spPr>
          <a:xfrm>
            <a:off x="951593" y="1796829"/>
            <a:ext cx="10592700" cy="4558143"/>
          </a:xfrm>
          <a:prstGeom prst="rect">
            <a:avLst/>
          </a:prstGeom>
          <a:noFill/>
          <a:ln>
            <a:noFill/>
          </a:ln>
        </p:spPr>
        <p:txBody>
          <a:bodyPr spcFirstLastPara="1" wrap="square" lIns="109700" tIns="54850" rIns="109700" bIns="54850" anchor="t" anchorCtr="0">
            <a:spAutoFit/>
          </a:bodyPr>
          <a:lstStyle/>
          <a:p>
            <a:pPr marL="0" lvl="0" indent="0" algn="l" rtl="0">
              <a:lnSpc>
                <a:spcPct val="115000"/>
              </a:lnSpc>
              <a:spcBef>
                <a:spcPts val="1200"/>
              </a:spcBef>
              <a:spcAft>
                <a:spcPts val="0"/>
              </a:spcAft>
              <a:buSzPts val="1100"/>
              <a:buNone/>
            </a:pPr>
            <a:endParaRPr sz="1800" b="1" dirty="0">
              <a:solidFill>
                <a:schemeClr val="dk1"/>
              </a:solidFill>
            </a:endParaRPr>
          </a:p>
          <a:p>
            <a:pPr marL="0" lvl="0" indent="0" algn="just" rtl="0">
              <a:lnSpc>
                <a:spcPct val="150000"/>
              </a:lnSpc>
              <a:spcBef>
                <a:spcPts val="1200"/>
              </a:spcBef>
              <a:spcAft>
                <a:spcPts val="0"/>
              </a:spcAft>
              <a:buSzPts val="1100"/>
              <a:buNone/>
            </a:pPr>
            <a:r>
              <a:rPr lang="en-US" sz="2400" dirty="0">
                <a:solidFill>
                  <a:schemeClr val="dk1"/>
                </a:solidFill>
              </a:rPr>
              <a:t>Deep learning is a subset of machine learning that makes machines mimic the human brain using </a:t>
            </a:r>
            <a:r>
              <a:rPr lang="en-US" sz="2400" b="1" dirty="0">
                <a:solidFill>
                  <a:schemeClr val="dk1"/>
                </a:solidFill>
              </a:rPr>
              <a:t>Artificial Neural Network(ANN).</a:t>
            </a:r>
            <a:endParaRPr sz="2400" b="1" dirty="0">
              <a:solidFill>
                <a:schemeClr val="dk1"/>
              </a:solidFill>
            </a:endParaRPr>
          </a:p>
          <a:p>
            <a:pPr marL="0" lvl="0" indent="0" algn="just" rtl="0">
              <a:lnSpc>
                <a:spcPct val="150000"/>
              </a:lnSpc>
              <a:spcBef>
                <a:spcPts val="1200"/>
              </a:spcBef>
              <a:spcAft>
                <a:spcPts val="0"/>
              </a:spcAft>
              <a:buSzPts val="1100"/>
              <a:buNone/>
            </a:pPr>
            <a:r>
              <a:rPr lang="en-US" sz="2400" dirty="0">
                <a:solidFill>
                  <a:schemeClr val="dk1"/>
                </a:solidFill>
              </a:rPr>
              <a:t>For example, an Automatic translator, self driving cars.</a:t>
            </a:r>
            <a:endParaRPr sz="2400" dirty="0">
              <a:solidFill>
                <a:schemeClr val="dk1"/>
              </a:solidFill>
            </a:endParaRPr>
          </a:p>
          <a:p>
            <a:pPr marL="0" lvl="0" indent="0" algn="l" rtl="0">
              <a:lnSpc>
                <a:spcPct val="115000"/>
              </a:lnSpc>
              <a:spcBef>
                <a:spcPts val="1200"/>
              </a:spcBef>
              <a:spcAft>
                <a:spcPts val="0"/>
              </a:spcAft>
              <a:buSzPts val="1100"/>
              <a:buNone/>
            </a:pPr>
            <a:endParaRPr sz="1100" dirty="0">
              <a:solidFill>
                <a:schemeClr val="dk1"/>
              </a:solidFill>
            </a:endParaRPr>
          </a:p>
          <a:p>
            <a:pPr marL="0" lvl="0" indent="0" algn="l" rtl="0">
              <a:lnSpc>
                <a:spcPct val="115000"/>
              </a:lnSpc>
              <a:spcBef>
                <a:spcPts val="1200"/>
              </a:spcBef>
              <a:spcAft>
                <a:spcPts val="0"/>
              </a:spcAft>
              <a:buSzPts val="1100"/>
              <a:buNone/>
            </a:pPr>
            <a:endParaRPr sz="1100" dirty="0">
              <a:solidFill>
                <a:schemeClr val="dk1"/>
              </a:solidFill>
            </a:endParaRPr>
          </a:p>
          <a:p>
            <a:pPr marL="0" marR="0" lvl="0" indent="0" algn="l" rtl="0">
              <a:lnSpc>
                <a:spcPct val="100000"/>
              </a:lnSpc>
              <a:spcBef>
                <a:spcPts val="1200"/>
              </a:spcBef>
              <a:spcAft>
                <a:spcPts val="0"/>
              </a:spcAft>
              <a:buNone/>
            </a:pPr>
            <a:endParaRPr sz="2500" dirty="0">
              <a:solidFill>
                <a:srgbClr val="292929"/>
              </a:solidFill>
            </a:endParaRPr>
          </a:p>
          <a:p>
            <a:pPr marL="0" marR="0" lvl="0" indent="0" algn="l" rtl="0">
              <a:lnSpc>
                <a:spcPct val="100000"/>
              </a:lnSpc>
              <a:spcBef>
                <a:spcPts val="0"/>
              </a:spcBef>
              <a:spcAft>
                <a:spcPts val="0"/>
              </a:spcAft>
              <a:buClr>
                <a:srgbClr val="000000"/>
              </a:buClr>
              <a:buSzPts val="2500"/>
              <a:buFont typeface="Arial"/>
              <a:buNone/>
            </a:pPr>
            <a:r>
              <a:rPr lang="en-US" sz="2500" b="0" i="0" u="none" strike="noStrike" cap="none" dirty="0">
                <a:solidFill>
                  <a:schemeClr val="dk1"/>
                </a:solidFill>
                <a:latin typeface="Arial"/>
                <a:ea typeface="Arial"/>
                <a:cs typeface="Arial"/>
                <a:sym typeface="Arial"/>
              </a:rPr>
              <a:t> </a:t>
            </a:r>
            <a:endParaRPr sz="25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500"/>
              <a:buFont typeface="Arial"/>
              <a:buNone/>
            </a:pPr>
            <a:endParaRPr sz="2500" b="0" i="0" u="none" strike="noStrike" cap="none" dirty="0">
              <a:solidFill>
                <a:schemeClr val="dk1"/>
              </a:solidFill>
              <a:latin typeface="Arial"/>
              <a:ea typeface="Arial"/>
              <a:cs typeface="Arial"/>
              <a:sym typeface="Arial"/>
            </a:endParaRPr>
          </a:p>
        </p:txBody>
      </p:sp>
      <p:sp>
        <p:nvSpPr>
          <p:cNvPr id="308" name="Google Shape;308;gd0a27a6cd7_0_100"/>
          <p:cNvSpPr/>
          <p:nvPr/>
        </p:nvSpPr>
        <p:spPr>
          <a:xfrm>
            <a:off x="10642600" y="6307667"/>
            <a:ext cx="550200" cy="550200"/>
          </a:xfrm>
          <a:prstGeom prst="rect">
            <a:avLst/>
          </a:prstGeom>
          <a:solidFill>
            <a:schemeClr val="tx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09" name="Google Shape;309;gd0a27a6cd7_0_100"/>
          <p:cNvSpPr txBox="1"/>
          <p:nvPr/>
        </p:nvSpPr>
        <p:spPr>
          <a:xfrm>
            <a:off x="10701866" y="6413556"/>
            <a:ext cx="4317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dirty="0">
                <a:solidFill>
                  <a:schemeClr val="lt1"/>
                </a:solidFill>
              </a:rPr>
              <a:t>05</a:t>
            </a:r>
            <a:endParaRPr sz="1400" b="0" i="0" u="none" strike="noStrike" cap="none" dirty="0">
              <a:solidFill>
                <a:srgbClr val="000000"/>
              </a:solidFill>
              <a:latin typeface="Arial"/>
              <a:ea typeface="Arial"/>
              <a:cs typeface="Arial"/>
              <a:sym typeface="Arial"/>
            </a:endParaRPr>
          </a:p>
        </p:txBody>
      </p:sp>
      <p:grpSp>
        <p:nvGrpSpPr>
          <p:cNvPr id="11" name="Google Shape;128;gd976676b0a_0_68">
            <a:extLst>
              <a:ext uri="{FF2B5EF4-FFF2-40B4-BE49-F238E27FC236}">
                <a16:creationId xmlns:a16="http://schemas.microsoft.com/office/drawing/2014/main" id="{C0C4CCC0-FB82-742A-B1F9-357B15043270}"/>
              </a:ext>
            </a:extLst>
          </p:cNvPr>
          <p:cNvGrpSpPr/>
          <p:nvPr/>
        </p:nvGrpSpPr>
        <p:grpSpPr>
          <a:xfrm rot="10800000" flipH="1">
            <a:off x="911134" y="1446343"/>
            <a:ext cx="863083" cy="50104"/>
            <a:chOff x="5012716" y="1129776"/>
            <a:chExt cx="3148789" cy="103200"/>
          </a:xfrm>
        </p:grpSpPr>
        <p:sp>
          <p:nvSpPr>
            <p:cNvPr id="12" name="Google Shape;129;gd976676b0a_0_68">
              <a:extLst>
                <a:ext uri="{FF2B5EF4-FFF2-40B4-BE49-F238E27FC236}">
                  <a16:creationId xmlns:a16="http://schemas.microsoft.com/office/drawing/2014/main" id="{028C1826-F88D-3B71-2D49-3DFCD311E69E}"/>
                </a:ext>
              </a:extLst>
            </p:cNvPr>
            <p:cNvSpPr/>
            <p:nvPr/>
          </p:nvSpPr>
          <p:spPr>
            <a:xfrm>
              <a:off x="5012716" y="1129776"/>
              <a:ext cx="1623000" cy="103200"/>
            </a:xfrm>
            <a:prstGeom prst="roundRect">
              <a:avLst>
                <a:gd name="adj" fmla="val 50000"/>
              </a:avLst>
            </a:prstGeom>
            <a:solidFill>
              <a:schemeClr val="tx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3" name="Google Shape;130;gd976676b0a_0_68">
              <a:extLst>
                <a:ext uri="{FF2B5EF4-FFF2-40B4-BE49-F238E27FC236}">
                  <a16:creationId xmlns:a16="http://schemas.microsoft.com/office/drawing/2014/main" id="{33648C21-0D6E-3557-BE83-CD856E20E90E}"/>
                </a:ext>
              </a:extLst>
            </p:cNvPr>
            <p:cNvSpPr/>
            <p:nvPr/>
          </p:nvSpPr>
          <p:spPr>
            <a:xfrm>
              <a:off x="6910165" y="1129776"/>
              <a:ext cx="660600" cy="103200"/>
            </a:xfrm>
            <a:prstGeom prst="roundRect">
              <a:avLst>
                <a:gd name="adj" fmla="val 50000"/>
              </a:avLst>
            </a:prstGeom>
            <a:solidFill>
              <a:srgbClr val="01A0C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4" name="Google Shape;131;gd976676b0a_0_68">
              <a:extLst>
                <a:ext uri="{FF2B5EF4-FFF2-40B4-BE49-F238E27FC236}">
                  <a16:creationId xmlns:a16="http://schemas.microsoft.com/office/drawing/2014/main" id="{274D58C9-46BA-F840-710C-4C58F2753A7F}"/>
                </a:ext>
              </a:extLst>
            </p:cNvPr>
            <p:cNvSpPr/>
            <p:nvPr/>
          </p:nvSpPr>
          <p:spPr>
            <a:xfrm>
              <a:off x="7831205" y="1129776"/>
              <a:ext cx="330300" cy="103200"/>
            </a:xfrm>
            <a:prstGeom prst="roundRect">
              <a:avLst>
                <a:gd name="adj" fmla="val 50000"/>
              </a:avLst>
            </a:prstGeom>
            <a:solidFill>
              <a:srgbClr val="D4121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pic>
        <p:nvPicPr>
          <p:cNvPr id="15" name="Picture 14">
            <a:extLst>
              <a:ext uri="{FF2B5EF4-FFF2-40B4-BE49-F238E27FC236}">
                <a16:creationId xmlns:a16="http://schemas.microsoft.com/office/drawing/2014/main" id="{F254030D-3AF9-C5DC-38C0-E1D835F13E4A}"/>
              </a:ext>
            </a:extLst>
          </p:cNvPr>
          <p:cNvPicPr>
            <a:picLocks noChangeAspect="1"/>
          </p:cNvPicPr>
          <p:nvPr/>
        </p:nvPicPr>
        <p:blipFill>
          <a:blip r:embed="rId3"/>
          <a:stretch>
            <a:fillRect/>
          </a:stretch>
        </p:blipFill>
        <p:spPr>
          <a:xfrm>
            <a:off x="276194" y="5648018"/>
            <a:ext cx="2520272" cy="93474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gd0a27a6cd7_0_112"/>
          <p:cNvSpPr txBox="1"/>
          <p:nvPr/>
        </p:nvSpPr>
        <p:spPr>
          <a:xfrm>
            <a:off x="1246297" y="668985"/>
            <a:ext cx="10670400" cy="477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500" b="1" dirty="0">
                <a:solidFill>
                  <a:schemeClr val="tx1"/>
                </a:solidFill>
              </a:rPr>
              <a:t>DEEP LEARNING</a:t>
            </a:r>
            <a:endParaRPr sz="2500" b="0" i="0" u="none" strike="noStrike" cap="none" dirty="0">
              <a:solidFill>
                <a:schemeClr val="tx1"/>
              </a:solidFill>
              <a:latin typeface="Arial"/>
              <a:ea typeface="Arial"/>
              <a:cs typeface="Arial"/>
              <a:sym typeface="Arial"/>
            </a:endParaRPr>
          </a:p>
        </p:txBody>
      </p:sp>
      <p:sp>
        <p:nvSpPr>
          <p:cNvPr id="320" name="Google Shape;320;gd0a27a6cd7_0_112"/>
          <p:cNvSpPr txBox="1"/>
          <p:nvPr/>
        </p:nvSpPr>
        <p:spPr>
          <a:xfrm>
            <a:off x="799650" y="1446343"/>
            <a:ext cx="10592700" cy="6657179"/>
          </a:xfrm>
          <a:prstGeom prst="rect">
            <a:avLst/>
          </a:prstGeom>
          <a:noFill/>
          <a:ln>
            <a:noFill/>
          </a:ln>
        </p:spPr>
        <p:txBody>
          <a:bodyPr spcFirstLastPara="1" wrap="square" lIns="109700" tIns="54850" rIns="109700" bIns="54850" anchor="t" anchorCtr="0">
            <a:spAutoFit/>
          </a:bodyPr>
          <a:lstStyle/>
          <a:p>
            <a:pPr marL="0" lvl="0" indent="0" algn="l" rtl="0">
              <a:lnSpc>
                <a:spcPct val="115000"/>
              </a:lnSpc>
              <a:spcBef>
                <a:spcPts val="1200"/>
              </a:spcBef>
              <a:spcAft>
                <a:spcPts val="0"/>
              </a:spcAft>
              <a:buSzPts val="1100"/>
              <a:buNone/>
            </a:pPr>
            <a:endParaRPr sz="1800" b="1" dirty="0">
              <a:solidFill>
                <a:schemeClr val="dk1"/>
              </a:solidFill>
            </a:endParaRPr>
          </a:p>
          <a:p>
            <a:pPr marL="0" lvl="0" indent="0" algn="just" rtl="0">
              <a:lnSpc>
                <a:spcPct val="150000"/>
              </a:lnSpc>
              <a:spcBef>
                <a:spcPts val="1200"/>
              </a:spcBef>
              <a:spcAft>
                <a:spcPts val="0"/>
              </a:spcAft>
              <a:buClr>
                <a:schemeClr val="dk1"/>
              </a:buClr>
              <a:buSzPts val="1100"/>
              <a:buFont typeface="Arial"/>
              <a:buNone/>
            </a:pPr>
            <a:r>
              <a:rPr lang="en-US" sz="2000" b="1" dirty="0">
                <a:solidFill>
                  <a:schemeClr val="dk1"/>
                </a:solidFill>
              </a:rPr>
              <a:t>Feed forward </a:t>
            </a:r>
            <a:r>
              <a:rPr lang="en-US" sz="2000" dirty="0">
                <a:solidFill>
                  <a:schemeClr val="dk1"/>
                </a:solidFill>
              </a:rPr>
              <a:t>occurs when the input is being computed on with weights &amp; biases( in the hidden layers) to the resulting output.</a:t>
            </a:r>
            <a:endParaRPr sz="2000" b="1" dirty="0">
              <a:solidFill>
                <a:schemeClr val="dk1"/>
              </a:solidFill>
            </a:endParaRPr>
          </a:p>
          <a:p>
            <a:pPr marL="0" lvl="0" indent="0" algn="l" rtl="0">
              <a:lnSpc>
                <a:spcPct val="115000"/>
              </a:lnSpc>
              <a:spcBef>
                <a:spcPts val="1200"/>
              </a:spcBef>
              <a:spcAft>
                <a:spcPts val="0"/>
              </a:spcAft>
              <a:buSzPts val="1100"/>
              <a:buNone/>
            </a:pPr>
            <a:endParaRPr sz="2000" dirty="0">
              <a:solidFill>
                <a:schemeClr val="dk1"/>
              </a:solidFill>
            </a:endParaRPr>
          </a:p>
          <a:p>
            <a:pPr marL="0" lvl="0" indent="0" algn="just" rtl="0">
              <a:lnSpc>
                <a:spcPct val="150000"/>
              </a:lnSpc>
              <a:spcBef>
                <a:spcPts val="1200"/>
              </a:spcBef>
              <a:spcAft>
                <a:spcPts val="0"/>
              </a:spcAft>
              <a:buSzPts val="1100"/>
              <a:buNone/>
            </a:pPr>
            <a:r>
              <a:rPr lang="en-US" sz="2000" b="1" dirty="0">
                <a:solidFill>
                  <a:schemeClr val="dk1"/>
                </a:solidFill>
              </a:rPr>
              <a:t>Back propagation </a:t>
            </a:r>
            <a:r>
              <a:rPr lang="en-US" sz="2000" dirty="0">
                <a:solidFill>
                  <a:schemeClr val="dk1"/>
                </a:solidFill>
              </a:rPr>
              <a:t>occurs when the predicted output is compared with the actual output to optimize the weights in the network hence reducing the errors for outputs. This is done severally to obtain the least minimum errors  for the final output.</a:t>
            </a:r>
            <a:endParaRPr sz="2000" dirty="0">
              <a:solidFill>
                <a:schemeClr val="dk1"/>
              </a:solidFill>
            </a:endParaRPr>
          </a:p>
          <a:p>
            <a:pPr marL="0" lvl="0" indent="0" algn="l" rtl="0">
              <a:lnSpc>
                <a:spcPct val="115000"/>
              </a:lnSpc>
              <a:spcBef>
                <a:spcPts val="1200"/>
              </a:spcBef>
              <a:spcAft>
                <a:spcPts val="0"/>
              </a:spcAft>
              <a:buSzPts val="1100"/>
              <a:buNone/>
            </a:pPr>
            <a:endParaRPr sz="1800" dirty="0">
              <a:solidFill>
                <a:schemeClr val="dk1"/>
              </a:solidFill>
            </a:endParaRPr>
          </a:p>
          <a:p>
            <a:pPr marL="0" lvl="0" indent="0" algn="l" rtl="0">
              <a:lnSpc>
                <a:spcPct val="115000"/>
              </a:lnSpc>
              <a:spcBef>
                <a:spcPts val="1200"/>
              </a:spcBef>
              <a:spcAft>
                <a:spcPts val="0"/>
              </a:spcAft>
              <a:buSzPts val="1100"/>
              <a:buNone/>
            </a:pPr>
            <a:endParaRPr sz="1800" dirty="0">
              <a:solidFill>
                <a:schemeClr val="dk1"/>
              </a:solidFill>
            </a:endParaRPr>
          </a:p>
          <a:p>
            <a:pPr marL="0" lvl="0" indent="0" algn="l" rtl="0">
              <a:lnSpc>
                <a:spcPct val="115000"/>
              </a:lnSpc>
              <a:spcBef>
                <a:spcPts val="1200"/>
              </a:spcBef>
              <a:spcAft>
                <a:spcPts val="0"/>
              </a:spcAft>
              <a:buSzPts val="1100"/>
              <a:buNone/>
            </a:pPr>
            <a:endParaRPr sz="1100" dirty="0">
              <a:solidFill>
                <a:schemeClr val="dk1"/>
              </a:solidFill>
            </a:endParaRPr>
          </a:p>
          <a:p>
            <a:pPr marL="0" lvl="0" indent="0" algn="l" rtl="0">
              <a:lnSpc>
                <a:spcPct val="115000"/>
              </a:lnSpc>
              <a:spcBef>
                <a:spcPts val="1200"/>
              </a:spcBef>
              <a:spcAft>
                <a:spcPts val="0"/>
              </a:spcAft>
              <a:buSzPts val="1100"/>
              <a:buNone/>
            </a:pPr>
            <a:endParaRPr sz="1100" dirty="0">
              <a:solidFill>
                <a:schemeClr val="dk1"/>
              </a:solidFill>
            </a:endParaRPr>
          </a:p>
          <a:p>
            <a:pPr marL="0" marR="0" lvl="0" indent="0" algn="l" rtl="0">
              <a:lnSpc>
                <a:spcPct val="100000"/>
              </a:lnSpc>
              <a:spcBef>
                <a:spcPts val="1200"/>
              </a:spcBef>
              <a:spcAft>
                <a:spcPts val="0"/>
              </a:spcAft>
              <a:buNone/>
            </a:pPr>
            <a:endParaRPr sz="2500" dirty="0">
              <a:solidFill>
                <a:srgbClr val="292929"/>
              </a:solidFill>
            </a:endParaRPr>
          </a:p>
          <a:p>
            <a:pPr marL="0" marR="0" lvl="0" indent="0" algn="l" rtl="0">
              <a:lnSpc>
                <a:spcPct val="100000"/>
              </a:lnSpc>
              <a:spcBef>
                <a:spcPts val="0"/>
              </a:spcBef>
              <a:spcAft>
                <a:spcPts val="0"/>
              </a:spcAft>
              <a:buClr>
                <a:srgbClr val="000000"/>
              </a:buClr>
              <a:buSzPts val="2500"/>
              <a:buFont typeface="Arial"/>
              <a:buNone/>
            </a:pPr>
            <a:r>
              <a:rPr lang="en-US" sz="2500" b="0" i="0" u="none" strike="noStrike" cap="none" dirty="0">
                <a:solidFill>
                  <a:schemeClr val="dk1"/>
                </a:solidFill>
                <a:latin typeface="Arial"/>
                <a:ea typeface="Arial"/>
                <a:cs typeface="Arial"/>
                <a:sym typeface="Arial"/>
              </a:rPr>
              <a:t> </a:t>
            </a:r>
            <a:endParaRPr sz="25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500"/>
              <a:buFont typeface="Arial"/>
              <a:buNone/>
            </a:pPr>
            <a:endParaRPr sz="2500" b="0" i="0" u="none" strike="noStrike" cap="none" dirty="0">
              <a:solidFill>
                <a:schemeClr val="dk1"/>
              </a:solidFill>
              <a:latin typeface="Arial"/>
              <a:ea typeface="Arial"/>
              <a:cs typeface="Arial"/>
              <a:sym typeface="Arial"/>
            </a:endParaRPr>
          </a:p>
        </p:txBody>
      </p:sp>
      <p:sp>
        <p:nvSpPr>
          <p:cNvPr id="321" name="Google Shape;321;gd0a27a6cd7_0_112"/>
          <p:cNvSpPr/>
          <p:nvPr/>
        </p:nvSpPr>
        <p:spPr>
          <a:xfrm>
            <a:off x="10642600" y="6307667"/>
            <a:ext cx="550200" cy="550200"/>
          </a:xfrm>
          <a:prstGeom prst="rect">
            <a:avLst/>
          </a:prstGeom>
          <a:solidFill>
            <a:schemeClr val="tx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22" name="Google Shape;322;gd0a27a6cd7_0_112"/>
          <p:cNvSpPr txBox="1"/>
          <p:nvPr/>
        </p:nvSpPr>
        <p:spPr>
          <a:xfrm>
            <a:off x="10701866" y="6413556"/>
            <a:ext cx="4317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dirty="0">
                <a:solidFill>
                  <a:schemeClr val="lt1"/>
                </a:solidFill>
              </a:rPr>
              <a:t>06</a:t>
            </a:r>
            <a:endParaRPr sz="1400" b="0" i="0" u="none" strike="noStrike" cap="none" dirty="0">
              <a:solidFill>
                <a:srgbClr val="000000"/>
              </a:solidFill>
              <a:latin typeface="Arial"/>
              <a:ea typeface="Arial"/>
              <a:cs typeface="Arial"/>
              <a:sym typeface="Arial"/>
            </a:endParaRPr>
          </a:p>
        </p:txBody>
      </p:sp>
      <p:grpSp>
        <p:nvGrpSpPr>
          <p:cNvPr id="11" name="Google Shape;128;gd976676b0a_0_68">
            <a:extLst>
              <a:ext uri="{FF2B5EF4-FFF2-40B4-BE49-F238E27FC236}">
                <a16:creationId xmlns:a16="http://schemas.microsoft.com/office/drawing/2014/main" id="{4CDAB314-7BE6-D0EA-AE07-BD3968E1A3AE}"/>
              </a:ext>
            </a:extLst>
          </p:cNvPr>
          <p:cNvGrpSpPr/>
          <p:nvPr/>
        </p:nvGrpSpPr>
        <p:grpSpPr>
          <a:xfrm rot="10800000" flipH="1">
            <a:off x="911134" y="1446343"/>
            <a:ext cx="863083" cy="50104"/>
            <a:chOff x="5012716" y="1129776"/>
            <a:chExt cx="3148789" cy="103200"/>
          </a:xfrm>
        </p:grpSpPr>
        <p:sp>
          <p:nvSpPr>
            <p:cNvPr id="12" name="Google Shape;129;gd976676b0a_0_68">
              <a:extLst>
                <a:ext uri="{FF2B5EF4-FFF2-40B4-BE49-F238E27FC236}">
                  <a16:creationId xmlns:a16="http://schemas.microsoft.com/office/drawing/2014/main" id="{729A1ADF-57D0-12AA-45B6-7D39E70C5D79}"/>
                </a:ext>
              </a:extLst>
            </p:cNvPr>
            <p:cNvSpPr/>
            <p:nvPr/>
          </p:nvSpPr>
          <p:spPr>
            <a:xfrm>
              <a:off x="5012716" y="1129776"/>
              <a:ext cx="1623000" cy="103200"/>
            </a:xfrm>
            <a:prstGeom prst="roundRect">
              <a:avLst>
                <a:gd name="adj" fmla="val 50000"/>
              </a:avLst>
            </a:prstGeom>
            <a:solidFill>
              <a:schemeClr val="tx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3" name="Google Shape;130;gd976676b0a_0_68">
              <a:extLst>
                <a:ext uri="{FF2B5EF4-FFF2-40B4-BE49-F238E27FC236}">
                  <a16:creationId xmlns:a16="http://schemas.microsoft.com/office/drawing/2014/main" id="{A3DB5358-E537-3C8C-4B15-D54E07FCA639}"/>
                </a:ext>
              </a:extLst>
            </p:cNvPr>
            <p:cNvSpPr/>
            <p:nvPr/>
          </p:nvSpPr>
          <p:spPr>
            <a:xfrm>
              <a:off x="6910165" y="1129776"/>
              <a:ext cx="660600" cy="103200"/>
            </a:xfrm>
            <a:prstGeom prst="roundRect">
              <a:avLst>
                <a:gd name="adj" fmla="val 50000"/>
              </a:avLst>
            </a:prstGeom>
            <a:solidFill>
              <a:srgbClr val="01A0C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4" name="Google Shape;131;gd976676b0a_0_68">
              <a:extLst>
                <a:ext uri="{FF2B5EF4-FFF2-40B4-BE49-F238E27FC236}">
                  <a16:creationId xmlns:a16="http://schemas.microsoft.com/office/drawing/2014/main" id="{F25CFF06-4421-78DE-BAFD-8BD871C85F1E}"/>
                </a:ext>
              </a:extLst>
            </p:cNvPr>
            <p:cNvSpPr/>
            <p:nvPr/>
          </p:nvSpPr>
          <p:spPr>
            <a:xfrm>
              <a:off x="7831205" y="1129776"/>
              <a:ext cx="330300" cy="103200"/>
            </a:xfrm>
            <a:prstGeom prst="roundRect">
              <a:avLst>
                <a:gd name="adj" fmla="val 50000"/>
              </a:avLst>
            </a:prstGeom>
            <a:solidFill>
              <a:srgbClr val="D4121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pic>
        <p:nvPicPr>
          <p:cNvPr id="15" name="Picture 14">
            <a:extLst>
              <a:ext uri="{FF2B5EF4-FFF2-40B4-BE49-F238E27FC236}">
                <a16:creationId xmlns:a16="http://schemas.microsoft.com/office/drawing/2014/main" id="{BC000EBC-916B-8B61-B8D6-A66514D760A7}"/>
              </a:ext>
            </a:extLst>
          </p:cNvPr>
          <p:cNvPicPr>
            <a:picLocks noChangeAspect="1"/>
          </p:cNvPicPr>
          <p:nvPr/>
        </p:nvPicPr>
        <p:blipFill>
          <a:blip r:embed="rId3"/>
          <a:stretch>
            <a:fillRect/>
          </a:stretch>
        </p:blipFill>
        <p:spPr>
          <a:xfrm>
            <a:off x="276194" y="5648018"/>
            <a:ext cx="2520272" cy="93474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2"/>
          <p:cNvSpPr txBox="1"/>
          <p:nvPr/>
        </p:nvSpPr>
        <p:spPr>
          <a:xfrm>
            <a:off x="1274660" y="596121"/>
            <a:ext cx="10143600" cy="9081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500" b="1" dirty="0">
                <a:solidFill>
                  <a:schemeClr val="tx1"/>
                </a:solidFill>
              </a:rPr>
              <a:t>BENEFITS OF AI</a:t>
            </a:r>
            <a:endParaRPr sz="2500" b="0" i="0" u="none" strike="noStrike" cap="none" dirty="0">
              <a:solidFill>
                <a:schemeClr val="tx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800"/>
              <a:buFont typeface="Arial"/>
              <a:buNone/>
            </a:pPr>
            <a:endParaRPr sz="2800" b="0" i="0" u="none" strike="noStrike" cap="none" dirty="0">
              <a:solidFill>
                <a:srgbClr val="029CA6"/>
              </a:solidFill>
              <a:latin typeface="Arial"/>
              <a:ea typeface="Arial"/>
              <a:cs typeface="Arial"/>
              <a:sym typeface="Arial"/>
            </a:endParaRPr>
          </a:p>
        </p:txBody>
      </p:sp>
      <p:sp>
        <p:nvSpPr>
          <p:cNvPr id="333" name="Google Shape;333;p2"/>
          <p:cNvSpPr txBox="1"/>
          <p:nvPr/>
        </p:nvSpPr>
        <p:spPr>
          <a:xfrm>
            <a:off x="472050" y="1602337"/>
            <a:ext cx="11247900" cy="4912086"/>
          </a:xfrm>
          <a:prstGeom prst="rect">
            <a:avLst/>
          </a:prstGeom>
          <a:noFill/>
          <a:ln>
            <a:noFill/>
          </a:ln>
        </p:spPr>
        <p:txBody>
          <a:bodyPr spcFirstLastPara="1" wrap="square" lIns="109700" tIns="54850" rIns="109700" bIns="54850" anchor="t" anchorCtr="0">
            <a:spAutoFit/>
          </a:bodyPr>
          <a:lstStyle/>
          <a:p>
            <a:pPr marL="0" marR="0" lvl="0" indent="0" algn="just" rtl="0">
              <a:lnSpc>
                <a:spcPct val="150000"/>
              </a:lnSpc>
              <a:spcBef>
                <a:spcPts val="0"/>
              </a:spcBef>
              <a:spcAft>
                <a:spcPts val="0"/>
              </a:spcAft>
              <a:buNone/>
            </a:pPr>
            <a:r>
              <a:rPr lang="en-US" sz="1600" b="0" i="0" u="none" strike="noStrike" cap="none" dirty="0">
                <a:solidFill>
                  <a:srgbClr val="292929"/>
                </a:solidFill>
                <a:latin typeface="Arial"/>
                <a:ea typeface="Arial"/>
                <a:cs typeface="Arial"/>
                <a:sym typeface="Arial"/>
              </a:rPr>
              <a:t>The benefit of AI is that it can smartly solve problems quickly provided that during the AI lifecycle, it wasn’t influenced by factors like bad data or biased data.</a:t>
            </a:r>
            <a:r>
              <a:rPr lang="en-US" sz="1600" dirty="0"/>
              <a:t> </a:t>
            </a:r>
            <a:r>
              <a:rPr lang="en-US" sz="1600" b="0" i="0" u="none" strike="noStrike" cap="none" dirty="0">
                <a:solidFill>
                  <a:srgbClr val="292929"/>
                </a:solidFill>
                <a:latin typeface="Arial"/>
                <a:ea typeface="Arial"/>
                <a:cs typeface="Arial"/>
                <a:sym typeface="Arial"/>
              </a:rPr>
              <a:t>For example, there’s an offshore oil company that would have taken decades to solve a particular problem but the infusion of AI solved it in 2 to 4 days. Which company wouldn’t like to take advantage?</a:t>
            </a:r>
            <a:endParaRPr sz="1600" dirty="0"/>
          </a:p>
          <a:p>
            <a:pPr marL="0" marR="0" lvl="0" indent="0" algn="just" rtl="0">
              <a:lnSpc>
                <a:spcPct val="150000"/>
              </a:lnSpc>
              <a:spcBef>
                <a:spcPts val="0"/>
              </a:spcBef>
              <a:spcAft>
                <a:spcPts val="0"/>
              </a:spcAft>
              <a:buNone/>
            </a:pPr>
            <a:r>
              <a:rPr lang="en-US" sz="1600" b="0" i="0" u="none" strike="noStrike" cap="none" dirty="0">
                <a:solidFill>
                  <a:srgbClr val="292929"/>
                </a:solidFill>
                <a:latin typeface="Arial"/>
                <a:ea typeface="Arial"/>
                <a:cs typeface="Arial"/>
                <a:sym typeface="Arial"/>
              </a:rPr>
              <a:t>I also think there would be reduced depression and deaths especially with the advent of social chatbots that mimic human interactions giving that humans are social beings.</a:t>
            </a:r>
            <a:endParaRPr sz="1600" dirty="0"/>
          </a:p>
          <a:p>
            <a:pPr marL="0" marR="0" lvl="0" indent="0" algn="just" rtl="0">
              <a:lnSpc>
                <a:spcPct val="150000"/>
              </a:lnSpc>
              <a:spcBef>
                <a:spcPts val="0"/>
              </a:spcBef>
              <a:spcAft>
                <a:spcPts val="0"/>
              </a:spcAft>
              <a:buNone/>
            </a:pPr>
            <a:r>
              <a:rPr lang="en-US" sz="1600" b="0" i="0" u="none" strike="noStrike" cap="none" dirty="0">
                <a:solidFill>
                  <a:srgbClr val="292929"/>
                </a:solidFill>
                <a:latin typeface="Arial"/>
                <a:ea typeface="Arial"/>
                <a:cs typeface="Arial"/>
                <a:sym typeface="Arial"/>
              </a:rPr>
              <a:t>Notwithstanding the positive sides, poisoning the AI with wrong data would be a threat especially in the health sector where there is a false prediction like someone has some sort of cancer which isn’t so is a bad situation no one would like to find him/herself and that is why a professional should be involved in the model’s lifecycle process to mitigate unfairness and encourage </a:t>
            </a:r>
            <a:r>
              <a:rPr lang="en-US" sz="1600" b="0" i="0" u="none" strike="noStrike" cap="none" dirty="0" err="1">
                <a:solidFill>
                  <a:srgbClr val="292929"/>
                </a:solidFill>
                <a:latin typeface="Arial"/>
                <a:ea typeface="Arial"/>
                <a:cs typeface="Arial"/>
                <a:sym typeface="Arial"/>
              </a:rPr>
              <a:t>explainability</a:t>
            </a:r>
            <a:r>
              <a:rPr lang="en-US" sz="1600" b="0" i="0" u="none" strike="noStrike" cap="none" dirty="0">
                <a:solidFill>
                  <a:srgbClr val="292929"/>
                </a:solidFill>
                <a:latin typeface="Arial"/>
                <a:ea typeface="Arial"/>
                <a:cs typeface="Arial"/>
                <a:sym typeface="Arial"/>
              </a:rPr>
              <a:t> and traceability of model’ predictions/ inferences</a:t>
            </a:r>
            <a:r>
              <a:rPr lang="en-US" sz="1600" dirty="0"/>
              <a:t>. </a:t>
            </a:r>
            <a:r>
              <a:rPr lang="en-US" sz="1600" b="0" i="0" u="none" strike="noStrike" cap="none" dirty="0">
                <a:solidFill>
                  <a:srgbClr val="292929"/>
                </a:solidFill>
                <a:latin typeface="Arial"/>
                <a:ea typeface="Arial"/>
                <a:cs typeface="Arial"/>
                <a:sym typeface="Arial"/>
              </a:rPr>
              <a:t>Job loss is one key thing when AI is infused in automation/ robots and other services. We’ve heard of companies laying off thousands of workers because they introduced AI in their production line and companies collapsing because AI is changing the way things are made and done.</a:t>
            </a:r>
            <a:endParaRPr sz="1600" dirty="0"/>
          </a:p>
          <a:p>
            <a:pPr marL="0" marR="0" lvl="0" indent="0" algn="l" rtl="0">
              <a:lnSpc>
                <a:spcPct val="100000"/>
              </a:lnSpc>
              <a:spcBef>
                <a:spcPts val="0"/>
              </a:spcBef>
              <a:spcAft>
                <a:spcPts val="0"/>
              </a:spcAft>
              <a:buClr>
                <a:srgbClr val="000000"/>
              </a:buClr>
              <a:buSzPts val="2500"/>
              <a:buFont typeface="Arial"/>
              <a:buNone/>
            </a:pPr>
            <a:endParaRPr sz="16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500"/>
              <a:buFont typeface="Arial"/>
              <a:buNone/>
            </a:pPr>
            <a:r>
              <a:rPr lang="en-US" sz="1600" b="0" i="0" u="none" strike="noStrike" cap="none" dirty="0">
                <a:solidFill>
                  <a:schemeClr val="dk1"/>
                </a:solidFill>
                <a:latin typeface="Arial"/>
                <a:ea typeface="Arial"/>
                <a:cs typeface="Arial"/>
                <a:sym typeface="Arial"/>
              </a:rPr>
              <a:t> </a:t>
            </a:r>
            <a:endParaRPr sz="16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500"/>
              <a:buFont typeface="Arial"/>
              <a:buNone/>
            </a:pPr>
            <a:endParaRPr sz="1600" b="0" i="0" u="none" strike="noStrike" cap="none" dirty="0">
              <a:solidFill>
                <a:schemeClr val="dk1"/>
              </a:solidFill>
              <a:latin typeface="Arial"/>
              <a:ea typeface="Arial"/>
              <a:cs typeface="Arial"/>
              <a:sym typeface="Arial"/>
            </a:endParaRPr>
          </a:p>
        </p:txBody>
      </p:sp>
      <p:sp>
        <p:nvSpPr>
          <p:cNvPr id="334" name="Google Shape;334;p2"/>
          <p:cNvSpPr/>
          <p:nvPr/>
        </p:nvSpPr>
        <p:spPr>
          <a:xfrm>
            <a:off x="10642600" y="6307667"/>
            <a:ext cx="550333" cy="550333"/>
          </a:xfrm>
          <a:prstGeom prst="rect">
            <a:avLst/>
          </a:prstGeom>
          <a:solidFill>
            <a:schemeClr val="tx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35" name="Google Shape;335;p2"/>
          <p:cNvSpPr txBox="1"/>
          <p:nvPr/>
        </p:nvSpPr>
        <p:spPr>
          <a:xfrm>
            <a:off x="10701866" y="6413556"/>
            <a:ext cx="431700" cy="33851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chemeClr val="lt1"/>
                </a:solidFill>
                <a:latin typeface="Arial"/>
                <a:ea typeface="Arial"/>
                <a:cs typeface="Arial"/>
                <a:sym typeface="Arial"/>
              </a:rPr>
              <a:t>07</a:t>
            </a:r>
            <a:endParaRPr sz="1400" b="0" i="0" u="none" strike="noStrike" cap="none" dirty="0">
              <a:solidFill>
                <a:srgbClr val="000000"/>
              </a:solidFill>
              <a:latin typeface="Arial"/>
              <a:ea typeface="Arial"/>
              <a:cs typeface="Arial"/>
              <a:sym typeface="Arial"/>
            </a:endParaRPr>
          </a:p>
        </p:txBody>
      </p:sp>
      <p:grpSp>
        <p:nvGrpSpPr>
          <p:cNvPr id="11" name="Google Shape;128;gd976676b0a_0_68">
            <a:extLst>
              <a:ext uri="{FF2B5EF4-FFF2-40B4-BE49-F238E27FC236}">
                <a16:creationId xmlns:a16="http://schemas.microsoft.com/office/drawing/2014/main" id="{79F3C7CD-810F-C33C-02CF-434F86929E60}"/>
              </a:ext>
            </a:extLst>
          </p:cNvPr>
          <p:cNvGrpSpPr/>
          <p:nvPr/>
        </p:nvGrpSpPr>
        <p:grpSpPr>
          <a:xfrm rot="10800000" flipH="1">
            <a:off x="651614" y="1454117"/>
            <a:ext cx="863083" cy="50104"/>
            <a:chOff x="5012716" y="1129776"/>
            <a:chExt cx="3148789" cy="103200"/>
          </a:xfrm>
        </p:grpSpPr>
        <p:sp>
          <p:nvSpPr>
            <p:cNvPr id="12" name="Google Shape;129;gd976676b0a_0_68">
              <a:extLst>
                <a:ext uri="{FF2B5EF4-FFF2-40B4-BE49-F238E27FC236}">
                  <a16:creationId xmlns:a16="http://schemas.microsoft.com/office/drawing/2014/main" id="{C9C82B85-2079-7AB3-2303-5E756C75A9EE}"/>
                </a:ext>
              </a:extLst>
            </p:cNvPr>
            <p:cNvSpPr/>
            <p:nvPr/>
          </p:nvSpPr>
          <p:spPr>
            <a:xfrm>
              <a:off x="5012716" y="1129776"/>
              <a:ext cx="1623000" cy="103200"/>
            </a:xfrm>
            <a:prstGeom prst="roundRect">
              <a:avLst>
                <a:gd name="adj" fmla="val 50000"/>
              </a:avLst>
            </a:prstGeom>
            <a:solidFill>
              <a:schemeClr val="tx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3" name="Google Shape;130;gd976676b0a_0_68">
              <a:extLst>
                <a:ext uri="{FF2B5EF4-FFF2-40B4-BE49-F238E27FC236}">
                  <a16:creationId xmlns:a16="http://schemas.microsoft.com/office/drawing/2014/main" id="{7A959412-F795-89BC-F52E-9649691EA3CB}"/>
                </a:ext>
              </a:extLst>
            </p:cNvPr>
            <p:cNvSpPr/>
            <p:nvPr/>
          </p:nvSpPr>
          <p:spPr>
            <a:xfrm>
              <a:off x="6910165" y="1129776"/>
              <a:ext cx="660600" cy="103200"/>
            </a:xfrm>
            <a:prstGeom prst="roundRect">
              <a:avLst>
                <a:gd name="adj" fmla="val 50000"/>
              </a:avLst>
            </a:prstGeom>
            <a:solidFill>
              <a:srgbClr val="01A0C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4" name="Google Shape;131;gd976676b0a_0_68">
              <a:extLst>
                <a:ext uri="{FF2B5EF4-FFF2-40B4-BE49-F238E27FC236}">
                  <a16:creationId xmlns:a16="http://schemas.microsoft.com/office/drawing/2014/main" id="{A5E32DE4-87B7-5EC7-FA76-1BD0FC64A7B8}"/>
                </a:ext>
              </a:extLst>
            </p:cNvPr>
            <p:cNvSpPr/>
            <p:nvPr/>
          </p:nvSpPr>
          <p:spPr>
            <a:xfrm>
              <a:off x="7831205" y="1129776"/>
              <a:ext cx="330300" cy="103200"/>
            </a:xfrm>
            <a:prstGeom prst="roundRect">
              <a:avLst>
                <a:gd name="adj" fmla="val 50000"/>
              </a:avLst>
            </a:prstGeom>
            <a:solidFill>
              <a:srgbClr val="D4121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pic>
        <p:nvPicPr>
          <p:cNvPr id="15" name="Picture 14">
            <a:extLst>
              <a:ext uri="{FF2B5EF4-FFF2-40B4-BE49-F238E27FC236}">
                <a16:creationId xmlns:a16="http://schemas.microsoft.com/office/drawing/2014/main" id="{12186BE0-B536-981F-B19A-FE6D5D135735}"/>
              </a:ext>
            </a:extLst>
          </p:cNvPr>
          <p:cNvPicPr>
            <a:picLocks noChangeAspect="1"/>
          </p:cNvPicPr>
          <p:nvPr/>
        </p:nvPicPr>
        <p:blipFill>
          <a:blip r:embed="rId3"/>
          <a:stretch>
            <a:fillRect/>
          </a:stretch>
        </p:blipFill>
        <p:spPr>
          <a:xfrm>
            <a:off x="472050" y="5920957"/>
            <a:ext cx="2085294" cy="77341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7"/>
          <p:cNvSpPr txBox="1"/>
          <p:nvPr/>
        </p:nvSpPr>
        <p:spPr>
          <a:xfrm>
            <a:off x="811620" y="657182"/>
            <a:ext cx="11013435" cy="477013"/>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500" b="1" i="0" u="none" strike="noStrike" cap="none" dirty="0">
                <a:solidFill>
                  <a:schemeClr val="tx1"/>
                </a:solidFill>
                <a:latin typeface="Arial"/>
                <a:ea typeface="Arial"/>
                <a:cs typeface="Arial"/>
                <a:sym typeface="Arial"/>
              </a:rPr>
              <a:t>APPLICATIONS OF ARTIFICIAL INTELLIGENCE IN TECHNOLOGY?</a:t>
            </a:r>
            <a:endParaRPr sz="2500" b="0" i="0" u="none" strike="noStrike" cap="none" dirty="0">
              <a:solidFill>
                <a:schemeClr val="tx1"/>
              </a:solidFill>
              <a:latin typeface="Arial"/>
              <a:ea typeface="Arial"/>
              <a:cs typeface="Arial"/>
              <a:sym typeface="Arial"/>
            </a:endParaRPr>
          </a:p>
        </p:txBody>
      </p:sp>
      <p:sp>
        <p:nvSpPr>
          <p:cNvPr id="346" name="Google Shape;346;p7"/>
          <p:cNvSpPr txBox="1"/>
          <p:nvPr/>
        </p:nvSpPr>
        <p:spPr>
          <a:xfrm>
            <a:off x="992013" y="1950726"/>
            <a:ext cx="10354864" cy="2880760"/>
          </a:xfrm>
          <a:prstGeom prst="rect">
            <a:avLst/>
          </a:prstGeom>
          <a:noFill/>
          <a:ln>
            <a:noFill/>
          </a:ln>
        </p:spPr>
        <p:txBody>
          <a:bodyPr spcFirstLastPara="1" wrap="square" lIns="109700" tIns="54850" rIns="109700" bIns="54850" anchor="t" anchorCtr="0">
            <a:spAutoFit/>
          </a:bodyPr>
          <a:lstStyle/>
          <a:p>
            <a:pPr marL="0" marR="0" lvl="0" indent="0" algn="just" rtl="0">
              <a:lnSpc>
                <a:spcPct val="150000"/>
              </a:lnSpc>
              <a:spcBef>
                <a:spcPts val="0"/>
              </a:spcBef>
              <a:spcAft>
                <a:spcPts val="0"/>
              </a:spcAft>
              <a:buNone/>
            </a:pPr>
            <a:r>
              <a:rPr lang="en-US" sz="2400" b="0" i="0" u="none" strike="noStrike" cap="none" dirty="0">
                <a:solidFill>
                  <a:srgbClr val="292929"/>
                </a:solidFill>
                <a:latin typeface="Arial"/>
                <a:ea typeface="Arial"/>
                <a:cs typeface="Arial"/>
                <a:sym typeface="Arial"/>
              </a:rPr>
              <a:t>AI is unknowingly used by a large percentage of the world in our daily activities especially our interactions with some apps like google maps, Snapchat, Gmail, Uber, Facebook, and the likes and using other products and services of the GAFA ( Google, Amazon, Facebook, Apple) and Microsoft.</a:t>
            </a:r>
            <a:endParaRPr sz="2400" dirty="0"/>
          </a:p>
        </p:txBody>
      </p:sp>
      <p:sp>
        <p:nvSpPr>
          <p:cNvPr id="347" name="Google Shape;347;p7"/>
          <p:cNvSpPr/>
          <p:nvPr/>
        </p:nvSpPr>
        <p:spPr>
          <a:xfrm>
            <a:off x="10585450" y="6379117"/>
            <a:ext cx="550200" cy="550200"/>
          </a:xfrm>
          <a:prstGeom prst="rect">
            <a:avLst/>
          </a:prstGeom>
          <a:solidFill>
            <a:schemeClr val="tx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48" name="Google Shape;348;p7"/>
          <p:cNvSpPr txBox="1"/>
          <p:nvPr/>
        </p:nvSpPr>
        <p:spPr>
          <a:xfrm>
            <a:off x="10644716" y="6485006"/>
            <a:ext cx="4317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dirty="0">
                <a:solidFill>
                  <a:schemeClr val="lt1"/>
                </a:solidFill>
              </a:rPr>
              <a:t>08</a:t>
            </a:r>
            <a:endParaRPr sz="1400" b="0" i="0" u="none" strike="noStrike" cap="none" dirty="0">
              <a:solidFill>
                <a:srgbClr val="000000"/>
              </a:solidFill>
              <a:latin typeface="Arial"/>
              <a:ea typeface="Arial"/>
              <a:cs typeface="Arial"/>
              <a:sym typeface="Arial"/>
            </a:endParaRPr>
          </a:p>
        </p:txBody>
      </p:sp>
      <p:grpSp>
        <p:nvGrpSpPr>
          <p:cNvPr id="11" name="Google Shape;128;gd976676b0a_0_68">
            <a:extLst>
              <a:ext uri="{FF2B5EF4-FFF2-40B4-BE49-F238E27FC236}">
                <a16:creationId xmlns:a16="http://schemas.microsoft.com/office/drawing/2014/main" id="{95D7A420-EDFC-73E4-7308-D50D73872A82}"/>
              </a:ext>
            </a:extLst>
          </p:cNvPr>
          <p:cNvGrpSpPr/>
          <p:nvPr/>
        </p:nvGrpSpPr>
        <p:grpSpPr>
          <a:xfrm rot="10800000" flipH="1">
            <a:off x="911134" y="1446343"/>
            <a:ext cx="863083" cy="50104"/>
            <a:chOff x="5012716" y="1129776"/>
            <a:chExt cx="3148789" cy="103200"/>
          </a:xfrm>
        </p:grpSpPr>
        <p:sp>
          <p:nvSpPr>
            <p:cNvPr id="12" name="Google Shape;129;gd976676b0a_0_68">
              <a:extLst>
                <a:ext uri="{FF2B5EF4-FFF2-40B4-BE49-F238E27FC236}">
                  <a16:creationId xmlns:a16="http://schemas.microsoft.com/office/drawing/2014/main" id="{162410AF-8C83-7D8E-F80C-89739FFA52F8}"/>
                </a:ext>
              </a:extLst>
            </p:cNvPr>
            <p:cNvSpPr/>
            <p:nvPr/>
          </p:nvSpPr>
          <p:spPr>
            <a:xfrm>
              <a:off x="5012716" y="1129776"/>
              <a:ext cx="1623000" cy="103200"/>
            </a:xfrm>
            <a:prstGeom prst="roundRect">
              <a:avLst>
                <a:gd name="adj" fmla="val 50000"/>
              </a:avLst>
            </a:prstGeom>
            <a:solidFill>
              <a:schemeClr val="tx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3" name="Google Shape;130;gd976676b0a_0_68">
              <a:extLst>
                <a:ext uri="{FF2B5EF4-FFF2-40B4-BE49-F238E27FC236}">
                  <a16:creationId xmlns:a16="http://schemas.microsoft.com/office/drawing/2014/main" id="{F57BC93D-5BE6-E1D7-F092-652D6ADD31A5}"/>
                </a:ext>
              </a:extLst>
            </p:cNvPr>
            <p:cNvSpPr/>
            <p:nvPr/>
          </p:nvSpPr>
          <p:spPr>
            <a:xfrm>
              <a:off x="6910165" y="1129776"/>
              <a:ext cx="660600" cy="103200"/>
            </a:xfrm>
            <a:prstGeom prst="roundRect">
              <a:avLst>
                <a:gd name="adj" fmla="val 50000"/>
              </a:avLst>
            </a:prstGeom>
            <a:solidFill>
              <a:srgbClr val="01A0C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4" name="Google Shape;131;gd976676b0a_0_68">
              <a:extLst>
                <a:ext uri="{FF2B5EF4-FFF2-40B4-BE49-F238E27FC236}">
                  <a16:creationId xmlns:a16="http://schemas.microsoft.com/office/drawing/2014/main" id="{2B6BE8D1-F022-F24C-12BA-18CF4C041FB0}"/>
                </a:ext>
              </a:extLst>
            </p:cNvPr>
            <p:cNvSpPr/>
            <p:nvPr/>
          </p:nvSpPr>
          <p:spPr>
            <a:xfrm>
              <a:off x="7831205" y="1129776"/>
              <a:ext cx="330300" cy="103200"/>
            </a:xfrm>
            <a:prstGeom prst="roundRect">
              <a:avLst>
                <a:gd name="adj" fmla="val 50000"/>
              </a:avLst>
            </a:prstGeom>
            <a:solidFill>
              <a:srgbClr val="D4121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pic>
        <p:nvPicPr>
          <p:cNvPr id="15" name="Picture 14">
            <a:extLst>
              <a:ext uri="{FF2B5EF4-FFF2-40B4-BE49-F238E27FC236}">
                <a16:creationId xmlns:a16="http://schemas.microsoft.com/office/drawing/2014/main" id="{BC6FAC6E-EF80-93AB-F7B6-FACB4588F2EA}"/>
              </a:ext>
            </a:extLst>
          </p:cNvPr>
          <p:cNvPicPr>
            <a:picLocks noChangeAspect="1"/>
          </p:cNvPicPr>
          <p:nvPr/>
        </p:nvPicPr>
        <p:blipFill>
          <a:blip r:embed="rId3"/>
          <a:stretch>
            <a:fillRect/>
          </a:stretch>
        </p:blipFill>
        <p:spPr>
          <a:xfrm>
            <a:off x="276194" y="5648018"/>
            <a:ext cx="2520272" cy="934749"/>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UUID" val="{DDBCF386-8EE7-4BF3-8532-FAE1A90B7C6C}"/>
  <p:tag name="ISPRING_RESOURCE_FOLDER" val="C:\Users\GTL-IC-010\Documents\Basic Understanding AI Part2\"/>
  <p:tag name="ISPRING_PRESENTATION_PATH" val="C:\Users\GTL-IC-010\Documents\Basic Understanding AI Part2.pptx"/>
  <p:tag name="ISPRING_PROJECT_VERSION" val="9.32"/>
  <p:tag name="ISPRING_PROJECT_FOLDER_UPDATED" val="1"/>
  <p:tag name="ISPRING_LMS_API_VERSION" val="SCORM 2004 (2nd edition)"/>
  <p:tag name="ISPRING_ULTRA_SCORM_COURSE_ID" val="D84FC7DA-76C0-4CDD-B697-025B09C195BC"/>
  <p:tag name="ISPRING_CMI5_LAUNCH_METHOD" val="any window"/>
  <p:tag name="ISPRING_SCORM_ENDPOINT" val="&lt;endpoint&gt;&lt;enable&gt;0&lt;/enable&gt;&lt;lrs&gt;http://&lt;/lrs&gt;&lt;auth&gt;0&lt;/auth&gt;&lt;login&gt;&lt;/login&gt;&lt;password&gt;&lt;/password&gt;&lt;key&gt;&lt;/key&gt;&lt;name&gt;&lt;/name&gt;&lt;email&gt;&lt;/email&gt;&lt;/endpoint&gt;&#10;"/>
  <p:tag name="ISPRING_SCORM_RATE_SLIDES" val="1"/>
  <p:tag name="ISPRINGCLOUDFOLDERID" val="1"/>
  <p:tag name="ISPRINGONLINEFOLDERID" val="1"/>
  <p:tag name="ISPRING_OUTPUT_FOLDER" val="[[&quot;\uFFFD\u0005\u0618{4875BD4D-B598-4267-ACEB-CC630C4462AB}&quot;,&quot;C:\\Users\\GTL-IC-010\\Documents&quot;]]"/>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free&quot;},&quot;advancedSettings&quot;:{&quot;enableTextAllocation&quot;:&quot;T_TRUE&quot;,&quot;viewingFromLocalDrive&quot;:&quot;T_TRUE&quot;,&quot;contentScale&quot;:75,&quot;contentScaleMode&quot;:&quot;SCALE&quot;},&quot;accessibilitySettings&quot;:{&quot;enabled&quot;:&quot;T_FALSE&quot;},&quot;compressionSettings&quot;:{&quot;imageSettings&quot;:{&quot;jpegQuality&quot;:70,&quot;optimizeImageForResolution&quot;:&quot;T_FALSE&quot;},&quot;audioQuality&quot;:70,&quot;videoQuality&quot;:65},&quot;protectionSettings&quot;:{&quot;watermarkEnabled&quot;:&quot;T_FALSE&quot;,&quot;watermarkPosition&quot;:&quot;MIDDLE_CENTER&quot;,&quot;openWatermarkUrl&quot;:&quot;T_FALSE&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publishDestination&quot;:&quot;LMS&quot;,&quot;wordSettings&quot;:{&quot;printCopies&quot;:1}}"/>
  <p:tag name="ISPRING_SCORM_PASSING_SCORE" val="90.000000"/>
  <p:tag name="ISPRING_PRESENTATION_TITLE" val="Basic Understanding AI Part2"/>
  <p:tag name="ISPRING_FIRST_PUBLISH" val="1"/>
</p:tagLst>
</file>

<file path=ppt/tags/tag2.xml><?xml version="1.0" encoding="utf-8"?>
<p:tagLst xmlns:a="http://schemas.openxmlformats.org/drawingml/2006/main" xmlns:r="http://schemas.openxmlformats.org/officeDocument/2006/relationships" xmlns:p="http://schemas.openxmlformats.org/presentationml/2006/main">
  <p:tag name="ISPRING_SLIDE_QUIZ_PROPERTIES" val="&lt;QuizProperties&gt;&lt;passAction&gt;&lt;action&gt;3&lt;/action&gt;&lt;/passAction&gt;&lt;failAction&gt;&lt;action&gt;3&lt;/action&gt;&lt;/failAction&gt;&lt;viewSlidesPolicy&gt;0&lt;/viewSlidesPolicy&gt;&lt;allowInterrupt&gt;1&lt;/allowInterrupt&gt;&lt;restartFailedQuiz&gt;0&lt;/restartFailedQuiz&gt;&lt;/QuizProperties&gt;&#10;"/>
  <p:tag name="ISPRING_QUIZ_SHAPES_ADDED" val="1"/>
  <p:tag name="ISPRING_RESOURCE_QUIZ" val="quiz1.quiz"/>
  <p:tag name="ISPRING_QUIZ_FULL_PATH" val="C:\Users\GTL-IC-010\Documents\Basic Understanding AI Part2\quiz\quiz1.quiz"/>
  <p:tag name="ISPRING_QUIZ_RELATIVE_PATH" val="Basic Understanding AI Part2\quiz\quiz1.quiz"/>
</p:tagLst>
</file>

<file path=ppt/theme/theme1.xml><?xml version="1.0" encoding="utf-8"?>
<a:theme xmlns:a="http://schemas.openxmlformats.org/drawingml/2006/main" name="Office Theme">
  <a:themeElements>
    <a:clrScheme name="Ghana Tech Lab">
      <a:dk1>
        <a:srgbClr val="000000"/>
      </a:dk1>
      <a:lt1>
        <a:srgbClr val="FFFFFF"/>
      </a:lt1>
      <a:dk2>
        <a:srgbClr val="323F4F"/>
      </a:dk2>
      <a:lt2>
        <a:srgbClr val="A5A5A5"/>
      </a:lt2>
      <a:accent1>
        <a:srgbClr val="F26526"/>
      </a:accent1>
      <a:accent2>
        <a:srgbClr val="059CA6"/>
      </a:accent2>
      <a:accent3>
        <a:srgbClr val="06192A"/>
      </a:accent3>
      <a:accent4>
        <a:srgbClr val="727272"/>
      </a:accent4>
      <a:accent5>
        <a:srgbClr val="FFF200"/>
      </a:accent5>
      <a:accent6>
        <a:srgbClr val="20FF00"/>
      </a:accent6>
      <a:hlink>
        <a:srgbClr val="0563C1"/>
      </a:hlink>
      <a:folHlink>
        <a:srgbClr val="FF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208</TotalTime>
  <Words>831</Words>
  <Application>Microsoft Office PowerPoint</Application>
  <PresentationFormat>Widescreen</PresentationFormat>
  <Paragraphs>71</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Segoe UI</vt:lpstr>
      <vt:lpstr>Segoe UI Semibold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Understanding AI Part2</dc:title>
  <dc:creator>GTL-LP8</dc:creator>
  <cp:lastModifiedBy>kelvin@ghanatechlab.com</cp:lastModifiedBy>
  <cp:revision>8</cp:revision>
  <dcterms:created xsi:type="dcterms:W3CDTF">2019-07-11T16:06:28Z</dcterms:created>
  <dcterms:modified xsi:type="dcterms:W3CDTF">2022-04-28T16:38:46Z</dcterms:modified>
</cp:coreProperties>
</file>