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49B0-EBDF-A87B-51C8-436F0BF2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CEF88-49E0-0CD4-3F40-7062583F7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613D-7CDC-69EA-3846-9063EB73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1EF0-637F-522D-164D-C064B323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09A1-930C-E820-534B-4AD34176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6564-BF83-F016-EC86-47BED1CE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67A69-0C5A-C9FE-6090-1A750BF04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298E-A798-C921-84A2-D1E863B2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EAE5-49C2-5B69-41D5-F84752B1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BA60-9D4C-7708-55FD-2BEA8D47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5CD99-524B-E4EC-F417-2E29B75EB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EF75-4B88-A6A3-9DCF-C14404DD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70F1-B7F5-40CB-E0DD-0C50289D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7A7D-7D47-C275-BA4F-00C930D8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98513-4FB1-CE0F-5F6D-51E29C3E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7E36-598B-B6CB-3851-F74549EA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CDAF-DC1E-354E-C322-BC052CBC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09E8-43B4-CDAB-27F3-CB5D15CA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8008-8D29-A639-4D7D-F98B2739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F8D4-C2B5-5F2C-85B7-D7403FC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C961-4D2B-684B-E3B4-BDE78747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7A82B-D41C-610E-0C39-EC6B7F3F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4ED3-14F2-0B48-25A7-ECFE641D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48BF-3093-05E2-2BCD-C401201C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1ABC3-5A06-4FA4-83FC-A88FF0FB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BB0-4743-17DF-4F8A-240C68F1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D436-7D8A-9A5F-4942-3FB592D3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C7EA6-8661-E52F-4A93-219C6D8F7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6D1F7-16BE-F223-22ED-728CAB6C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AB423-D16B-1FCE-3E03-E966CC9F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9F35-B49F-6578-8CF2-8C1583DA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C7EF-D144-F4BE-6B29-54489D16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1647-8AA4-A01C-8BC0-20786F23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04309-0D27-352C-78D1-4E6F79EB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DE4B9-3FF5-D2F9-043B-3DCE9EE20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B6D28-6D1C-E87A-3707-CA3B6E48D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80C0D-CC93-C5A2-2ECD-17B6EB1D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67FA-506B-1EEF-11C0-08A4111A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6F3C5-3C63-E233-EDB0-457FED2C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9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A936-7A5F-7B94-8EFB-F1AEE878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8FD8D-EE61-4936-F88D-13590BED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B54B0-DCA5-EC80-28CE-2983473C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A8D13-2F6B-099A-7A2B-B7706F2A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735CE-3BFD-3A66-3BDB-8D508526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A307D-7FF7-8F6B-669C-A56FA0DA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2ACFC-18AD-FE4C-78A2-19673F30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B909-98A6-BB8E-FB28-249E4F33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738-DF44-6DDD-723B-4E5476C0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AAED7-4EC6-E993-4C9D-820E80E71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959F-7634-0DC3-E631-FB943A92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B36F-A76E-2D34-01AB-6E22A218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96E5-5BB7-1AB0-2C0B-6084FE47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D6D6-4A76-4723-86FC-0BC4F1B9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A1FDF-35F2-1B47-E7CF-550C9B1B2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AC1F1-6F36-4228-4D15-AF842F112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E9C6-3657-B01E-FAEA-1E4CC7A3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6EFFB-CEAB-E4B3-2E53-160DE851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ED4F-7937-3A66-AA6A-46BC3F73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E6539-05B9-2720-A9F0-7FADA341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29D9-F863-F7FC-4266-604967A5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657B-B964-1192-D4B6-B90A01359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9090-AA11-40D7-9D5B-81CF6AE3197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C2BE-C524-6446-B70B-6C316A7AA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25C8-A97B-384B-7AB3-4BB92F00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3D921-E4FE-4A8B-B5E6-2AA0CEFC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7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0DEBEE-636F-263E-8A86-9DC84FEFC98E}"/>
              </a:ext>
            </a:extLst>
          </p:cNvPr>
          <p:cNvSpPr txBox="1"/>
          <p:nvPr/>
        </p:nvSpPr>
        <p:spPr>
          <a:xfrm>
            <a:off x="433137" y="1395664"/>
            <a:ext cx="110369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None/>
            </a:pPr>
            <a:r>
              <a:rPr lang="en-US" b="1" i="0" dirty="0">
                <a:solidFill>
                  <a:srgbClr val="272C6C"/>
                </a:solidFill>
                <a:effectLst/>
                <a:latin typeface="Inter"/>
              </a:rPr>
              <a:t>Task 4.2: Aggregation Pipeline</a:t>
            </a:r>
          </a:p>
          <a:p>
            <a:pPr algn="l" fontAlgn="base">
              <a:buNone/>
            </a:pPr>
            <a:endParaRPr lang="en-US" b="1" i="0" dirty="0">
              <a:solidFill>
                <a:srgbClr val="272C6C"/>
              </a:solidFill>
              <a:effectLst/>
              <a:latin typeface="Inter"/>
            </a:endParaRPr>
          </a:p>
          <a:p>
            <a:pPr algn="l" fontAlgn="base">
              <a:buNone/>
            </a:pP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Create aggregation pipelines using </a:t>
            </a:r>
            <a:r>
              <a:rPr lang="en-US" b="0" i="0" dirty="0" err="1">
                <a:solidFill>
                  <a:srgbClr val="584D66"/>
                </a:solidFill>
                <a:effectLst/>
                <a:latin typeface="Inter"/>
              </a:rPr>
              <a:t>PyMongo</a:t>
            </a: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 for: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584D66"/>
                </a:solidFill>
                <a:effectLst/>
                <a:latin typeface="Inter"/>
              </a:rPr>
              <a:t>Course Enrollment Statistics:</a:t>
            </a:r>
            <a:br>
              <a:rPr lang="en-US" b="1" i="0" dirty="0">
                <a:solidFill>
                  <a:srgbClr val="584D66"/>
                </a:solidFill>
                <a:effectLst/>
                <a:latin typeface="Inter"/>
              </a:rPr>
            </a:br>
            <a:endParaRPr lang="en-US" b="0" i="0" dirty="0">
              <a:solidFill>
                <a:srgbClr val="584D66"/>
              </a:solidFill>
              <a:effectLst/>
              <a:latin typeface="Inter"/>
            </a:endParaRP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Count total enrollments per course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Calculate average course rating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Group by course category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584D66"/>
                </a:solidFill>
                <a:effectLst/>
                <a:latin typeface="Inter"/>
              </a:rPr>
              <a:t>Student Performance Analysis:</a:t>
            </a:r>
            <a:br>
              <a:rPr lang="en-US" b="1" i="0" dirty="0">
                <a:solidFill>
                  <a:srgbClr val="584D66"/>
                </a:solidFill>
                <a:effectLst/>
                <a:latin typeface="Inter"/>
              </a:rPr>
            </a:br>
            <a:endParaRPr lang="en-US" b="0" i="0" dirty="0">
              <a:solidFill>
                <a:srgbClr val="584D66"/>
              </a:solidFill>
              <a:effectLst/>
              <a:latin typeface="Inter"/>
            </a:endParaRP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Average grade per student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Completion rate by course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Top-performing students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584D66"/>
                </a:solidFill>
                <a:effectLst/>
                <a:latin typeface="Inter"/>
              </a:rPr>
              <a:t>Instructor Analytics:</a:t>
            </a:r>
            <a:br>
              <a:rPr lang="en-US" b="1" i="0" dirty="0">
                <a:solidFill>
                  <a:srgbClr val="584D66"/>
                </a:solidFill>
                <a:effectLst/>
                <a:latin typeface="Inter"/>
              </a:rPr>
            </a:br>
            <a:endParaRPr lang="en-US" b="0" i="0" dirty="0">
              <a:solidFill>
                <a:srgbClr val="584D66"/>
              </a:solidFill>
              <a:effectLst/>
              <a:latin typeface="Inter"/>
            </a:endParaRP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Total students taught by each instructor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Average course rating per instructor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584D66"/>
                </a:solidFill>
                <a:effectLst/>
                <a:latin typeface="Inter"/>
              </a:rPr>
              <a:t>Revenue generated per instructor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3A549-5371-48DC-3F5F-8683FAE4BA76}"/>
              </a:ext>
            </a:extLst>
          </p:cNvPr>
          <p:cNvSpPr txBox="1"/>
          <p:nvPr/>
        </p:nvSpPr>
        <p:spPr>
          <a:xfrm>
            <a:off x="2839452" y="384023"/>
            <a:ext cx="622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nter"/>
              </a:rPr>
              <a:t>QUESTIONS</a:t>
            </a:r>
            <a:r>
              <a:rPr lang="en-US" dirty="0">
                <a:latin typeface="Int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43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94908-DF88-7BCA-0FDB-288B6D471CA6}"/>
              </a:ext>
            </a:extLst>
          </p:cNvPr>
          <p:cNvSpPr txBox="1"/>
          <p:nvPr/>
        </p:nvSpPr>
        <p:spPr>
          <a:xfrm>
            <a:off x="2117035" y="312440"/>
            <a:ext cx="8693839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Task 4.2.1: Course Enrollment Statistics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count total enrollments per course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	Calculate average course rating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Group by course category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591A9-705B-8FCA-896F-EAE2EDFB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04" y="2035091"/>
            <a:ext cx="7712038" cy="4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E9842-B22B-966C-2096-6E7F91B7C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B4FB79-87BA-255F-7264-A2F3989D742F}"/>
              </a:ext>
            </a:extLst>
          </p:cNvPr>
          <p:cNvSpPr txBox="1"/>
          <p:nvPr/>
        </p:nvSpPr>
        <p:spPr>
          <a:xfrm>
            <a:off x="2117035" y="312440"/>
            <a:ext cx="8693839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Task 4.2.1: Course Enrollment Statistics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count total enrollments per course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	Calculate average course rating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	Group by course category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2AF4A-9549-71D2-CFB5-2A128313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035091"/>
            <a:ext cx="9420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8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B12B8-48EA-2FF2-21B0-CC6387995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70A0AD-0ABE-5EFF-2CD5-F181CF9F8AC7}"/>
              </a:ext>
            </a:extLst>
          </p:cNvPr>
          <p:cNvSpPr txBox="1"/>
          <p:nvPr/>
        </p:nvSpPr>
        <p:spPr>
          <a:xfrm>
            <a:off x="2422358" y="251726"/>
            <a:ext cx="7764379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Task 4.2.2: Course Enrollment Statistics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	Student Performance Analysis: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	Average grade per student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	Completion rate by course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Top-performing students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EF43B-EFF2-3DBF-6088-EA2212C6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974377"/>
            <a:ext cx="9420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7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1081-EF99-8A08-7AFB-8C916743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EB87E3-28C9-2506-2549-03FA478AF9D5}"/>
              </a:ext>
            </a:extLst>
          </p:cNvPr>
          <p:cNvSpPr txBox="1"/>
          <p:nvPr/>
        </p:nvSpPr>
        <p:spPr>
          <a:xfrm>
            <a:off x="2422358" y="251726"/>
            <a:ext cx="7764379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Task 4.2.2: Course Enrollment Statistics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	Student Performance Analysis: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	Average grade per student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	Completion rate by course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		Top-performing students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0A23-39B2-3157-C8D8-EC9A4B86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50" y="2190750"/>
            <a:ext cx="9420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0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704B0-9B07-4ED9-910C-82DCCDA6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83C2F6-3068-405C-F368-6BB20E1A47F7}"/>
              </a:ext>
            </a:extLst>
          </p:cNvPr>
          <p:cNvSpPr txBox="1"/>
          <p:nvPr/>
        </p:nvSpPr>
        <p:spPr>
          <a:xfrm>
            <a:off x="2342147" y="274252"/>
            <a:ext cx="6946232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Task 4.2.3: Instructor Analytics: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Total students taught by each instructor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Average course rating per instructor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Revenue generated per instructor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98B02-0D3E-2A74-5D69-DE97542A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1" y="2117055"/>
            <a:ext cx="5241476" cy="4171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3025DF-A07B-9AE0-6CCD-771188B1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90" y="2117057"/>
            <a:ext cx="5241477" cy="41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B474-6755-97EB-03DF-93D202BD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CEB3A-FBB0-B901-087B-28A3B02672CC}"/>
              </a:ext>
            </a:extLst>
          </p:cNvPr>
          <p:cNvSpPr txBox="1"/>
          <p:nvPr/>
        </p:nvSpPr>
        <p:spPr>
          <a:xfrm>
            <a:off x="2342147" y="274252"/>
            <a:ext cx="6946232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Task 4.2.3: Instructor Analytics: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Total students taught by each instructor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Average course rating per instructor</a:t>
            </a:r>
          </a:p>
          <a:p>
            <a:pPr algn="ctr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Revenue generated per instructor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14FF8-EF7B-736A-5149-8DEBC649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63" y="1993977"/>
            <a:ext cx="5766635" cy="45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221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Micheal Imoru</dc:creator>
  <cp:lastModifiedBy>Micheal Imoru</cp:lastModifiedBy>
  <cp:revision>2</cp:revision>
  <dcterms:created xsi:type="dcterms:W3CDTF">2025-06-14T22:24:01Z</dcterms:created>
  <dcterms:modified xsi:type="dcterms:W3CDTF">2025-06-14T22:40:59Z</dcterms:modified>
</cp:coreProperties>
</file>