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Lekton" charset="1" panose="02000000000000000000"/>
      <p:regular r:id="rId13"/>
    </p:embeddedFont>
    <p:embeddedFont>
      <p:font typeface="FS Gravity" charset="1" panose="00000400000000000000"/>
      <p:regular r:id="rId14"/>
    </p:embeddedFont>
    <p:embeddedFont>
      <p:font typeface="Lekton Bold" charset="1" panose="02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png" Type="http://schemas.openxmlformats.org/officeDocument/2006/relationships/image"/><Relationship Id="rId11" Target="../media/image29.svg" Type="http://schemas.openxmlformats.org/officeDocument/2006/relationships/image"/><Relationship Id="rId12" Target="../media/image30.png" Type="http://schemas.openxmlformats.org/officeDocument/2006/relationships/image"/><Relationship Id="rId13" Target="../media/image31.svg" Type="http://schemas.openxmlformats.org/officeDocument/2006/relationships/image"/><Relationship Id="rId14" Target="../media/image32.png" Type="http://schemas.openxmlformats.org/officeDocument/2006/relationships/image"/><Relationship Id="rId15" Target="../media/image33.svg" Type="http://schemas.openxmlformats.org/officeDocument/2006/relationships/image"/><Relationship Id="rId16" Target="../media/image34.png" Type="http://schemas.openxmlformats.org/officeDocument/2006/relationships/image"/><Relationship Id="rId17" Target="../media/image35.svg" Type="http://schemas.openxmlformats.org/officeDocument/2006/relationships/image"/><Relationship Id="rId18" Target="../media/image36.png" Type="http://schemas.openxmlformats.org/officeDocument/2006/relationships/image"/><Relationship Id="rId19" Target="../media/image37.svg" Type="http://schemas.openxmlformats.org/officeDocument/2006/relationships/image"/><Relationship Id="rId2" Target="../media/image20.png" Type="http://schemas.openxmlformats.org/officeDocument/2006/relationships/image"/><Relationship Id="rId20" Target="../media/image38.png" Type="http://schemas.openxmlformats.org/officeDocument/2006/relationships/image"/><Relationship Id="rId21" Target="../media/image39.sv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Relationship Id="rId8" Target="../media/image26.png" Type="http://schemas.openxmlformats.org/officeDocument/2006/relationships/image"/><Relationship Id="rId9" Target="../media/image2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41.png" Type="http://schemas.openxmlformats.org/officeDocument/2006/relationships/image"/><Relationship Id="rId4" Target="../media/image42.png" Type="http://schemas.openxmlformats.org/officeDocument/2006/relationships/image"/><Relationship Id="rId5" Target="../media/image43.png" Type="http://schemas.openxmlformats.org/officeDocument/2006/relationships/image"/><Relationship Id="rId6" Target="../media/image4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EA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91522" y="7776974"/>
            <a:ext cx="6637408" cy="1271131"/>
            <a:chOff x="0" y="0"/>
            <a:chExt cx="4518752" cy="8653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0010" y="80137"/>
              <a:ext cx="4358731" cy="705113"/>
            </a:xfrm>
            <a:custGeom>
              <a:avLst/>
              <a:gdLst/>
              <a:ahLst/>
              <a:cxnLst/>
              <a:rect r="r" b="b" t="t" l="l"/>
              <a:pathLst>
                <a:path h="705113" w="4358731">
                  <a:moveTo>
                    <a:pt x="4358731" y="705113"/>
                  </a:moveTo>
                  <a:lnTo>
                    <a:pt x="0" y="705113"/>
                  </a:lnTo>
                  <a:lnTo>
                    <a:pt x="0" y="0"/>
                  </a:lnTo>
                  <a:lnTo>
                    <a:pt x="4358604" y="0"/>
                  </a:lnTo>
                  <a:lnTo>
                    <a:pt x="4358604" y="705113"/>
                  </a:lnTo>
                  <a:lnTo>
                    <a:pt x="4358731" y="705113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3660" y="73787"/>
              <a:ext cx="4371431" cy="717940"/>
            </a:xfrm>
            <a:custGeom>
              <a:avLst/>
              <a:gdLst/>
              <a:ahLst/>
              <a:cxnLst/>
              <a:rect r="r" b="b" t="t" l="l"/>
              <a:pathLst>
                <a:path h="717940" w="4371431">
                  <a:moveTo>
                    <a:pt x="4371431" y="717940"/>
                  </a:moveTo>
                  <a:lnTo>
                    <a:pt x="0" y="717940"/>
                  </a:lnTo>
                  <a:lnTo>
                    <a:pt x="0" y="0"/>
                  </a:lnTo>
                  <a:lnTo>
                    <a:pt x="4371304" y="0"/>
                  </a:lnTo>
                  <a:lnTo>
                    <a:pt x="4371304" y="717940"/>
                  </a:lnTo>
                  <a:lnTo>
                    <a:pt x="4371431" y="717940"/>
                  </a:lnTo>
                  <a:close/>
                  <a:moveTo>
                    <a:pt x="12700" y="705240"/>
                  </a:moveTo>
                  <a:lnTo>
                    <a:pt x="4358604" y="705240"/>
                  </a:lnTo>
                  <a:lnTo>
                    <a:pt x="4358604" y="12700"/>
                  </a:lnTo>
                  <a:lnTo>
                    <a:pt x="12700" y="12700"/>
                  </a:lnTo>
                  <a:lnTo>
                    <a:pt x="12700" y="70524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" y="6350"/>
              <a:ext cx="4506051" cy="852687"/>
            </a:xfrm>
            <a:custGeom>
              <a:avLst/>
              <a:gdLst/>
              <a:ahLst/>
              <a:cxnLst/>
              <a:rect r="r" b="b" t="t" l="l"/>
              <a:pathLst>
                <a:path h="852687" w="4506051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4358604" y="0"/>
                  </a:moveTo>
                  <a:lnTo>
                    <a:pt x="4358604" y="147447"/>
                  </a:lnTo>
                  <a:lnTo>
                    <a:pt x="4506051" y="147447"/>
                  </a:lnTo>
                  <a:lnTo>
                    <a:pt x="4506051" y="0"/>
                  </a:lnTo>
                  <a:lnTo>
                    <a:pt x="4358604" y="0"/>
                  </a:lnTo>
                  <a:close/>
                  <a:moveTo>
                    <a:pt x="4358604" y="852687"/>
                  </a:moveTo>
                  <a:lnTo>
                    <a:pt x="4506051" y="852687"/>
                  </a:lnTo>
                  <a:lnTo>
                    <a:pt x="4506051" y="705240"/>
                  </a:lnTo>
                  <a:lnTo>
                    <a:pt x="4358604" y="705240"/>
                  </a:lnTo>
                  <a:lnTo>
                    <a:pt x="4358604" y="852687"/>
                  </a:lnTo>
                  <a:close/>
                  <a:moveTo>
                    <a:pt x="0" y="852687"/>
                  </a:moveTo>
                  <a:lnTo>
                    <a:pt x="147447" y="852687"/>
                  </a:lnTo>
                  <a:lnTo>
                    <a:pt x="147447" y="705240"/>
                  </a:lnTo>
                  <a:lnTo>
                    <a:pt x="0" y="705240"/>
                  </a:lnTo>
                  <a:lnTo>
                    <a:pt x="0" y="8526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18751" cy="865387"/>
            </a:xfrm>
            <a:custGeom>
              <a:avLst/>
              <a:gdLst/>
              <a:ahLst/>
              <a:cxnLst/>
              <a:rect r="r" b="b" t="t" l="l"/>
              <a:pathLst>
                <a:path h="865387" w="4518751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4358604" y="0"/>
                  </a:moveTo>
                  <a:lnTo>
                    <a:pt x="4358604" y="160147"/>
                  </a:lnTo>
                  <a:lnTo>
                    <a:pt x="4518751" y="160147"/>
                  </a:lnTo>
                  <a:lnTo>
                    <a:pt x="4518751" y="0"/>
                  </a:lnTo>
                  <a:lnTo>
                    <a:pt x="4358604" y="0"/>
                  </a:lnTo>
                  <a:close/>
                  <a:moveTo>
                    <a:pt x="4506052" y="147447"/>
                  </a:moveTo>
                  <a:lnTo>
                    <a:pt x="4371305" y="147447"/>
                  </a:lnTo>
                  <a:lnTo>
                    <a:pt x="4371305" y="12700"/>
                  </a:lnTo>
                  <a:lnTo>
                    <a:pt x="4506052" y="12700"/>
                  </a:lnTo>
                  <a:lnTo>
                    <a:pt x="4506052" y="147447"/>
                  </a:lnTo>
                  <a:close/>
                  <a:moveTo>
                    <a:pt x="4358604" y="865387"/>
                  </a:moveTo>
                  <a:lnTo>
                    <a:pt x="4518751" y="865387"/>
                  </a:lnTo>
                  <a:lnTo>
                    <a:pt x="4518751" y="705240"/>
                  </a:lnTo>
                  <a:lnTo>
                    <a:pt x="4358604" y="705240"/>
                  </a:lnTo>
                  <a:lnTo>
                    <a:pt x="4358604" y="865387"/>
                  </a:lnTo>
                  <a:close/>
                  <a:moveTo>
                    <a:pt x="4371304" y="717940"/>
                  </a:moveTo>
                  <a:lnTo>
                    <a:pt x="4506051" y="717940"/>
                  </a:lnTo>
                  <a:lnTo>
                    <a:pt x="4506051" y="852686"/>
                  </a:lnTo>
                  <a:lnTo>
                    <a:pt x="4371304" y="852686"/>
                  </a:lnTo>
                  <a:lnTo>
                    <a:pt x="4371304" y="717940"/>
                  </a:lnTo>
                  <a:close/>
                  <a:moveTo>
                    <a:pt x="0" y="865387"/>
                  </a:moveTo>
                  <a:lnTo>
                    <a:pt x="160147" y="865387"/>
                  </a:lnTo>
                  <a:lnTo>
                    <a:pt x="160147" y="705240"/>
                  </a:lnTo>
                  <a:lnTo>
                    <a:pt x="0" y="705240"/>
                  </a:lnTo>
                  <a:lnTo>
                    <a:pt x="0" y="865387"/>
                  </a:lnTo>
                  <a:close/>
                  <a:moveTo>
                    <a:pt x="12700" y="717940"/>
                  </a:moveTo>
                  <a:lnTo>
                    <a:pt x="147447" y="717940"/>
                  </a:lnTo>
                  <a:lnTo>
                    <a:pt x="147447" y="852686"/>
                  </a:lnTo>
                  <a:lnTo>
                    <a:pt x="12700" y="852686"/>
                  </a:lnTo>
                  <a:lnTo>
                    <a:pt x="12700" y="7179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974403" y="8263277"/>
            <a:ext cx="5671647" cy="362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Lekton"/>
                <a:ea typeface="Lekton"/>
                <a:cs typeface="Lekton"/>
                <a:sym typeface="Lekton"/>
              </a:rPr>
              <a:t>Disciplina: Engenharia de Software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2052874" y="8195808"/>
            <a:ext cx="413036" cy="413036"/>
          </a:xfrm>
          <a:custGeom>
            <a:avLst/>
            <a:gdLst/>
            <a:ahLst/>
            <a:cxnLst/>
            <a:rect r="r" b="b" t="t" l="l"/>
            <a:pathLst>
              <a:path h="413036" w="413036">
                <a:moveTo>
                  <a:pt x="0" y="0"/>
                </a:moveTo>
                <a:lnTo>
                  <a:pt x="413036" y="0"/>
                </a:lnTo>
                <a:lnTo>
                  <a:pt x="413036" y="413036"/>
                </a:lnTo>
                <a:lnTo>
                  <a:pt x="0" y="4130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491522" y="2104231"/>
            <a:ext cx="9668955" cy="2330359"/>
            <a:chOff x="0" y="0"/>
            <a:chExt cx="6582631" cy="158651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80010" y="80137"/>
              <a:ext cx="6422610" cy="1426236"/>
            </a:xfrm>
            <a:custGeom>
              <a:avLst/>
              <a:gdLst/>
              <a:ahLst/>
              <a:cxnLst/>
              <a:rect r="r" b="b" t="t" l="l"/>
              <a:pathLst>
                <a:path h="1426236" w="6422610">
                  <a:moveTo>
                    <a:pt x="6422610" y="1426236"/>
                  </a:moveTo>
                  <a:lnTo>
                    <a:pt x="0" y="1426236"/>
                  </a:lnTo>
                  <a:lnTo>
                    <a:pt x="0" y="0"/>
                  </a:lnTo>
                  <a:lnTo>
                    <a:pt x="6422483" y="0"/>
                  </a:lnTo>
                  <a:lnTo>
                    <a:pt x="6422483" y="1426236"/>
                  </a:lnTo>
                  <a:lnTo>
                    <a:pt x="6422610" y="142623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73660" y="73787"/>
              <a:ext cx="6435310" cy="1439063"/>
            </a:xfrm>
            <a:custGeom>
              <a:avLst/>
              <a:gdLst/>
              <a:ahLst/>
              <a:cxnLst/>
              <a:rect r="r" b="b" t="t" l="l"/>
              <a:pathLst>
                <a:path h="1439063" w="6435310">
                  <a:moveTo>
                    <a:pt x="6435310" y="1439063"/>
                  </a:moveTo>
                  <a:lnTo>
                    <a:pt x="0" y="1439063"/>
                  </a:lnTo>
                  <a:lnTo>
                    <a:pt x="0" y="0"/>
                  </a:lnTo>
                  <a:lnTo>
                    <a:pt x="6435183" y="0"/>
                  </a:lnTo>
                  <a:lnTo>
                    <a:pt x="6435183" y="1439063"/>
                  </a:lnTo>
                  <a:lnTo>
                    <a:pt x="6435310" y="1439063"/>
                  </a:lnTo>
                  <a:close/>
                  <a:moveTo>
                    <a:pt x="12700" y="1426363"/>
                  </a:moveTo>
                  <a:lnTo>
                    <a:pt x="6422483" y="1426363"/>
                  </a:lnTo>
                  <a:lnTo>
                    <a:pt x="6422483" y="12700"/>
                  </a:lnTo>
                  <a:lnTo>
                    <a:pt x="12700" y="12700"/>
                  </a:lnTo>
                  <a:lnTo>
                    <a:pt x="12700" y="142636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6350" y="6350"/>
              <a:ext cx="6569930" cy="1573810"/>
            </a:xfrm>
            <a:custGeom>
              <a:avLst/>
              <a:gdLst/>
              <a:ahLst/>
              <a:cxnLst/>
              <a:rect r="r" b="b" t="t" l="l"/>
              <a:pathLst>
                <a:path h="1573810" w="6569930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6422484" y="0"/>
                  </a:moveTo>
                  <a:lnTo>
                    <a:pt x="6422484" y="147447"/>
                  </a:lnTo>
                  <a:lnTo>
                    <a:pt x="6569930" y="147447"/>
                  </a:lnTo>
                  <a:lnTo>
                    <a:pt x="6569930" y="0"/>
                  </a:lnTo>
                  <a:lnTo>
                    <a:pt x="6422484" y="0"/>
                  </a:lnTo>
                  <a:close/>
                  <a:moveTo>
                    <a:pt x="6422484" y="1573810"/>
                  </a:moveTo>
                  <a:lnTo>
                    <a:pt x="6569930" y="1573810"/>
                  </a:lnTo>
                  <a:lnTo>
                    <a:pt x="6569930" y="1426363"/>
                  </a:lnTo>
                  <a:lnTo>
                    <a:pt x="6422484" y="1426363"/>
                  </a:lnTo>
                  <a:lnTo>
                    <a:pt x="6422484" y="1573810"/>
                  </a:lnTo>
                  <a:close/>
                  <a:moveTo>
                    <a:pt x="0" y="1573810"/>
                  </a:moveTo>
                  <a:lnTo>
                    <a:pt x="147447" y="1573810"/>
                  </a:lnTo>
                  <a:lnTo>
                    <a:pt x="147447" y="1426363"/>
                  </a:lnTo>
                  <a:lnTo>
                    <a:pt x="0" y="1426363"/>
                  </a:lnTo>
                  <a:lnTo>
                    <a:pt x="0" y="157381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582630" cy="1586510"/>
            </a:xfrm>
            <a:custGeom>
              <a:avLst/>
              <a:gdLst/>
              <a:ahLst/>
              <a:cxnLst/>
              <a:rect r="r" b="b" t="t" l="l"/>
              <a:pathLst>
                <a:path h="1586510" w="6582630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6422484" y="0"/>
                  </a:moveTo>
                  <a:lnTo>
                    <a:pt x="6422484" y="160147"/>
                  </a:lnTo>
                  <a:lnTo>
                    <a:pt x="6582630" y="160147"/>
                  </a:lnTo>
                  <a:lnTo>
                    <a:pt x="6582630" y="0"/>
                  </a:lnTo>
                  <a:lnTo>
                    <a:pt x="6422484" y="0"/>
                  </a:lnTo>
                  <a:close/>
                  <a:moveTo>
                    <a:pt x="6569931" y="147447"/>
                  </a:moveTo>
                  <a:lnTo>
                    <a:pt x="6435184" y="147447"/>
                  </a:lnTo>
                  <a:lnTo>
                    <a:pt x="6435184" y="12700"/>
                  </a:lnTo>
                  <a:lnTo>
                    <a:pt x="6569931" y="12700"/>
                  </a:lnTo>
                  <a:lnTo>
                    <a:pt x="6569931" y="147447"/>
                  </a:lnTo>
                  <a:close/>
                  <a:moveTo>
                    <a:pt x="6422484" y="1586510"/>
                  </a:moveTo>
                  <a:lnTo>
                    <a:pt x="6582630" y="1586510"/>
                  </a:lnTo>
                  <a:lnTo>
                    <a:pt x="6582630" y="1426363"/>
                  </a:lnTo>
                  <a:lnTo>
                    <a:pt x="6422484" y="1426363"/>
                  </a:lnTo>
                  <a:lnTo>
                    <a:pt x="6422484" y="1586510"/>
                  </a:lnTo>
                  <a:close/>
                  <a:moveTo>
                    <a:pt x="6435184" y="1439063"/>
                  </a:moveTo>
                  <a:lnTo>
                    <a:pt x="6569930" y="1439063"/>
                  </a:lnTo>
                  <a:lnTo>
                    <a:pt x="6569930" y="1573809"/>
                  </a:lnTo>
                  <a:lnTo>
                    <a:pt x="6435184" y="1573809"/>
                  </a:lnTo>
                  <a:lnTo>
                    <a:pt x="6435184" y="1439063"/>
                  </a:lnTo>
                  <a:close/>
                  <a:moveTo>
                    <a:pt x="0" y="1586510"/>
                  </a:moveTo>
                  <a:lnTo>
                    <a:pt x="160147" y="1586510"/>
                  </a:lnTo>
                  <a:lnTo>
                    <a:pt x="160147" y="1426363"/>
                  </a:lnTo>
                  <a:lnTo>
                    <a:pt x="0" y="1426363"/>
                  </a:lnTo>
                  <a:lnTo>
                    <a:pt x="0" y="1586510"/>
                  </a:lnTo>
                  <a:close/>
                  <a:moveTo>
                    <a:pt x="12700" y="1439063"/>
                  </a:moveTo>
                  <a:lnTo>
                    <a:pt x="147447" y="1439063"/>
                  </a:lnTo>
                  <a:lnTo>
                    <a:pt x="147447" y="1573809"/>
                  </a:lnTo>
                  <a:lnTo>
                    <a:pt x="12700" y="1573809"/>
                  </a:lnTo>
                  <a:lnTo>
                    <a:pt x="12700" y="143906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4067237" y="4703666"/>
            <a:ext cx="13425090" cy="2330359"/>
            <a:chOff x="0" y="0"/>
            <a:chExt cx="9139810" cy="158651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80010" y="80137"/>
              <a:ext cx="8979790" cy="1426236"/>
            </a:xfrm>
            <a:custGeom>
              <a:avLst/>
              <a:gdLst/>
              <a:ahLst/>
              <a:cxnLst/>
              <a:rect r="r" b="b" t="t" l="l"/>
              <a:pathLst>
                <a:path h="1426236" w="8979790">
                  <a:moveTo>
                    <a:pt x="8979790" y="1426236"/>
                  </a:moveTo>
                  <a:lnTo>
                    <a:pt x="0" y="1426236"/>
                  </a:lnTo>
                  <a:lnTo>
                    <a:pt x="0" y="0"/>
                  </a:lnTo>
                  <a:lnTo>
                    <a:pt x="8979663" y="0"/>
                  </a:lnTo>
                  <a:lnTo>
                    <a:pt x="8979663" y="1426236"/>
                  </a:lnTo>
                  <a:lnTo>
                    <a:pt x="8979790" y="1426236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73660" y="73787"/>
              <a:ext cx="8992490" cy="1439063"/>
            </a:xfrm>
            <a:custGeom>
              <a:avLst/>
              <a:gdLst/>
              <a:ahLst/>
              <a:cxnLst/>
              <a:rect r="r" b="b" t="t" l="l"/>
              <a:pathLst>
                <a:path h="1439063" w="8992490">
                  <a:moveTo>
                    <a:pt x="8992490" y="1439063"/>
                  </a:moveTo>
                  <a:lnTo>
                    <a:pt x="0" y="1439063"/>
                  </a:lnTo>
                  <a:lnTo>
                    <a:pt x="0" y="0"/>
                  </a:lnTo>
                  <a:lnTo>
                    <a:pt x="8992363" y="0"/>
                  </a:lnTo>
                  <a:lnTo>
                    <a:pt x="8992363" y="1439063"/>
                  </a:lnTo>
                  <a:lnTo>
                    <a:pt x="8992490" y="1439063"/>
                  </a:lnTo>
                  <a:close/>
                  <a:moveTo>
                    <a:pt x="12700" y="1426363"/>
                  </a:moveTo>
                  <a:lnTo>
                    <a:pt x="8979663" y="1426363"/>
                  </a:lnTo>
                  <a:lnTo>
                    <a:pt x="8979663" y="12700"/>
                  </a:lnTo>
                  <a:lnTo>
                    <a:pt x="12700" y="12700"/>
                  </a:lnTo>
                  <a:lnTo>
                    <a:pt x="12700" y="142636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6350" y="6350"/>
              <a:ext cx="9127110" cy="1573810"/>
            </a:xfrm>
            <a:custGeom>
              <a:avLst/>
              <a:gdLst/>
              <a:ahLst/>
              <a:cxnLst/>
              <a:rect r="r" b="b" t="t" l="l"/>
              <a:pathLst>
                <a:path h="1573810" w="9127110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8979663" y="0"/>
                  </a:moveTo>
                  <a:lnTo>
                    <a:pt x="8979663" y="147447"/>
                  </a:lnTo>
                  <a:lnTo>
                    <a:pt x="9127110" y="147447"/>
                  </a:lnTo>
                  <a:lnTo>
                    <a:pt x="9127110" y="0"/>
                  </a:lnTo>
                  <a:lnTo>
                    <a:pt x="8979663" y="0"/>
                  </a:lnTo>
                  <a:close/>
                  <a:moveTo>
                    <a:pt x="8979663" y="1573810"/>
                  </a:moveTo>
                  <a:lnTo>
                    <a:pt x="9127110" y="1573810"/>
                  </a:lnTo>
                  <a:lnTo>
                    <a:pt x="9127110" y="1426363"/>
                  </a:lnTo>
                  <a:lnTo>
                    <a:pt x="8979663" y="1426363"/>
                  </a:lnTo>
                  <a:lnTo>
                    <a:pt x="8979663" y="1573810"/>
                  </a:lnTo>
                  <a:close/>
                  <a:moveTo>
                    <a:pt x="0" y="1573810"/>
                  </a:moveTo>
                  <a:lnTo>
                    <a:pt x="147447" y="1573810"/>
                  </a:lnTo>
                  <a:lnTo>
                    <a:pt x="147447" y="1426363"/>
                  </a:lnTo>
                  <a:lnTo>
                    <a:pt x="0" y="1426363"/>
                  </a:lnTo>
                  <a:lnTo>
                    <a:pt x="0" y="157381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139810" cy="1586510"/>
            </a:xfrm>
            <a:custGeom>
              <a:avLst/>
              <a:gdLst/>
              <a:ahLst/>
              <a:cxnLst/>
              <a:rect r="r" b="b" t="t" l="l"/>
              <a:pathLst>
                <a:path h="1586510" w="9139810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8979663" y="0"/>
                  </a:moveTo>
                  <a:lnTo>
                    <a:pt x="8979663" y="160147"/>
                  </a:lnTo>
                  <a:lnTo>
                    <a:pt x="9139810" y="160147"/>
                  </a:lnTo>
                  <a:lnTo>
                    <a:pt x="9139810" y="0"/>
                  </a:lnTo>
                  <a:lnTo>
                    <a:pt x="8979663" y="0"/>
                  </a:lnTo>
                  <a:close/>
                  <a:moveTo>
                    <a:pt x="9127110" y="147447"/>
                  </a:moveTo>
                  <a:lnTo>
                    <a:pt x="8992364" y="147447"/>
                  </a:lnTo>
                  <a:lnTo>
                    <a:pt x="8992364" y="12700"/>
                  </a:lnTo>
                  <a:lnTo>
                    <a:pt x="9127110" y="12700"/>
                  </a:lnTo>
                  <a:lnTo>
                    <a:pt x="9127110" y="147447"/>
                  </a:lnTo>
                  <a:close/>
                  <a:moveTo>
                    <a:pt x="8979663" y="1586510"/>
                  </a:moveTo>
                  <a:lnTo>
                    <a:pt x="9139810" y="1586510"/>
                  </a:lnTo>
                  <a:lnTo>
                    <a:pt x="9139810" y="1426363"/>
                  </a:lnTo>
                  <a:lnTo>
                    <a:pt x="8979663" y="1426363"/>
                  </a:lnTo>
                  <a:lnTo>
                    <a:pt x="8979663" y="1586510"/>
                  </a:lnTo>
                  <a:close/>
                  <a:moveTo>
                    <a:pt x="8992363" y="1439063"/>
                  </a:moveTo>
                  <a:lnTo>
                    <a:pt x="9127110" y="1439063"/>
                  </a:lnTo>
                  <a:lnTo>
                    <a:pt x="9127110" y="1573809"/>
                  </a:lnTo>
                  <a:lnTo>
                    <a:pt x="8992363" y="1573809"/>
                  </a:lnTo>
                  <a:lnTo>
                    <a:pt x="8992363" y="1439063"/>
                  </a:lnTo>
                  <a:close/>
                  <a:moveTo>
                    <a:pt x="0" y="1586510"/>
                  </a:moveTo>
                  <a:lnTo>
                    <a:pt x="160147" y="1586510"/>
                  </a:lnTo>
                  <a:lnTo>
                    <a:pt x="160147" y="1426363"/>
                  </a:lnTo>
                  <a:lnTo>
                    <a:pt x="0" y="1426363"/>
                  </a:lnTo>
                  <a:lnTo>
                    <a:pt x="0" y="1586510"/>
                  </a:lnTo>
                  <a:close/>
                  <a:moveTo>
                    <a:pt x="12700" y="1439063"/>
                  </a:moveTo>
                  <a:lnTo>
                    <a:pt x="147447" y="1439063"/>
                  </a:lnTo>
                  <a:lnTo>
                    <a:pt x="147447" y="1573809"/>
                  </a:lnTo>
                  <a:lnTo>
                    <a:pt x="12700" y="1573809"/>
                  </a:lnTo>
                  <a:lnTo>
                    <a:pt x="12700" y="143906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0243148" y="7672199"/>
            <a:ext cx="6637408" cy="1271131"/>
            <a:chOff x="0" y="0"/>
            <a:chExt cx="4518752" cy="86538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80010" y="80137"/>
              <a:ext cx="4358731" cy="705113"/>
            </a:xfrm>
            <a:custGeom>
              <a:avLst/>
              <a:gdLst/>
              <a:ahLst/>
              <a:cxnLst/>
              <a:rect r="r" b="b" t="t" l="l"/>
              <a:pathLst>
                <a:path h="705113" w="4358731">
                  <a:moveTo>
                    <a:pt x="4358731" y="705113"/>
                  </a:moveTo>
                  <a:lnTo>
                    <a:pt x="0" y="705113"/>
                  </a:lnTo>
                  <a:lnTo>
                    <a:pt x="0" y="0"/>
                  </a:lnTo>
                  <a:lnTo>
                    <a:pt x="4358604" y="0"/>
                  </a:lnTo>
                  <a:lnTo>
                    <a:pt x="4358604" y="705113"/>
                  </a:lnTo>
                  <a:lnTo>
                    <a:pt x="4358731" y="7051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73660" y="73787"/>
              <a:ext cx="4371431" cy="717940"/>
            </a:xfrm>
            <a:custGeom>
              <a:avLst/>
              <a:gdLst/>
              <a:ahLst/>
              <a:cxnLst/>
              <a:rect r="r" b="b" t="t" l="l"/>
              <a:pathLst>
                <a:path h="717940" w="4371431">
                  <a:moveTo>
                    <a:pt x="4371431" y="717940"/>
                  </a:moveTo>
                  <a:lnTo>
                    <a:pt x="0" y="717940"/>
                  </a:lnTo>
                  <a:lnTo>
                    <a:pt x="0" y="0"/>
                  </a:lnTo>
                  <a:lnTo>
                    <a:pt x="4371304" y="0"/>
                  </a:lnTo>
                  <a:lnTo>
                    <a:pt x="4371304" y="717940"/>
                  </a:lnTo>
                  <a:lnTo>
                    <a:pt x="4371431" y="717940"/>
                  </a:lnTo>
                  <a:close/>
                  <a:moveTo>
                    <a:pt x="12700" y="705240"/>
                  </a:moveTo>
                  <a:lnTo>
                    <a:pt x="4358604" y="705240"/>
                  </a:lnTo>
                  <a:lnTo>
                    <a:pt x="4358604" y="12700"/>
                  </a:lnTo>
                  <a:lnTo>
                    <a:pt x="12700" y="12700"/>
                  </a:lnTo>
                  <a:lnTo>
                    <a:pt x="12700" y="70524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6350" y="6350"/>
              <a:ext cx="4506051" cy="852687"/>
            </a:xfrm>
            <a:custGeom>
              <a:avLst/>
              <a:gdLst/>
              <a:ahLst/>
              <a:cxnLst/>
              <a:rect r="r" b="b" t="t" l="l"/>
              <a:pathLst>
                <a:path h="852687" w="4506051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4358604" y="0"/>
                  </a:moveTo>
                  <a:lnTo>
                    <a:pt x="4358604" y="147447"/>
                  </a:lnTo>
                  <a:lnTo>
                    <a:pt x="4506051" y="147447"/>
                  </a:lnTo>
                  <a:lnTo>
                    <a:pt x="4506051" y="0"/>
                  </a:lnTo>
                  <a:lnTo>
                    <a:pt x="4358604" y="0"/>
                  </a:lnTo>
                  <a:close/>
                  <a:moveTo>
                    <a:pt x="4358604" y="852687"/>
                  </a:moveTo>
                  <a:lnTo>
                    <a:pt x="4506051" y="852687"/>
                  </a:lnTo>
                  <a:lnTo>
                    <a:pt x="4506051" y="705240"/>
                  </a:lnTo>
                  <a:lnTo>
                    <a:pt x="4358604" y="705240"/>
                  </a:lnTo>
                  <a:lnTo>
                    <a:pt x="4358604" y="852687"/>
                  </a:lnTo>
                  <a:close/>
                  <a:moveTo>
                    <a:pt x="0" y="852687"/>
                  </a:moveTo>
                  <a:lnTo>
                    <a:pt x="147447" y="852687"/>
                  </a:lnTo>
                  <a:lnTo>
                    <a:pt x="147447" y="705240"/>
                  </a:lnTo>
                  <a:lnTo>
                    <a:pt x="0" y="705240"/>
                  </a:lnTo>
                  <a:lnTo>
                    <a:pt x="0" y="8526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4518751" cy="865387"/>
            </a:xfrm>
            <a:custGeom>
              <a:avLst/>
              <a:gdLst/>
              <a:ahLst/>
              <a:cxnLst/>
              <a:rect r="r" b="b" t="t" l="l"/>
              <a:pathLst>
                <a:path h="865387" w="4518751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4358604" y="0"/>
                  </a:moveTo>
                  <a:lnTo>
                    <a:pt x="4358604" y="160147"/>
                  </a:lnTo>
                  <a:lnTo>
                    <a:pt x="4518751" y="160147"/>
                  </a:lnTo>
                  <a:lnTo>
                    <a:pt x="4518751" y="0"/>
                  </a:lnTo>
                  <a:lnTo>
                    <a:pt x="4358604" y="0"/>
                  </a:lnTo>
                  <a:close/>
                  <a:moveTo>
                    <a:pt x="4506052" y="147447"/>
                  </a:moveTo>
                  <a:lnTo>
                    <a:pt x="4371305" y="147447"/>
                  </a:lnTo>
                  <a:lnTo>
                    <a:pt x="4371305" y="12700"/>
                  </a:lnTo>
                  <a:lnTo>
                    <a:pt x="4506052" y="12700"/>
                  </a:lnTo>
                  <a:lnTo>
                    <a:pt x="4506052" y="147447"/>
                  </a:lnTo>
                  <a:close/>
                  <a:moveTo>
                    <a:pt x="4358604" y="865387"/>
                  </a:moveTo>
                  <a:lnTo>
                    <a:pt x="4518751" y="865387"/>
                  </a:lnTo>
                  <a:lnTo>
                    <a:pt x="4518751" y="705240"/>
                  </a:lnTo>
                  <a:lnTo>
                    <a:pt x="4358604" y="705240"/>
                  </a:lnTo>
                  <a:lnTo>
                    <a:pt x="4358604" y="865387"/>
                  </a:lnTo>
                  <a:close/>
                  <a:moveTo>
                    <a:pt x="4371304" y="717940"/>
                  </a:moveTo>
                  <a:lnTo>
                    <a:pt x="4506051" y="717940"/>
                  </a:lnTo>
                  <a:lnTo>
                    <a:pt x="4506051" y="852686"/>
                  </a:lnTo>
                  <a:lnTo>
                    <a:pt x="4371304" y="852686"/>
                  </a:lnTo>
                  <a:lnTo>
                    <a:pt x="4371304" y="717940"/>
                  </a:lnTo>
                  <a:close/>
                  <a:moveTo>
                    <a:pt x="0" y="865387"/>
                  </a:moveTo>
                  <a:lnTo>
                    <a:pt x="160147" y="865387"/>
                  </a:lnTo>
                  <a:lnTo>
                    <a:pt x="160147" y="705240"/>
                  </a:lnTo>
                  <a:lnTo>
                    <a:pt x="0" y="705240"/>
                  </a:lnTo>
                  <a:lnTo>
                    <a:pt x="0" y="865387"/>
                  </a:lnTo>
                  <a:close/>
                  <a:moveTo>
                    <a:pt x="12700" y="717940"/>
                  </a:moveTo>
                  <a:lnTo>
                    <a:pt x="147447" y="717940"/>
                  </a:lnTo>
                  <a:lnTo>
                    <a:pt x="147447" y="852686"/>
                  </a:lnTo>
                  <a:lnTo>
                    <a:pt x="12700" y="852686"/>
                  </a:lnTo>
                  <a:lnTo>
                    <a:pt x="12700" y="7179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7008173" y="5538599"/>
            <a:ext cx="7500938" cy="150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50"/>
              </a:lnSpc>
            </a:pPr>
            <a:r>
              <a:rPr lang="en-US" sz="10500">
                <a:solidFill>
                  <a:srgbClr val="000000"/>
                </a:solidFill>
                <a:latin typeface="FS Gravity"/>
                <a:ea typeface="FS Gravity"/>
                <a:cs typeface="FS Gravity"/>
                <a:sym typeface="FS Gravity"/>
              </a:rPr>
              <a:t>PRETA </a:t>
            </a:r>
            <a:r>
              <a:rPr lang="en-US" sz="10500">
                <a:solidFill>
                  <a:srgbClr val="648266"/>
                </a:solidFill>
                <a:latin typeface="FS Gravity"/>
                <a:ea typeface="FS Gravity"/>
                <a:cs typeface="FS Gravity"/>
                <a:sym typeface="FS Gravity"/>
              </a:rPr>
              <a:t>E</a:t>
            </a:r>
            <a:r>
              <a:rPr lang="en-US" sz="10500">
                <a:solidFill>
                  <a:srgbClr val="FFFFFF"/>
                </a:solidFill>
                <a:latin typeface="FS Gravity"/>
                <a:ea typeface="FS Gravity"/>
                <a:cs typeface="FS Gravity"/>
                <a:sym typeface="FS Gravity"/>
              </a:rPr>
              <a:t> BRANCA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12831140" y="942217"/>
            <a:ext cx="4428160" cy="748762"/>
          </a:xfrm>
          <a:custGeom>
            <a:avLst/>
            <a:gdLst/>
            <a:ahLst/>
            <a:cxnLst/>
            <a:rect r="r" b="b" t="t" l="l"/>
            <a:pathLst>
              <a:path h="748762" w="4428160">
                <a:moveTo>
                  <a:pt x="0" y="0"/>
                </a:moveTo>
                <a:lnTo>
                  <a:pt x="4428160" y="0"/>
                </a:lnTo>
                <a:lnTo>
                  <a:pt x="4428160" y="748761"/>
                </a:lnTo>
                <a:lnTo>
                  <a:pt x="0" y="7487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3561852" y="3846874"/>
            <a:ext cx="1408682" cy="1408682"/>
          </a:xfrm>
          <a:custGeom>
            <a:avLst/>
            <a:gdLst/>
            <a:ahLst/>
            <a:cxnLst/>
            <a:rect r="r" b="b" t="t" l="l"/>
            <a:pathLst>
              <a:path h="1408682" w="1408682">
                <a:moveTo>
                  <a:pt x="0" y="0"/>
                </a:moveTo>
                <a:lnTo>
                  <a:pt x="1408682" y="0"/>
                </a:lnTo>
                <a:lnTo>
                  <a:pt x="1408682" y="1408682"/>
                </a:lnTo>
                <a:lnTo>
                  <a:pt x="0" y="14086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9392422" y="7184909"/>
            <a:ext cx="1535616" cy="1423935"/>
          </a:xfrm>
          <a:custGeom>
            <a:avLst/>
            <a:gdLst/>
            <a:ahLst/>
            <a:cxnLst/>
            <a:rect r="r" b="b" t="t" l="l"/>
            <a:pathLst>
              <a:path h="1423935" w="1535616">
                <a:moveTo>
                  <a:pt x="0" y="0"/>
                </a:moveTo>
                <a:lnTo>
                  <a:pt x="1535616" y="0"/>
                </a:lnTo>
                <a:lnTo>
                  <a:pt x="1535616" y="1423935"/>
                </a:lnTo>
                <a:lnTo>
                  <a:pt x="0" y="14239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8" id="28"/>
          <p:cNvSpPr/>
          <p:nvPr/>
        </p:nvSpPr>
        <p:spPr>
          <a:xfrm>
            <a:off x="2848071" y="5845033"/>
            <a:ext cx="1327362" cy="47625"/>
          </a:xfrm>
          <a:prstGeom prst="line">
            <a:avLst/>
          </a:prstGeom>
          <a:ln cap="flat" w="476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>
            <a:off x="11061192" y="2779590"/>
            <a:ext cx="1264037" cy="47625"/>
          </a:xfrm>
          <a:prstGeom prst="line">
            <a:avLst/>
          </a:prstGeom>
          <a:ln cap="flat" w="476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1777561" y="6908028"/>
            <a:ext cx="1930120" cy="47625"/>
          </a:xfrm>
          <a:prstGeom prst="line">
            <a:avLst/>
          </a:prstGeom>
          <a:ln cap="flat" w="476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>
            <a:off x="11270750" y="3846476"/>
            <a:ext cx="1937994" cy="47625"/>
          </a:xfrm>
          <a:prstGeom prst="line">
            <a:avLst/>
          </a:prstGeom>
          <a:ln cap="flat" w="476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 rot="5400000">
            <a:off x="12942163" y="7330522"/>
            <a:ext cx="844988" cy="0"/>
          </a:xfrm>
          <a:prstGeom prst="line">
            <a:avLst/>
          </a:prstGeom>
          <a:ln cap="flat" w="476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33" id="33"/>
          <p:cNvGrpSpPr/>
          <p:nvPr/>
        </p:nvGrpSpPr>
        <p:grpSpPr>
          <a:xfrm rot="5400000">
            <a:off x="2652148" y="5770884"/>
            <a:ext cx="195923" cy="195923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5400000">
            <a:off x="12129307" y="2705441"/>
            <a:ext cx="195923" cy="195923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9"/>
                </a:lnSpc>
              </a:pPr>
            </a:p>
          </p:txBody>
        </p:sp>
      </p:grpSp>
      <p:sp>
        <p:nvSpPr>
          <p:cNvPr name="Freeform 39" id="39"/>
          <p:cNvSpPr/>
          <p:nvPr/>
        </p:nvSpPr>
        <p:spPr>
          <a:xfrm flipH="false" flipV="false" rot="0">
            <a:off x="6965738" y="8609353"/>
            <a:ext cx="588679" cy="1030511"/>
          </a:xfrm>
          <a:custGeom>
            <a:avLst/>
            <a:gdLst/>
            <a:ahLst/>
            <a:cxnLst/>
            <a:rect r="r" b="b" t="t" l="l"/>
            <a:pathLst>
              <a:path h="1030511" w="588679">
                <a:moveTo>
                  <a:pt x="0" y="0"/>
                </a:moveTo>
                <a:lnTo>
                  <a:pt x="588679" y="0"/>
                </a:lnTo>
                <a:lnTo>
                  <a:pt x="588679" y="1030511"/>
                </a:lnTo>
                <a:lnTo>
                  <a:pt x="0" y="10305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0" id="40"/>
          <p:cNvSpPr txBox="true"/>
          <p:nvPr/>
        </p:nvSpPr>
        <p:spPr>
          <a:xfrm rot="0">
            <a:off x="2950578" y="2564560"/>
            <a:ext cx="6750844" cy="150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50"/>
              </a:lnSpc>
            </a:pPr>
            <a:r>
              <a:rPr lang="en-US" sz="10500">
                <a:solidFill>
                  <a:srgbClr val="C6EAC9"/>
                </a:solidFill>
                <a:latin typeface="FS Gravity"/>
                <a:ea typeface="FS Gravity"/>
                <a:cs typeface="FS Gravity"/>
                <a:sym typeface="FS Gravity"/>
              </a:rPr>
              <a:t>TESTES CAIXA 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1507946" y="7920415"/>
            <a:ext cx="4317802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C6EAC9"/>
                </a:solidFill>
                <a:latin typeface="Lekton"/>
                <a:ea typeface="Lekton"/>
                <a:cs typeface="Lekton"/>
                <a:sym typeface="Lekton"/>
              </a:rPr>
              <a:t>Carla Cavalcante 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4283164" y="1021323"/>
            <a:ext cx="190500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Lekton"/>
                <a:ea typeface="Lekton"/>
                <a:cs typeface="Lekton"/>
                <a:sym typeface="Lekton"/>
              </a:rPr>
              <a:t>24/07/2024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325854"/>
            <a:ext cx="10275160" cy="2330359"/>
            <a:chOff x="0" y="0"/>
            <a:chExt cx="6995336" cy="15865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0010" y="80137"/>
              <a:ext cx="6835316" cy="1426236"/>
            </a:xfrm>
            <a:custGeom>
              <a:avLst/>
              <a:gdLst/>
              <a:ahLst/>
              <a:cxnLst/>
              <a:rect r="r" b="b" t="t" l="l"/>
              <a:pathLst>
                <a:path h="1426236" w="6835316">
                  <a:moveTo>
                    <a:pt x="6835316" y="1426236"/>
                  </a:moveTo>
                  <a:lnTo>
                    <a:pt x="0" y="1426236"/>
                  </a:lnTo>
                  <a:lnTo>
                    <a:pt x="0" y="0"/>
                  </a:lnTo>
                  <a:lnTo>
                    <a:pt x="6835189" y="0"/>
                  </a:lnTo>
                  <a:lnTo>
                    <a:pt x="6835189" y="1426236"/>
                  </a:lnTo>
                  <a:lnTo>
                    <a:pt x="6835316" y="1426236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3660" y="73787"/>
              <a:ext cx="6848016" cy="1439063"/>
            </a:xfrm>
            <a:custGeom>
              <a:avLst/>
              <a:gdLst/>
              <a:ahLst/>
              <a:cxnLst/>
              <a:rect r="r" b="b" t="t" l="l"/>
              <a:pathLst>
                <a:path h="1439063" w="6848016">
                  <a:moveTo>
                    <a:pt x="6848016" y="1439063"/>
                  </a:moveTo>
                  <a:lnTo>
                    <a:pt x="0" y="1439063"/>
                  </a:lnTo>
                  <a:lnTo>
                    <a:pt x="0" y="0"/>
                  </a:lnTo>
                  <a:lnTo>
                    <a:pt x="6847889" y="0"/>
                  </a:lnTo>
                  <a:lnTo>
                    <a:pt x="6847889" y="1439063"/>
                  </a:lnTo>
                  <a:lnTo>
                    <a:pt x="6848016" y="1439063"/>
                  </a:lnTo>
                  <a:close/>
                  <a:moveTo>
                    <a:pt x="12700" y="1426363"/>
                  </a:moveTo>
                  <a:lnTo>
                    <a:pt x="6835189" y="1426363"/>
                  </a:lnTo>
                  <a:lnTo>
                    <a:pt x="6835189" y="12700"/>
                  </a:lnTo>
                  <a:lnTo>
                    <a:pt x="12700" y="12700"/>
                  </a:lnTo>
                  <a:lnTo>
                    <a:pt x="12700" y="142636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" y="6350"/>
              <a:ext cx="6982636" cy="1573810"/>
            </a:xfrm>
            <a:custGeom>
              <a:avLst/>
              <a:gdLst/>
              <a:ahLst/>
              <a:cxnLst/>
              <a:rect r="r" b="b" t="t" l="l"/>
              <a:pathLst>
                <a:path h="1573810" w="6982636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6835189" y="0"/>
                  </a:moveTo>
                  <a:lnTo>
                    <a:pt x="6835189" y="147447"/>
                  </a:lnTo>
                  <a:lnTo>
                    <a:pt x="6982636" y="147447"/>
                  </a:lnTo>
                  <a:lnTo>
                    <a:pt x="6982636" y="0"/>
                  </a:lnTo>
                  <a:lnTo>
                    <a:pt x="6835189" y="0"/>
                  </a:lnTo>
                  <a:close/>
                  <a:moveTo>
                    <a:pt x="6835189" y="1573810"/>
                  </a:moveTo>
                  <a:lnTo>
                    <a:pt x="6982636" y="1573810"/>
                  </a:lnTo>
                  <a:lnTo>
                    <a:pt x="6982636" y="1426363"/>
                  </a:lnTo>
                  <a:lnTo>
                    <a:pt x="6835189" y="1426363"/>
                  </a:lnTo>
                  <a:lnTo>
                    <a:pt x="6835189" y="1573810"/>
                  </a:lnTo>
                  <a:close/>
                  <a:moveTo>
                    <a:pt x="0" y="1573810"/>
                  </a:moveTo>
                  <a:lnTo>
                    <a:pt x="147447" y="1573810"/>
                  </a:lnTo>
                  <a:lnTo>
                    <a:pt x="147447" y="1426363"/>
                  </a:lnTo>
                  <a:lnTo>
                    <a:pt x="0" y="1426363"/>
                  </a:lnTo>
                  <a:lnTo>
                    <a:pt x="0" y="157381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995336" cy="1586510"/>
            </a:xfrm>
            <a:custGeom>
              <a:avLst/>
              <a:gdLst/>
              <a:ahLst/>
              <a:cxnLst/>
              <a:rect r="r" b="b" t="t" l="l"/>
              <a:pathLst>
                <a:path h="1586510" w="6995336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6835189" y="0"/>
                  </a:moveTo>
                  <a:lnTo>
                    <a:pt x="6835189" y="160147"/>
                  </a:lnTo>
                  <a:lnTo>
                    <a:pt x="6995336" y="160147"/>
                  </a:lnTo>
                  <a:lnTo>
                    <a:pt x="6995336" y="0"/>
                  </a:lnTo>
                  <a:lnTo>
                    <a:pt x="6835189" y="0"/>
                  </a:lnTo>
                  <a:close/>
                  <a:moveTo>
                    <a:pt x="6982636" y="147447"/>
                  </a:moveTo>
                  <a:lnTo>
                    <a:pt x="6847889" y="147447"/>
                  </a:lnTo>
                  <a:lnTo>
                    <a:pt x="6847889" y="12700"/>
                  </a:lnTo>
                  <a:lnTo>
                    <a:pt x="6982636" y="12700"/>
                  </a:lnTo>
                  <a:lnTo>
                    <a:pt x="6982636" y="147447"/>
                  </a:lnTo>
                  <a:close/>
                  <a:moveTo>
                    <a:pt x="6835189" y="1586510"/>
                  </a:moveTo>
                  <a:lnTo>
                    <a:pt x="6995336" y="1586510"/>
                  </a:lnTo>
                  <a:lnTo>
                    <a:pt x="6995336" y="1426363"/>
                  </a:lnTo>
                  <a:lnTo>
                    <a:pt x="6835189" y="1426363"/>
                  </a:lnTo>
                  <a:lnTo>
                    <a:pt x="6835189" y="1586510"/>
                  </a:lnTo>
                  <a:close/>
                  <a:moveTo>
                    <a:pt x="6847889" y="1439063"/>
                  </a:moveTo>
                  <a:lnTo>
                    <a:pt x="6982636" y="1439063"/>
                  </a:lnTo>
                  <a:lnTo>
                    <a:pt x="6982636" y="1573809"/>
                  </a:lnTo>
                  <a:lnTo>
                    <a:pt x="6847889" y="1573809"/>
                  </a:lnTo>
                  <a:lnTo>
                    <a:pt x="6847889" y="1439063"/>
                  </a:lnTo>
                  <a:close/>
                  <a:moveTo>
                    <a:pt x="0" y="1586510"/>
                  </a:moveTo>
                  <a:lnTo>
                    <a:pt x="160147" y="1586510"/>
                  </a:lnTo>
                  <a:lnTo>
                    <a:pt x="160147" y="1426363"/>
                  </a:lnTo>
                  <a:lnTo>
                    <a:pt x="0" y="1426363"/>
                  </a:lnTo>
                  <a:lnTo>
                    <a:pt x="0" y="1586510"/>
                  </a:lnTo>
                  <a:close/>
                  <a:moveTo>
                    <a:pt x="12700" y="1439063"/>
                  </a:moveTo>
                  <a:lnTo>
                    <a:pt x="147447" y="1439063"/>
                  </a:lnTo>
                  <a:lnTo>
                    <a:pt x="147447" y="1573809"/>
                  </a:lnTo>
                  <a:lnTo>
                    <a:pt x="12700" y="1573809"/>
                  </a:lnTo>
                  <a:lnTo>
                    <a:pt x="12700" y="143906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4756621" y="4641652"/>
            <a:ext cx="5017816" cy="5017816"/>
          </a:xfrm>
          <a:custGeom>
            <a:avLst/>
            <a:gdLst/>
            <a:ahLst/>
            <a:cxnLst/>
            <a:rect r="r" b="b" t="t" l="l"/>
            <a:pathLst>
              <a:path h="5017816" w="5017816">
                <a:moveTo>
                  <a:pt x="0" y="0"/>
                </a:moveTo>
                <a:lnTo>
                  <a:pt x="5017817" y="0"/>
                </a:lnTo>
                <a:lnTo>
                  <a:pt x="5017817" y="5017816"/>
                </a:lnTo>
                <a:lnTo>
                  <a:pt x="0" y="5017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6862864" y="3970764"/>
            <a:ext cx="9038662" cy="4958440"/>
            <a:chOff x="0" y="0"/>
            <a:chExt cx="5908040" cy="32410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" y="6350"/>
              <a:ext cx="5895340" cy="180340"/>
            </a:xfrm>
            <a:custGeom>
              <a:avLst/>
              <a:gdLst/>
              <a:ahLst/>
              <a:cxnLst/>
              <a:rect r="r" b="b" t="t" l="l"/>
              <a:pathLst>
                <a:path h="180340" w="5895340">
                  <a:moveTo>
                    <a:pt x="0" y="0"/>
                  </a:moveTo>
                  <a:lnTo>
                    <a:pt x="5895340" y="0"/>
                  </a:lnTo>
                  <a:lnTo>
                    <a:pt x="5895340" y="180340"/>
                  </a:lnTo>
                  <a:lnTo>
                    <a:pt x="0" y="180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350" y="193040"/>
              <a:ext cx="5895340" cy="3041650"/>
            </a:xfrm>
            <a:custGeom>
              <a:avLst/>
              <a:gdLst/>
              <a:ahLst/>
              <a:cxnLst/>
              <a:rect r="r" b="b" t="t" l="l"/>
              <a:pathLst>
                <a:path h="3041650" w="5895340">
                  <a:moveTo>
                    <a:pt x="5895340" y="3041650"/>
                  </a:moveTo>
                  <a:lnTo>
                    <a:pt x="0" y="3041650"/>
                  </a:lnTo>
                  <a:lnTo>
                    <a:pt x="0" y="0"/>
                  </a:lnTo>
                  <a:lnTo>
                    <a:pt x="5895340" y="0"/>
                  </a:lnTo>
                  <a:lnTo>
                    <a:pt x="5895340" y="304165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908040" cy="3241040"/>
            </a:xfrm>
            <a:custGeom>
              <a:avLst/>
              <a:gdLst/>
              <a:ahLst/>
              <a:cxnLst/>
              <a:rect r="r" b="b" t="t" l="l"/>
              <a:pathLst>
                <a:path h="3241040" w="5908040">
                  <a:moveTo>
                    <a:pt x="5908040" y="3241040"/>
                  </a:moveTo>
                  <a:lnTo>
                    <a:pt x="0" y="3241040"/>
                  </a:lnTo>
                  <a:lnTo>
                    <a:pt x="0" y="0"/>
                  </a:lnTo>
                  <a:lnTo>
                    <a:pt x="5908040" y="0"/>
                  </a:lnTo>
                  <a:lnTo>
                    <a:pt x="5908040" y="3241040"/>
                  </a:lnTo>
                  <a:close/>
                  <a:moveTo>
                    <a:pt x="12700" y="3228340"/>
                  </a:moveTo>
                  <a:lnTo>
                    <a:pt x="5895340" y="3228340"/>
                  </a:lnTo>
                  <a:lnTo>
                    <a:pt x="5895340" y="12700"/>
                  </a:lnTo>
                  <a:lnTo>
                    <a:pt x="12700" y="12700"/>
                  </a:lnTo>
                  <a:lnTo>
                    <a:pt x="12700" y="3228340"/>
                  </a:lnTo>
                  <a:close/>
                  <a:moveTo>
                    <a:pt x="5895340" y="186690"/>
                  </a:moveTo>
                  <a:lnTo>
                    <a:pt x="12700" y="186690"/>
                  </a:lnTo>
                  <a:lnTo>
                    <a:pt x="12700" y="199390"/>
                  </a:lnTo>
                  <a:lnTo>
                    <a:pt x="5895340" y="199390"/>
                  </a:lnTo>
                  <a:lnTo>
                    <a:pt x="5895340" y="18669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49860" y="73660"/>
              <a:ext cx="299720" cy="63500"/>
            </a:xfrm>
            <a:custGeom>
              <a:avLst/>
              <a:gdLst/>
              <a:ahLst/>
              <a:cxnLst/>
              <a:rect r="r" b="b" t="t" l="l"/>
              <a:pathLst>
                <a:path h="63500" w="299720">
                  <a:moveTo>
                    <a:pt x="118110" y="0"/>
                  </a:moveTo>
                  <a:lnTo>
                    <a:pt x="181610" y="0"/>
                  </a:lnTo>
                  <a:lnTo>
                    <a:pt x="181610" y="63500"/>
                  </a:lnTo>
                  <a:lnTo>
                    <a:pt x="118110" y="63500"/>
                  </a:lnTo>
                  <a:lnTo>
                    <a:pt x="118110" y="0"/>
                  </a:lnTo>
                  <a:close/>
                  <a:moveTo>
                    <a:pt x="31750" y="0"/>
                  </a:moveTo>
                  <a:cubicBezTo>
                    <a:pt x="49530" y="0"/>
                    <a:pt x="63500" y="13970"/>
                    <a:pt x="63500" y="31750"/>
                  </a:cubicBezTo>
                  <a:cubicBezTo>
                    <a:pt x="63500" y="49530"/>
                    <a:pt x="49530" y="63500"/>
                    <a:pt x="31750" y="63500"/>
                  </a:cubicBezTo>
                  <a:cubicBezTo>
                    <a:pt x="13970" y="63500"/>
                    <a:pt x="0" y="49530"/>
                    <a:pt x="0" y="31750"/>
                  </a:cubicBezTo>
                  <a:cubicBezTo>
                    <a:pt x="0" y="13970"/>
                    <a:pt x="13970" y="0"/>
                    <a:pt x="31750" y="0"/>
                  </a:cubicBezTo>
                  <a:close/>
                  <a:moveTo>
                    <a:pt x="267970" y="0"/>
                  </a:moveTo>
                  <a:lnTo>
                    <a:pt x="236220" y="63500"/>
                  </a:lnTo>
                  <a:lnTo>
                    <a:pt x="299720" y="63500"/>
                  </a:lnTo>
                  <a:lnTo>
                    <a:pt x="26797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591820" y="88900"/>
              <a:ext cx="5175250" cy="33020"/>
            </a:xfrm>
            <a:custGeom>
              <a:avLst/>
              <a:gdLst/>
              <a:ahLst/>
              <a:cxnLst/>
              <a:rect r="r" b="b" t="t" l="l"/>
              <a:pathLst>
                <a:path h="33020" w="5175250">
                  <a:moveTo>
                    <a:pt x="5158740" y="33020"/>
                  </a:moveTo>
                  <a:lnTo>
                    <a:pt x="16510" y="33020"/>
                  </a:lnTo>
                  <a:cubicBezTo>
                    <a:pt x="7620" y="33020"/>
                    <a:pt x="0" y="25400"/>
                    <a:pt x="0" y="16510"/>
                  </a:cubicBezTo>
                  <a:lnTo>
                    <a:pt x="0" y="16510"/>
                  </a:lnTo>
                  <a:cubicBezTo>
                    <a:pt x="0" y="7620"/>
                    <a:pt x="7620" y="0"/>
                    <a:pt x="16510" y="0"/>
                  </a:cubicBezTo>
                  <a:lnTo>
                    <a:pt x="5158740" y="0"/>
                  </a:lnTo>
                  <a:cubicBezTo>
                    <a:pt x="5167630" y="0"/>
                    <a:pt x="5175250" y="7620"/>
                    <a:pt x="5175250" y="16510"/>
                  </a:cubicBezTo>
                  <a:lnTo>
                    <a:pt x="5175250" y="16510"/>
                  </a:lnTo>
                  <a:cubicBezTo>
                    <a:pt x="5173980" y="25400"/>
                    <a:pt x="5167630" y="33020"/>
                    <a:pt x="5158740" y="3302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893790" y="4641652"/>
            <a:ext cx="1895452" cy="1399188"/>
          </a:xfrm>
          <a:custGeom>
            <a:avLst/>
            <a:gdLst/>
            <a:ahLst/>
            <a:cxnLst/>
            <a:rect r="r" b="b" t="t" l="l"/>
            <a:pathLst>
              <a:path h="1399188" w="1895452">
                <a:moveTo>
                  <a:pt x="0" y="0"/>
                </a:moveTo>
                <a:lnTo>
                  <a:pt x="1895452" y="0"/>
                </a:lnTo>
                <a:lnTo>
                  <a:pt x="1895452" y="1399188"/>
                </a:lnTo>
                <a:lnTo>
                  <a:pt x="0" y="13991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551689" y="6934179"/>
            <a:ext cx="1895452" cy="1399188"/>
          </a:xfrm>
          <a:custGeom>
            <a:avLst/>
            <a:gdLst/>
            <a:ahLst/>
            <a:cxnLst/>
            <a:rect r="r" b="b" t="t" l="l"/>
            <a:pathLst>
              <a:path h="1399188" w="1895452">
                <a:moveTo>
                  <a:pt x="0" y="0"/>
                </a:moveTo>
                <a:lnTo>
                  <a:pt x="1895452" y="0"/>
                </a:lnTo>
                <a:lnTo>
                  <a:pt x="1895452" y="1399189"/>
                </a:lnTo>
                <a:lnTo>
                  <a:pt x="0" y="13991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893790" y="1809996"/>
            <a:ext cx="8786284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99"/>
              </a:lnSpc>
            </a:pPr>
            <a:r>
              <a:rPr lang="en-US" sz="9999">
                <a:solidFill>
                  <a:srgbClr val="000000"/>
                </a:solidFill>
                <a:latin typeface="FS Gravity"/>
                <a:ea typeface="FS Gravity"/>
                <a:cs typeface="FS Gravity"/>
                <a:sym typeface="FS Gravity"/>
              </a:rPr>
              <a:t>INTRODUÇÃO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986163" y="5121246"/>
            <a:ext cx="7386689" cy="260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Lekton"/>
                <a:ea typeface="Lekton"/>
                <a:cs typeface="Lekton"/>
                <a:sym typeface="Lekton"/>
              </a:rPr>
              <a:t>Cálculo de Imposto</a:t>
            </a:r>
            <a:r>
              <a:rPr lang="en-US" sz="2999">
                <a:solidFill>
                  <a:srgbClr val="000000"/>
                </a:solidFill>
                <a:latin typeface="Lekton"/>
                <a:ea typeface="Lekton"/>
                <a:cs typeface="Lekton"/>
                <a:sym typeface="Lekton"/>
              </a:rPr>
              <a:t> </a:t>
            </a: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Lekton"/>
                <a:ea typeface="Lekton"/>
                <a:cs typeface="Lekton"/>
                <a:sym typeface="Lekton"/>
              </a:rPr>
              <a:t>F</a:t>
            </a:r>
            <a:r>
              <a:rPr lang="en-US" sz="2999">
                <a:solidFill>
                  <a:srgbClr val="000000"/>
                </a:solidFill>
                <a:latin typeface="Lekton"/>
                <a:ea typeface="Lekton"/>
                <a:cs typeface="Lekton"/>
                <a:sym typeface="Lekton"/>
              </a:rPr>
              <a:t>ormulário de cadastro </a:t>
            </a:r>
          </a:p>
          <a:p>
            <a:pPr algn="l" marL="1295394" indent="-431798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000000"/>
                </a:solidFill>
                <a:latin typeface="Lekton"/>
                <a:ea typeface="Lekton"/>
                <a:cs typeface="Lekton"/>
                <a:sym typeface="Lekton"/>
              </a:rPr>
              <a:t>Nome de usuário</a:t>
            </a:r>
          </a:p>
          <a:p>
            <a:pPr algn="l" marL="1295394" indent="-431798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000000"/>
                </a:solidFill>
                <a:latin typeface="Lekton"/>
                <a:ea typeface="Lekton"/>
                <a:cs typeface="Lekton"/>
                <a:sym typeface="Lekton"/>
              </a:rPr>
              <a:t>Senha</a:t>
            </a:r>
          </a:p>
          <a:p>
            <a:pPr algn="l" marL="1295394" indent="-431798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000000"/>
                </a:solidFill>
                <a:latin typeface="Lekton"/>
                <a:ea typeface="Lekton"/>
                <a:cs typeface="Lekton"/>
                <a:sym typeface="Lekton"/>
              </a:rPr>
              <a:t>Data de Nascimento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C6EA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784654"/>
            <a:ext cx="6626489" cy="1514475"/>
            <a:chOff x="0" y="0"/>
            <a:chExt cx="4511318" cy="10310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0010" y="80137"/>
              <a:ext cx="4351298" cy="870782"/>
            </a:xfrm>
            <a:custGeom>
              <a:avLst/>
              <a:gdLst/>
              <a:ahLst/>
              <a:cxnLst/>
              <a:rect r="r" b="b" t="t" l="l"/>
              <a:pathLst>
                <a:path h="870782" w="4351298">
                  <a:moveTo>
                    <a:pt x="4351298" y="870782"/>
                  </a:moveTo>
                  <a:lnTo>
                    <a:pt x="0" y="870782"/>
                  </a:lnTo>
                  <a:lnTo>
                    <a:pt x="0" y="0"/>
                  </a:lnTo>
                  <a:lnTo>
                    <a:pt x="4351171" y="0"/>
                  </a:lnTo>
                  <a:lnTo>
                    <a:pt x="4351171" y="870782"/>
                  </a:lnTo>
                  <a:lnTo>
                    <a:pt x="4351298" y="87078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3660" y="73787"/>
              <a:ext cx="4363998" cy="883608"/>
            </a:xfrm>
            <a:custGeom>
              <a:avLst/>
              <a:gdLst/>
              <a:ahLst/>
              <a:cxnLst/>
              <a:rect r="r" b="b" t="t" l="l"/>
              <a:pathLst>
                <a:path h="883608" w="4363998">
                  <a:moveTo>
                    <a:pt x="4363998" y="883608"/>
                  </a:moveTo>
                  <a:lnTo>
                    <a:pt x="0" y="883608"/>
                  </a:lnTo>
                  <a:lnTo>
                    <a:pt x="0" y="0"/>
                  </a:lnTo>
                  <a:lnTo>
                    <a:pt x="4363871" y="0"/>
                  </a:lnTo>
                  <a:lnTo>
                    <a:pt x="4363871" y="883608"/>
                  </a:lnTo>
                  <a:lnTo>
                    <a:pt x="4363998" y="883608"/>
                  </a:lnTo>
                  <a:close/>
                  <a:moveTo>
                    <a:pt x="12700" y="870908"/>
                  </a:moveTo>
                  <a:lnTo>
                    <a:pt x="4351171" y="870908"/>
                  </a:lnTo>
                  <a:lnTo>
                    <a:pt x="4351171" y="12700"/>
                  </a:lnTo>
                  <a:lnTo>
                    <a:pt x="12700" y="12700"/>
                  </a:lnTo>
                  <a:lnTo>
                    <a:pt x="12700" y="87090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" y="6350"/>
              <a:ext cx="4498618" cy="1018355"/>
            </a:xfrm>
            <a:custGeom>
              <a:avLst/>
              <a:gdLst/>
              <a:ahLst/>
              <a:cxnLst/>
              <a:rect r="r" b="b" t="t" l="l"/>
              <a:pathLst>
                <a:path h="1018355" w="4498618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4351171" y="0"/>
                  </a:moveTo>
                  <a:lnTo>
                    <a:pt x="4351171" y="147447"/>
                  </a:lnTo>
                  <a:lnTo>
                    <a:pt x="4498618" y="147447"/>
                  </a:lnTo>
                  <a:lnTo>
                    <a:pt x="4498618" y="0"/>
                  </a:lnTo>
                  <a:lnTo>
                    <a:pt x="4351171" y="0"/>
                  </a:lnTo>
                  <a:close/>
                  <a:moveTo>
                    <a:pt x="4351171" y="1018355"/>
                  </a:moveTo>
                  <a:lnTo>
                    <a:pt x="4498618" y="1018355"/>
                  </a:lnTo>
                  <a:lnTo>
                    <a:pt x="4498618" y="870908"/>
                  </a:lnTo>
                  <a:lnTo>
                    <a:pt x="4351171" y="870908"/>
                  </a:lnTo>
                  <a:lnTo>
                    <a:pt x="4351171" y="1018355"/>
                  </a:lnTo>
                  <a:close/>
                  <a:moveTo>
                    <a:pt x="0" y="1018355"/>
                  </a:moveTo>
                  <a:lnTo>
                    <a:pt x="147447" y="1018355"/>
                  </a:lnTo>
                  <a:lnTo>
                    <a:pt x="147447" y="870908"/>
                  </a:lnTo>
                  <a:lnTo>
                    <a:pt x="0" y="870908"/>
                  </a:lnTo>
                  <a:lnTo>
                    <a:pt x="0" y="101835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11318" cy="1031055"/>
            </a:xfrm>
            <a:custGeom>
              <a:avLst/>
              <a:gdLst/>
              <a:ahLst/>
              <a:cxnLst/>
              <a:rect r="r" b="b" t="t" l="l"/>
              <a:pathLst>
                <a:path h="1031055" w="4511318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4351171" y="0"/>
                  </a:moveTo>
                  <a:lnTo>
                    <a:pt x="4351171" y="160147"/>
                  </a:lnTo>
                  <a:lnTo>
                    <a:pt x="4511318" y="160147"/>
                  </a:lnTo>
                  <a:lnTo>
                    <a:pt x="4511318" y="0"/>
                  </a:lnTo>
                  <a:lnTo>
                    <a:pt x="4351171" y="0"/>
                  </a:lnTo>
                  <a:close/>
                  <a:moveTo>
                    <a:pt x="4498618" y="147447"/>
                  </a:moveTo>
                  <a:lnTo>
                    <a:pt x="4363872" y="147447"/>
                  </a:lnTo>
                  <a:lnTo>
                    <a:pt x="4363872" y="12700"/>
                  </a:lnTo>
                  <a:lnTo>
                    <a:pt x="4498618" y="12700"/>
                  </a:lnTo>
                  <a:lnTo>
                    <a:pt x="4498618" y="147447"/>
                  </a:lnTo>
                  <a:close/>
                  <a:moveTo>
                    <a:pt x="4351171" y="1031055"/>
                  </a:moveTo>
                  <a:lnTo>
                    <a:pt x="4511318" y="1031055"/>
                  </a:lnTo>
                  <a:lnTo>
                    <a:pt x="4511318" y="870908"/>
                  </a:lnTo>
                  <a:lnTo>
                    <a:pt x="4351171" y="870908"/>
                  </a:lnTo>
                  <a:lnTo>
                    <a:pt x="4351171" y="1031055"/>
                  </a:lnTo>
                  <a:close/>
                  <a:moveTo>
                    <a:pt x="4363871" y="883608"/>
                  </a:moveTo>
                  <a:lnTo>
                    <a:pt x="4498618" y="883608"/>
                  </a:lnTo>
                  <a:lnTo>
                    <a:pt x="4498618" y="1018355"/>
                  </a:lnTo>
                  <a:lnTo>
                    <a:pt x="4363871" y="1018355"/>
                  </a:lnTo>
                  <a:lnTo>
                    <a:pt x="4363871" y="883608"/>
                  </a:lnTo>
                  <a:close/>
                  <a:moveTo>
                    <a:pt x="0" y="1031055"/>
                  </a:moveTo>
                  <a:lnTo>
                    <a:pt x="160147" y="1031055"/>
                  </a:lnTo>
                  <a:lnTo>
                    <a:pt x="160147" y="870908"/>
                  </a:lnTo>
                  <a:lnTo>
                    <a:pt x="0" y="870908"/>
                  </a:lnTo>
                  <a:lnTo>
                    <a:pt x="0" y="1031055"/>
                  </a:lnTo>
                  <a:close/>
                  <a:moveTo>
                    <a:pt x="12700" y="883608"/>
                  </a:moveTo>
                  <a:lnTo>
                    <a:pt x="147447" y="883608"/>
                  </a:lnTo>
                  <a:lnTo>
                    <a:pt x="147447" y="1018355"/>
                  </a:lnTo>
                  <a:lnTo>
                    <a:pt x="12700" y="1018355"/>
                  </a:lnTo>
                  <a:lnTo>
                    <a:pt x="12700" y="88360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824548" y="860854"/>
            <a:ext cx="7123988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99"/>
              </a:lnSpc>
            </a:pPr>
            <a:r>
              <a:rPr lang="en-US" sz="9999">
                <a:solidFill>
                  <a:srgbClr val="C6EAC9"/>
                </a:solidFill>
                <a:latin typeface="FS Gravity"/>
                <a:ea typeface="FS Gravity"/>
                <a:cs typeface="FS Gravity"/>
                <a:sym typeface="FS Gravity"/>
              </a:rPr>
              <a:t>CAIXA BRANCA</a:t>
            </a:r>
          </a:p>
        </p:txBody>
      </p: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1028700" y="2613097"/>
          <a:ext cx="16230600" cy="7038975"/>
        </p:xfrm>
        <a:graphic>
          <a:graphicData uri="http://schemas.openxmlformats.org/drawingml/2006/table">
            <a:tbl>
              <a:tblPr/>
              <a:tblGrid>
                <a:gridCol w="2833769"/>
                <a:gridCol w="3139332"/>
                <a:gridCol w="2564375"/>
                <a:gridCol w="2564375"/>
                <a:gridCol w="2564375"/>
                <a:gridCol w="2564375"/>
              </a:tblGrid>
              <a:tr h="744966">
                <a:tc gridSpan="3"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Lekton Bold"/>
                          <a:ea typeface="Lekton Bold"/>
                          <a:cs typeface="Lekton Bold"/>
                          <a:sym typeface="Lekton Bold"/>
                        </a:rPr>
                        <a:t>Summary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Lekton Bold"/>
                          <a:ea typeface="Lekton Bold"/>
                          <a:cs typeface="Lekton Bold"/>
                          <a:sym typeface="Lekton Bold"/>
                        </a:rPr>
                        <a:t>Summary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Lekton Bold"/>
                          <a:ea typeface="Lekton Bold"/>
                          <a:cs typeface="Lekton Bold"/>
                          <a:sym typeface="Lekton Bold"/>
                        </a:rPr>
                        <a:t>Summary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13655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Lekton Bold"/>
                          <a:ea typeface="Lekton Bold"/>
                          <a:cs typeface="Lekton Bold"/>
                          <a:sym typeface="Lekton Bold"/>
                        </a:rPr>
                        <a:t>Caso de Teste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826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Lekton Bold"/>
                          <a:ea typeface="Lekton Bold"/>
                          <a:cs typeface="Lekton Bold"/>
                          <a:sym typeface="Lekton Bold"/>
                        </a:rPr>
                        <a:t>Estado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826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Lekton Bold"/>
                          <a:ea typeface="Lekton Bold"/>
                          <a:cs typeface="Lekton Bold"/>
                          <a:sym typeface="Lekton Bold"/>
                        </a:rPr>
                        <a:t>Renda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826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Lekton Bold"/>
                          <a:ea typeface="Lekton Bold"/>
                          <a:cs typeface="Lekton Bold"/>
                          <a:sym typeface="Lekton Bold"/>
                        </a:rPr>
                        <a:t>Condição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826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Lekton Bold"/>
                          <a:ea typeface="Lekton Bold"/>
                          <a:cs typeface="Lekton Bold"/>
                          <a:sym typeface="Lekton Bold"/>
                        </a:rPr>
                        <a:t>Cálculo de Imposto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826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Lekton Bold"/>
                          <a:ea typeface="Lekton Bold"/>
                          <a:cs typeface="Lekton Bold"/>
                          <a:sym typeface="Lekton Bold"/>
                        </a:rPr>
                        <a:t>Saída Esperada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8266"/>
                    </a:solidFill>
                  </a:tcPr>
                </a:tc>
              </a:tr>
              <a:tr h="57305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1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SP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60000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Renda &gt; 50000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60000 * 0.20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12000.00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305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2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SP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40000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30000 &lt;= Renda &lt;= 50000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40000 * 0.15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6000.00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305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3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SP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20000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Renda &lt; 30000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20000 * 0.10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2000.00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305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4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RJ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45000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Renda &gt; 40000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45000 * 0.18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8100.00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305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5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RJ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30000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25000 &lt;= Renda &lt;= 40000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30000 * 0.12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3600.00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305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6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RJ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20000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Renda &lt; 25000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20000 * 0.08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1600.00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305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OUTROS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50000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Renda &gt; 45000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50000 * 0.16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8000.00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305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8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OUTROS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30000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20000 &lt;= Renda &lt;= 45000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30000 * 0.10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3000.00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305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OUTROS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15000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Renda &lt; 20000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15000 * 0.05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750.00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EA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784654"/>
            <a:ext cx="6626489" cy="1514475"/>
            <a:chOff x="0" y="0"/>
            <a:chExt cx="4511318" cy="10310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0010" y="80137"/>
              <a:ext cx="4351298" cy="870782"/>
            </a:xfrm>
            <a:custGeom>
              <a:avLst/>
              <a:gdLst/>
              <a:ahLst/>
              <a:cxnLst/>
              <a:rect r="r" b="b" t="t" l="l"/>
              <a:pathLst>
                <a:path h="870782" w="4351298">
                  <a:moveTo>
                    <a:pt x="4351298" y="870782"/>
                  </a:moveTo>
                  <a:lnTo>
                    <a:pt x="0" y="870782"/>
                  </a:lnTo>
                  <a:lnTo>
                    <a:pt x="0" y="0"/>
                  </a:lnTo>
                  <a:lnTo>
                    <a:pt x="4351171" y="0"/>
                  </a:lnTo>
                  <a:lnTo>
                    <a:pt x="4351171" y="870782"/>
                  </a:lnTo>
                  <a:lnTo>
                    <a:pt x="4351298" y="87078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3660" y="73787"/>
              <a:ext cx="4363998" cy="883608"/>
            </a:xfrm>
            <a:custGeom>
              <a:avLst/>
              <a:gdLst/>
              <a:ahLst/>
              <a:cxnLst/>
              <a:rect r="r" b="b" t="t" l="l"/>
              <a:pathLst>
                <a:path h="883608" w="4363998">
                  <a:moveTo>
                    <a:pt x="4363998" y="883608"/>
                  </a:moveTo>
                  <a:lnTo>
                    <a:pt x="0" y="883608"/>
                  </a:lnTo>
                  <a:lnTo>
                    <a:pt x="0" y="0"/>
                  </a:lnTo>
                  <a:lnTo>
                    <a:pt x="4363871" y="0"/>
                  </a:lnTo>
                  <a:lnTo>
                    <a:pt x="4363871" y="883608"/>
                  </a:lnTo>
                  <a:lnTo>
                    <a:pt x="4363998" y="883608"/>
                  </a:lnTo>
                  <a:close/>
                  <a:moveTo>
                    <a:pt x="12700" y="870908"/>
                  </a:moveTo>
                  <a:lnTo>
                    <a:pt x="4351171" y="870908"/>
                  </a:lnTo>
                  <a:lnTo>
                    <a:pt x="4351171" y="12700"/>
                  </a:lnTo>
                  <a:lnTo>
                    <a:pt x="12700" y="12700"/>
                  </a:lnTo>
                  <a:lnTo>
                    <a:pt x="12700" y="87090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" y="6350"/>
              <a:ext cx="4498618" cy="1018355"/>
            </a:xfrm>
            <a:custGeom>
              <a:avLst/>
              <a:gdLst/>
              <a:ahLst/>
              <a:cxnLst/>
              <a:rect r="r" b="b" t="t" l="l"/>
              <a:pathLst>
                <a:path h="1018355" w="4498618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4351171" y="0"/>
                  </a:moveTo>
                  <a:lnTo>
                    <a:pt x="4351171" y="147447"/>
                  </a:lnTo>
                  <a:lnTo>
                    <a:pt x="4498618" y="147447"/>
                  </a:lnTo>
                  <a:lnTo>
                    <a:pt x="4498618" y="0"/>
                  </a:lnTo>
                  <a:lnTo>
                    <a:pt x="4351171" y="0"/>
                  </a:lnTo>
                  <a:close/>
                  <a:moveTo>
                    <a:pt x="4351171" y="1018355"/>
                  </a:moveTo>
                  <a:lnTo>
                    <a:pt x="4498618" y="1018355"/>
                  </a:lnTo>
                  <a:lnTo>
                    <a:pt x="4498618" y="870908"/>
                  </a:lnTo>
                  <a:lnTo>
                    <a:pt x="4351171" y="870908"/>
                  </a:lnTo>
                  <a:lnTo>
                    <a:pt x="4351171" y="1018355"/>
                  </a:lnTo>
                  <a:close/>
                  <a:moveTo>
                    <a:pt x="0" y="1018355"/>
                  </a:moveTo>
                  <a:lnTo>
                    <a:pt x="147447" y="1018355"/>
                  </a:lnTo>
                  <a:lnTo>
                    <a:pt x="147447" y="870908"/>
                  </a:lnTo>
                  <a:lnTo>
                    <a:pt x="0" y="870908"/>
                  </a:lnTo>
                  <a:lnTo>
                    <a:pt x="0" y="101835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11318" cy="1031055"/>
            </a:xfrm>
            <a:custGeom>
              <a:avLst/>
              <a:gdLst/>
              <a:ahLst/>
              <a:cxnLst/>
              <a:rect r="r" b="b" t="t" l="l"/>
              <a:pathLst>
                <a:path h="1031055" w="4511318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4351171" y="0"/>
                  </a:moveTo>
                  <a:lnTo>
                    <a:pt x="4351171" y="160147"/>
                  </a:lnTo>
                  <a:lnTo>
                    <a:pt x="4511318" y="160147"/>
                  </a:lnTo>
                  <a:lnTo>
                    <a:pt x="4511318" y="0"/>
                  </a:lnTo>
                  <a:lnTo>
                    <a:pt x="4351171" y="0"/>
                  </a:lnTo>
                  <a:close/>
                  <a:moveTo>
                    <a:pt x="4498618" y="147447"/>
                  </a:moveTo>
                  <a:lnTo>
                    <a:pt x="4363872" y="147447"/>
                  </a:lnTo>
                  <a:lnTo>
                    <a:pt x="4363872" y="12700"/>
                  </a:lnTo>
                  <a:lnTo>
                    <a:pt x="4498618" y="12700"/>
                  </a:lnTo>
                  <a:lnTo>
                    <a:pt x="4498618" y="147447"/>
                  </a:lnTo>
                  <a:close/>
                  <a:moveTo>
                    <a:pt x="4351171" y="1031055"/>
                  </a:moveTo>
                  <a:lnTo>
                    <a:pt x="4511318" y="1031055"/>
                  </a:lnTo>
                  <a:lnTo>
                    <a:pt x="4511318" y="870908"/>
                  </a:lnTo>
                  <a:lnTo>
                    <a:pt x="4351171" y="870908"/>
                  </a:lnTo>
                  <a:lnTo>
                    <a:pt x="4351171" y="1031055"/>
                  </a:lnTo>
                  <a:close/>
                  <a:moveTo>
                    <a:pt x="4363871" y="883608"/>
                  </a:moveTo>
                  <a:lnTo>
                    <a:pt x="4498618" y="883608"/>
                  </a:lnTo>
                  <a:lnTo>
                    <a:pt x="4498618" y="1018355"/>
                  </a:lnTo>
                  <a:lnTo>
                    <a:pt x="4363871" y="1018355"/>
                  </a:lnTo>
                  <a:lnTo>
                    <a:pt x="4363871" y="883608"/>
                  </a:lnTo>
                  <a:close/>
                  <a:moveTo>
                    <a:pt x="0" y="1031055"/>
                  </a:moveTo>
                  <a:lnTo>
                    <a:pt x="160147" y="1031055"/>
                  </a:lnTo>
                  <a:lnTo>
                    <a:pt x="160147" y="870908"/>
                  </a:lnTo>
                  <a:lnTo>
                    <a:pt x="0" y="870908"/>
                  </a:lnTo>
                  <a:lnTo>
                    <a:pt x="0" y="1031055"/>
                  </a:lnTo>
                  <a:close/>
                  <a:moveTo>
                    <a:pt x="12700" y="883608"/>
                  </a:moveTo>
                  <a:lnTo>
                    <a:pt x="147447" y="883608"/>
                  </a:lnTo>
                  <a:lnTo>
                    <a:pt x="147447" y="1018355"/>
                  </a:lnTo>
                  <a:lnTo>
                    <a:pt x="12700" y="1018355"/>
                  </a:lnTo>
                  <a:lnTo>
                    <a:pt x="12700" y="88360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563798" y="2504573"/>
            <a:ext cx="6332596" cy="7782427"/>
          </a:xfrm>
          <a:custGeom>
            <a:avLst/>
            <a:gdLst/>
            <a:ahLst/>
            <a:cxnLst/>
            <a:rect r="r" b="b" t="t" l="l"/>
            <a:pathLst>
              <a:path h="7782427" w="6332596">
                <a:moveTo>
                  <a:pt x="0" y="0"/>
                </a:moveTo>
                <a:lnTo>
                  <a:pt x="6332596" y="0"/>
                </a:lnTo>
                <a:lnTo>
                  <a:pt x="6332596" y="7782427"/>
                </a:lnTo>
                <a:lnTo>
                  <a:pt x="0" y="77824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162687" y="2504573"/>
            <a:ext cx="10808300" cy="2598626"/>
          </a:xfrm>
          <a:custGeom>
            <a:avLst/>
            <a:gdLst/>
            <a:ahLst/>
            <a:cxnLst/>
            <a:rect r="r" b="b" t="t" l="l"/>
            <a:pathLst>
              <a:path h="2598626" w="10808300">
                <a:moveTo>
                  <a:pt x="0" y="0"/>
                </a:moveTo>
                <a:lnTo>
                  <a:pt x="10808299" y="0"/>
                </a:lnTo>
                <a:lnTo>
                  <a:pt x="10808299" y="2598627"/>
                </a:lnTo>
                <a:lnTo>
                  <a:pt x="0" y="25986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948536" y="6152593"/>
            <a:ext cx="9532758" cy="2334553"/>
          </a:xfrm>
          <a:custGeom>
            <a:avLst/>
            <a:gdLst/>
            <a:ahLst/>
            <a:cxnLst/>
            <a:rect r="r" b="b" t="t" l="l"/>
            <a:pathLst>
              <a:path h="2334553" w="9532758">
                <a:moveTo>
                  <a:pt x="0" y="0"/>
                </a:moveTo>
                <a:lnTo>
                  <a:pt x="9532758" y="0"/>
                </a:lnTo>
                <a:lnTo>
                  <a:pt x="9532758" y="2334554"/>
                </a:lnTo>
                <a:lnTo>
                  <a:pt x="0" y="23345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24548" y="860854"/>
            <a:ext cx="7123988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99"/>
              </a:lnSpc>
            </a:pPr>
            <a:r>
              <a:rPr lang="en-US" sz="9999">
                <a:solidFill>
                  <a:srgbClr val="C6EAC9"/>
                </a:solidFill>
                <a:latin typeface="FS Gravity"/>
                <a:ea typeface="FS Gravity"/>
                <a:cs typeface="FS Gravity"/>
                <a:sym typeface="FS Gravity"/>
              </a:rPr>
              <a:t>CAIXA BRANCA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6035391" cy="1514475"/>
            <a:chOff x="0" y="0"/>
            <a:chExt cx="4108898" cy="10310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0010" y="80137"/>
              <a:ext cx="3948878" cy="870782"/>
            </a:xfrm>
            <a:custGeom>
              <a:avLst/>
              <a:gdLst/>
              <a:ahLst/>
              <a:cxnLst/>
              <a:rect r="r" b="b" t="t" l="l"/>
              <a:pathLst>
                <a:path h="870782" w="3948878">
                  <a:moveTo>
                    <a:pt x="3948878" y="870782"/>
                  </a:moveTo>
                  <a:lnTo>
                    <a:pt x="0" y="870782"/>
                  </a:lnTo>
                  <a:lnTo>
                    <a:pt x="0" y="0"/>
                  </a:lnTo>
                  <a:lnTo>
                    <a:pt x="3948751" y="0"/>
                  </a:lnTo>
                  <a:lnTo>
                    <a:pt x="3948751" y="870782"/>
                  </a:lnTo>
                  <a:lnTo>
                    <a:pt x="3948878" y="87078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3660" y="73787"/>
              <a:ext cx="3961578" cy="883608"/>
            </a:xfrm>
            <a:custGeom>
              <a:avLst/>
              <a:gdLst/>
              <a:ahLst/>
              <a:cxnLst/>
              <a:rect r="r" b="b" t="t" l="l"/>
              <a:pathLst>
                <a:path h="883608" w="3961578">
                  <a:moveTo>
                    <a:pt x="3961578" y="883608"/>
                  </a:moveTo>
                  <a:lnTo>
                    <a:pt x="0" y="883608"/>
                  </a:lnTo>
                  <a:lnTo>
                    <a:pt x="0" y="0"/>
                  </a:lnTo>
                  <a:lnTo>
                    <a:pt x="3961451" y="0"/>
                  </a:lnTo>
                  <a:lnTo>
                    <a:pt x="3961451" y="883608"/>
                  </a:lnTo>
                  <a:lnTo>
                    <a:pt x="3961578" y="883608"/>
                  </a:lnTo>
                  <a:close/>
                  <a:moveTo>
                    <a:pt x="12700" y="870908"/>
                  </a:moveTo>
                  <a:lnTo>
                    <a:pt x="3948751" y="870908"/>
                  </a:lnTo>
                  <a:lnTo>
                    <a:pt x="3948751" y="12700"/>
                  </a:lnTo>
                  <a:lnTo>
                    <a:pt x="12700" y="12700"/>
                  </a:lnTo>
                  <a:lnTo>
                    <a:pt x="12700" y="87090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" y="6350"/>
              <a:ext cx="4096198" cy="1018355"/>
            </a:xfrm>
            <a:custGeom>
              <a:avLst/>
              <a:gdLst/>
              <a:ahLst/>
              <a:cxnLst/>
              <a:rect r="r" b="b" t="t" l="l"/>
              <a:pathLst>
                <a:path h="1018355" w="4096198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3948751" y="0"/>
                  </a:moveTo>
                  <a:lnTo>
                    <a:pt x="3948751" y="147447"/>
                  </a:lnTo>
                  <a:lnTo>
                    <a:pt x="4096198" y="147447"/>
                  </a:lnTo>
                  <a:lnTo>
                    <a:pt x="4096198" y="0"/>
                  </a:lnTo>
                  <a:lnTo>
                    <a:pt x="3948751" y="0"/>
                  </a:lnTo>
                  <a:close/>
                  <a:moveTo>
                    <a:pt x="3948751" y="1018355"/>
                  </a:moveTo>
                  <a:lnTo>
                    <a:pt x="4096198" y="1018355"/>
                  </a:lnTo>
                  <a:lnTo>
                    <a:pt x="4096198" y="870908"/>
                  </a:lnTo>
                  <a:lnTo>
                    <a:pt x="3948751" y="870908"/>
                  </a:lnTo>
                  <a:lnTo>
                    <a:pt x="3948751" y="1018355"/>
                  </a:lnTo>
                  <a:close/>
                  <a:moveTo>
                    <a:pt x="0" y="1018355"/>
                  </a:moveTo>
                  <a:lnTo>
                    <a:pt x="147447" y="1018355"/>
                  </a:lnTo>
                  <a:lnTo>
                    <a:pt x="147447" y="870908"/>
                  </a:lnTo>
                  <a:lnTo>
                    <a:pt x="0" y="870908"/>
                  </a:lnTo>
                  <a:lnTo>
                    <a:pt x="0" y="101835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08898" cy="1031055"/>
            </a:xfrm>
            <a:custGeom>
              <a:avLst/>
              <a:gdLst/>
              <a:ahLst/>
              <a:cxnLst/>
              <a:rect r="r" b="b" t="t" l="l"/>
              <a:pathLst>
                <a:path h="1031055" w="4108898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3948751" y="0"/>
                  </a:moveTo>
                  <a:lnTo>
                    <a:pt x="3948751" y="160147"/>
                  </a:lnTo>
                  <a:lnTo>
                    <a:pt x="4108898" y="160147"/>
                  </a:lnTo>
                  <a:lnTo>
                    <a:pt x="4108898" y="0"/>
                  </a:lnTo>
                  <a:lnTo>
                    <a:pt x="3948751" y="0"/>
                  </a:lnTo>
                  <a:close/>
                  <a:moveTo>
                    <a:pt x="4096198" y="147447"/>
                  </a:moveTo>
                  <a:lnTo>
                    <a:pt x="3961451" y="147447"/>
                  </a:lnTo>
                  <a:lnTo>
                    <a:pt x="3961451" y="12700"/>
                  </a:lnTo>
                  <a:lnTo>
                    <a:pt x="4096198" y="12700"/>
                  </a:lnTo>
                  <a:lnTo>
                    <a:pt x="4096198" y="147447"/>
                  </a:lnTo>
                  <a:close/>
                  <a:moveTo>
                    <a:pt x="3948751" y="1031055"/>
                  </a:moveTo>
                  <a:lnTo>
                    <a:pt x="4108898" y="1031055"/>
                  </a:lnTo>
                  <a:lnTo>
                    <a:pt x="4108898" y="870908"/>
                  </a:lnTo>
                  <a:lnTo>
                    <a:pt x="3948751" y="870908"/>
                  </a:lnTo>
                  <a:lnTo>
                    <a:pt x="3948751" y="1031055"/>
                  </a:lnTo>
                  <a:close/>
                  <a:moveTo>
                    <a:pt x="3961451" y="883608"/>
                  </a:moveTo>
                  <a:lnTo>
                    <a:pt x="4096198" y="883608"/>
                  </a:lnTo>
                  <a:lnTo>
                    <a:pt x="4096198" y="1018355"/>
                  </a:lnTo>
                  <a:lnTo>
                    <a:pt x="3961451" y="1018355"/>
                  </a:lnTo>
                  <a:lnTo>
                    <a:pt x="3961451" y="883608"/>
                  </a:lnTo>
                  <a:close/>
                  <a:moveTo>
                    <a:pt x="0" y="1031055"/>
                  </a:moveTo>
                  <a:lnTo>
                    <a:pt x="160147" y="1031055"/>
                  </a:lnTo>
                  <a:lnTo>
                    <a:pt x="160147" y="870908"/>
                  </a:lnTo>
                  <a:lnTo>
                    <a:pt x="0" y="870908"/>
                  </a:lnTo>
                  <a:lnTo>
                    <a:pt x="0" y="1031055"/>
                  </a:lnTo>
                  <a:close/>
                  <a:moveTo>
                    <a:pt x="12700" y="883608"/>
                  </a:moveTo>
                  <a:lnTo>
                    <a:pt x="147447" y="883608"/>
                  </a:lnTo>
                  <a:lnTo>
                    <a:pt x="147447" y="1018355"/>
                  </a:lnTo>
                  <a:lnTo>
                    <a:pt x="12700" y="1018355"/>
                  </a:lnTo>
                  <a:lnTo>
                    <a:pt x="12700" y="88360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933429" y="1263221"/>
            <a:ext cx="4111526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>
                <a:solidFill>
                  <a:srgbClr val="F4F4F4"/>
                </a:solidFill>
                <a:latin typeface="FS Gravity"/>
                <a:ea typeface="FS Gravity"/>
                <a:cs typeface="FS Gravity"/>
                <a:sym typeface="FS Gravity"/>
              </a:rPr>
              <a:t>CAIXA PRETA 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4562068" y="3054059"/>
            <a:ext cx="3530326" cy="3530326"/>
            <a:chOff x="0" y="0"/>
            <a:chExt cx="6276134" cy="627613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76134" cy="6276134"/>
            </a:xfrm>
            <a:custGeom>
              <a:avLst/>
              <a:gdLst/>
              <a:ahLst/>
              <a:cxnLst/>
              <a:rect r="r" b="b" t="t" l="l"/>
              <a:pathLst>
                <a:path h="6276134" w="6276134">
                  <a:moveTo>
                    <a:pt x="6276134" y="25400"/>
                  </a:moveTo>
                  <a:cubicBezTo>
                    <a:pt x="6276134" y="11372"/>
                    <a:pt x="6264768" y="0"/>
                    <a:pt x="6250734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6250734"/>
                  </a:lnTo>
                  <a:cubicBezTo>
                    <a:pt x="0" y="6264768"/>
                    <a:pt x="11372" y="6276134"/>
                    <a:pt x="25400" y="6276134"/>
                  </a:cubicBezTo>
                  <a:lnTo>
                    <a:pt x="6250734" y="6276134"/>
                  </a:lnTo>
                  <a:cubicBezTo>
                    <a:pt x="6264768" y="6276134"/>
                    <a:pt x="6276134" y="6264768"/>
                    <a:pt x="6276134" y="6250734"/>
                  </a:cubicBezTo>
                  <a:lnTo>
                    <a:pt x="6276134" y="25400"/>
                  </a:lnTo>
                  <a:close/>
                </a:path>
              </a:pathLst>
            </a:custGeom>
            <a:solidFill>
              <a:srgbClr val="64826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52400" y="206375"/>
              <a:ext cx="5971334" cy="581575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2519"/>
                </a:lnSpc>
              </a:pPr>
              <a:r>
                <a:rPr lang="en-US" sz="1799">
                  <a:solidFill>
                    <a:srgbClr val="FFFFFF"/>
                  </a:solidFill>
                  <a:latin typeface="Lekton Bold"/>
                  <a:ea typeface="Lekton Bold"/>
                  <a:cs typeface="Lekton Bold"/>
                  <a:sym typeface="Lekton Bold"/>
                </a:rPr>
                <a:t>Senha</a:t>
              </a:r>
            </a:p>
            <a:p>
              <a:pPr algn="l" marL="388617" indent="-194308" lvl="1">
                <a:lnSpc>
                  <a:spcPts val="2519"/>
                </a:lnSpc>
                <a:buFont typeface="Arial"/>
                <a:buChar char="•"/>
              </a:pPr>
              <a:r>
                <a:rPr lang="en-US" sz="1799">
                  <a:solidFill>
                    <a:srgbClr val="FFFFFF"/>
                  </a:solidFill>
                  <a:latin typeface="Lekton Bold"/>
                  <a:ea typeface="Lekton Bold"/>
                  <a:cs typeface="Lekton Bold"/>
                  <a:sym typeface="Lekton Bold"/>
                </a:rPr>
                <a:t>Curto &lt;6</a:t>
              </a:r>
            </a:p>
            <a:p>
              <a:pPr algn="l" marL="388617" indent="-194308" lvl="1">
                <a:lnSpc>
                  <a:spcPts val="2519"/>
                </a:lnSpc>
                <a:buFont typeface="Arial"/>
                <a:buChar char="•"/>
              </a:pPr>
              <a:r>
                <a:rPr lang="en-US" sz="1799">
                  <a:solidFill>
                    <a:srgbClr val="FFFFFF"/>
                  </a:solidFill>
                  <a:latin typeface="Lekton Bold"/>
                  <a:ea typeface="Lekton Bold"/>
                  <a:cs typeface="Lekton Bold"/>
                  <a:sym typeface="Lekton Bold"/>
                </a:rPr>
                <a:t>Sem dígitos </a:t>
              </a:r>
            </a:p>
            <a:p>
              <a:pPr algn="l" marL="388617" indent="-194308" lvl="1">
                <a:lnSpc>
                  <a:spcPts val="2519"/>
                </a:lnSpc>
                <a:buFont typeface="Arial"/>
                <a:buChar char="•"/>
              </a:pPr>
              <a:r>
                <a:rPr lang="en-US" sz="1799">
                  <a:solidFill>
                    <a:srgbClr val="FFFFFF"/>
                  </a:solidFill>
                  <a:latin typeface="Lekton Bold"/>
                  <a:ea typeface="Lekton Bold"/>
                  <a:cs typeface="Lekton Bold"/>
                  <a:sym typeface="Lekton Bold"/>
                </a:rPr>
                <a:t>Válido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3736648"/>
            <a:ext cx="3223655" cy="3223655"/>
            <a:chOff x="0" y="0"/>
            <a:chExt cx="5730943" cy="57309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730943" cy="5730943"/>
            </a:xfrm>
            <a:custGeom>
              <a:avLst/>
              <a:gdLst/>
              <a:ahLst/>
              <a:cxnLst/>
              <a:rect r="r" b="b" t="t" l="l"/>
              <a:pathLst>
                <a:path h="5730943" w="5730943">
                  <a:moveTo>
                    <a:pt x="5730943" y="25400"/>
                  </a:moveTo>
                  <a:cubicBezTo>
                    <a:pt x="5730943" y="11372"/>
                    <a:pt x="5719576" y="0"/>
                    <a:pt x="5705543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5705543"/>
                  </a:lnTo>
                  <a:cubicBezTo>
                    <a:pt x="0" y="5719576"/>
                    <a:pt x="11372" y="5730943"/>
                    <a:pt x="25400" y="5730943"/>
                  </a:cubicBezTo>
                  <a:lnTo>
                    <a:pt x="5705543" y="5730943"/>
                  </a:lnTo>
                  <a:cubicBezTo>
                    <a:pt x="5719576" y="5730943"/>
                    <a:pt x="5730943" y="5719576"/>
                    <a:pt x="5730943" y="5705543"/>
                  </a:cubicBezTo>
                  <a:lnTo>
                    <a:pt x="5730943" y="25400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52400" y="206375"/>
              <a:ext cx="5426143" cy="5270568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2519"/>
                </a:lnSpc>
              </a:pPr>
              <a:r>
                <a:rPr lang="en-US" sz="1799">
                  <a:solidFill>
                    <a:srgbClr val="000000"/>
                  </a:solidFill>
                  <a:latin typeface="Lekton Bold"/>
                  <a:ea typeface="Lekton Bold"/>
                  <a:cs typeface="Lekton Bold"/>
                  <a:sym typeface="Lekton Bold"/>
                </a:rPr>
                <a:t>Nome de usuario</a:t>
              </a:r>
            </a:p>
            <a:p>
              <a:pPr algn="l" marL="388617" indent="-194308" lvl="1">
                <a:lnSpc>
                  <a:spcPts val="2519"/>
                </a:lnSpc>
                <a:buFont typeface="Arial"/>
                <a:buChar char="•"/>
              </a:pPr>
              <a:r>
                <a:rPr lang="en-US" sz="1799">
                  <a:solidFill>
                    <a:srgbClr val="000000"/>
                  </a:solidFill>
                  <a:latin typeface="Lekton Bold"/>
                  <a:ea typeface="Lekton Bold"/>
                  <a:cs typeface="Lekton Bold"/>
                  <a:sym typeface="Lekton Bold"/>
                </a:rPr>
                <a:t>Curto &lt; 4</a:t>
              </a:r>
            </a:p>
            <a:p>
              <a:pPr algn="l" marL="388617" indent="-194308" lvl="1">
                <a:lnSpc>
                  <a:spcPts val="2519"/>
                </a:lnSpc>
                <a:buFont typeface="Arial"/>
                <a:buChar char="•"/>
              </a:pPr>
              <a:r>
                <a:rPr lang="en-US" sz="1799">
                  <a:solidFill>
                    <a:srgbClr val="000000"/>
                  </a:solidFill>
                  <a:latin typeface="Lekton Bold"/>
                  <a:ea typeface="Lekton Bold"/>
                  <a:cs typeface="Lekton Bold"/>
                  <a:sym typeface="Lekton Bold"/>
                </a:rPr>
                <a:t>Longo &gt; 20</a:t>
              </a:r>
            </a:p>
            <a:p>
              <a:pPr algn="l" marL="388617" indent="-194308" lvl="1">
                <a:lnSpc>
                  <a:spcPts val="2519"/>
                </a:lnSpc>
                <a:buFont typeface="Arial"/>
                <a:buChar char="•"/>
              </a:pPr>
              <a:r>
                <a:rPr lang="en-US" sz="1799">
                  <a:solidFill>
                    <a:srgbClr val="000000"/>
                  </a:solidFill>
                  <a:latin typeface="Lekton Bold"/>
                  <a:ea typeface="Lekton Bold"/>
                  <a:cs typeface="Lekton Bold"/>
                  <a:sym typeface="Lekton Bold"/>
                </a:rPr>
                <a:t>Válido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026753" y="3054059"/>
            <a:ext cx="3193978" cy="3193978"/>
            <a:chOff x="0" y="0"/>
            <a:chExt cx="5678182" cy="567818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678182" cy="5678182"/>
            </a:xfrm>
            <a:custGeom>
              <a:avLst/>
              <a:gdLst/>
              <a:ahLst/>
              <a:cxnLst/>
              <a:rect r="r" b="b" t="t" l="l"/>
              <a:pathLst>
                <a:path h="5678182" w="5678182">
                  <a:moveTo>
                    <a:pt x="5678182" y="25400"/>
                  </a:moveTo>
                  <a:cubicBezTo>
                    <a:pt x="5678182" y="11372"/>
                    <a:pt x="5666816" y="0"/>
                    <a:pt x="5652782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5652782"/>
                  </a:lnTo>
                  <a:cubicBezTo>
                    <a:pt x="0" y="5666816"/>
                    <a:pt x="11372" y="5678182"/>
                    <a:pt x="25400" y="5678182"/>
                  </a:cubicBezTo>
                  <a:lnTo>
                    <a:pt x="5652782" y="5678182"/>
                  </a:lnTo>
                  <a:cubicBezTo>
                    <a:pt x="5666816" y="5678182"/>
                    <a:pt x="5678182" y="5666816"/>
                    <a:pt x="5678182" y="5652782"/>
                  </a:cubicBezTo>
                  <a:lnTo>
                    <a:pt x="5678182" y="2540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52400" y="206375"/>
              <a:ext cx="5373382" cy="5217807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2519"/>
                </a:lnSpc>
              </a:pPr>
              <a:r>
                <a:rPr lang="en-US" sz="1799">
                  <a:solidFill>
                    <a:srgbClr val="000000"/>
                  </a:solidFill>
                  <a:latin typeface="Lekton Bold"/>
                  <a:ea typeface="Lekton Bold"/>
                  <a:cs typeface="Lekton Bold"/>
                  <a:sym typeface="Lekton Bold"/>
                </a:rPr>
                <a:t>Validação de Senha</a:t>
              </a:r>
            </a:p>
            <a:p>
              <a:pPr algn="l" marL="388617" indent="-194308" lvl="1">
                <a:lnSpc>
                  <a:spcPts val="2519"/>
                </a:lnSpc>
                <a:buFont typeface="Arial"/>
                <a:buChar char="•"/>
              </a:pPr>
              <a:r>
                <a:rPr lang="en-US" sz="1799">
                  <a:solidFill>
                    <a:srgbClr val="000000"/>
                  </a:solidFill>
                  <a:latin typeface="Lekton Bold"/>
                  <a:ea typeface="Lekton Bold"/>
                  <a:cs typeface="Lekton Bold"/>
                  <a:sym typeface="Lekton Bold"/>
                </a:rPr>
                <a:t>Senhas não coincidem </a:t>
              </a:r>
            </a:p>
            <a:p>
              <a:pPr algn="l" marL="388617" indent="-194308" lvl="1">
                <a:lnSpc>
                  <a:spcPts val="2519"/>
                </a:lnSpc>
                <a:buFont typeface="Arial"/>
                <a:buChar char="•"/>
              </a:pPr>
              <a:r>
                <a:rPr lang="en-US" sz="1799">
                  <a:solidFill>
                    <a:srgbClr val="000000"/>
                  </a:solidFill>
                  <a:latin typeface="Lekton Bold"/>
                  <a:ea typeface="Lekton Bold"/>
                  <a:cs typeface="Lekton Bold"/>
                  <a:sym typeface="Lekton Bold"/>
                </a:rPr>
                <a:t>Válido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647895" y="3385461"/>
            <a:ext cx="2531174" cy="2531174"/>
            <a:chOff x="0" y="0"/>
            <a:chExt cx="4499865" cy="449986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499865" cy="4499865"/>
            </a:xfrm>
            <a:custGeom>
              <a:avLst/>
              <a:gdLst/>
              <a:ahLst/>
              <a:cxnLst/>
              <a:rect r="r" b="b" t="t" l="l"/>
              <a:pathLst>
                <a:path h="4499865" w="4499865">
                  <a:moveTo>
                    <a:pt x="4499865" y="25400"/>
                  </a:moveTo>
                  <a:cubicBezTo>
                    <a:pt x="4499865" y="11372"/>
                    <a:pt x="4488498" y="0"/>
                    <a:pt x="4474465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4474465"/>
                  </a:lnTo>
                  <a:cubicBezTo>
                    <a:pt x="0" y="4488498"/>
                    <a:pt x="11372" y="4499865"/>
                    <a:pt x="25400" y="4499865"/>
                  </a:cubicBezTo>
                  <a:lnTo>
                    <a:pt x="4474465" y="4499865"/>
                  </a:lnTo>
                  <a:cubicBezTo>
                    <a:pt x="4488498" y="4499865"/>
                    <a:pt x="4499865" y="4488498"/>
                    <a:pt x="4499865" y="4474465"/>
                  </a:cubicBezTo>
                  <a:lnTo>
                    <a:pt x="4499865" y="25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52400" y="206375"/>
              <a:ext cx="4195065" cy="4039490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2519"/>
                </a:lnSpc>
              </a:pPr>
              <a:r>
                <a:rPr lang="en-US" sz="1799">
                  <a:solidFill>
                    <a:srgbClr val="FFFFFF"/>
                  </a:solidFill>
                  <a:latin typeface="Lekton Bold"/>
                  <a:ea typeface="Lekton Bold"/>
                  <a:cs typeface="Lekton Bold"/>
                  <a:sym typeface="Lekton Bold"/>
                </a:rPr>
                <a:t>Data de Nascimento</a:t>
              </a:r>
            </a:p>
            <a:p>
              <a:pPr algn="l" marL="388617" indent="-194308" lvl="1">
                <a:lnSpc>
                  <a:spcPts val="2519"/>
                </a:lnSpc>
                <a:buFont typeface="Arial"/>
                <a:buChar char="•"/>
              </a:pPr>
              <a:r>
                <a:rPr lang="en-US" sz="1799">
                  <a:solidFill>
                    <a:srgbClr val="FFFFFF"/>
                  </a:solidFill>
                  <a:latin typeface="Lekton Bold"/>
                  <a:ea typeface="Lekton Bold"/>
                  <a:cs typeface="Lekton Bold"/>
                  <a:sym typeface="Lekton Bold"/>
                </a:rPr>
                <a:t>Formato Incorreto</a:t>
              </a:r>
            </a:p>
            <a:p>
              <a:pPr algn="l" marL="388617" indent="-194308" lvl="1">
                <a:lnSpc>
                  <a:spcPts val="2519"/>
                </a:lnSpc>
                <a:buFont typeface="Arial"/>
                <a:buChar char="•"/>
              </a:pPr>
              <a:r>
                <a:rPr lang="en-US" sz="1799">
                  <a:solidFill>
                    <a:srgbClr val="FFFFFF"/>
                  </a:solidFill>
                  <a:latin typeface="Lekton Bold"/>
                  <a:ea typeface="Lekton Bold"/>
                  <a:cs typeface="Lekton Bold"/>
                  <a:sym typeface="Lekton Bold"/>
                </a:rPr>
                <a:t>Caracteres não numericos</a:t>
              </a:r>
            </a:p>
            <a:p>
              <a:pPr algn="l" marL="388617" indent="-194308" lvl="1">
                <a:lnSpc>
                  <a:spcPts val="2519"/>
                </a:lnSpc>
                <a:buFont typeface="Arial"/>
                <a:buChar char="•"/>
              </a:pPr>
              <a:r>
                <a:rPr lang="en-US" sz="1799">
                  <a:solidFill>
                    <a:srgbClr val="FFFFFF"/>
                  </a:solidFill>
                  <a:latin typeface="Lekton Bold"/>
                  <a:ea typeface="Lekton Bold"/>
                  <a:cs typeface="Lekton Bold"/>
                  <a:sym typeface="Lekton Bold"/>
                </a:rPr>
                <a:t>Data Futura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7683369" y="8742518"/>
            <a:ext cx="818051" cy="785329"/>
          </a:xfrm>
          <a:custGeom>
            <a:avLst/>
            <a:gdLst/>
            <a:ahLst/>
            <a:cxnLst/>
            <a:rect r="r" b="b" t="t" l="l"/>
            <a:pathLst>
              <a:path h="785329" w="818051">
                <a:moveTo>
                  <a:pt x="0" y="0"/>
                </a:moveTo>
                <a:lnTo>
                  <a:pt x="818051" y="0"/>
                </a:lnTo>
                <a:lnTo>
                  <a:pt x="818051" y="785330"/>
                </a:lnTo>
                <a:lnTo>
                  <a:pt x="0" y="785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8566129" y="8804244"/>
            <a:ext cx="818051" cy="661878"/>
          </a:xfrm>
          <a:custGeom>
            <a:avLst/>
            <a:gdLst/>
            <a:ahLst/>
            <a:cxnLst/>
            <a:rect r="r" b="b" t="t" l="l"/>
            <a:pathLst>
              <a:path h="661878" w="818051">
                <a:moveTo>
                  <a:pt x="0" y="0"/>
                </a:moveTo>
                <a:lnTo>
                  <a:pt x="818051" y="0"/>
                </a:lnTo>
                <a:lnTo>
                  <a:pt x="818051" y="661878"/>
                </a:lnTo>
                <a:lnTo>
                  <a:pt x="0" y="6618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9427852" y="8705237"/>
            <a:ext cx="818051" cy="786817"/>
          </a:xfrm>
          <a:custGeom>
            <a:avLst/>
            <a:gdLst/>
            <a:ahLst/>
            <a:cxnLst/>
            <a:rect r="r" b="b" t="t" l="l"/>
            <a:pathLst>
              <a:path h="786817" w="818051">
                <a:moveTo>
                  <a:pt x="0" y="0"/>
                </a:moveTo>
                <a:lnTo>
                  <a:pt x="818051" y="0"/>
                </a:lnTo>
                <a:lnTo>
                  <a:pt x="818051" y="786817"/>
                </a:lnTo>
                <a:lnTo>
                  <a:pt x="0" y="7868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0328987" y="8804244"/>
            <a:ext cx="818051" cy="651466"/>
          </a:xfrm>
          <a:custGeom>
            <a:avLst/>
            <a:gdLst/>
            <a:ahLst/>
            <a:cxnLst/>
            <a:rect r="r" b="b" t="t" l="l"/>
            <a:pathLst>
              <a:path h="651466" w="818051">
                <a:moveTo>
                  <a:pt x="0" y="0"/>
                </a:moveTo>
                <a:lnTo>
                  <a:pt x="818051" y="0"/>
                </a:lnTo>
                <a:lnTo>
                  <a:pt x="818051" y="651466"/>
                </a:lnTo>
                <a:lnTo>
                  <a:pt x="0" y="6514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1274858" y="8769291"/>
            <a:ext cx="818051" cy="731784"/>
          </a:xfrm>
          <a:custGeom>
            <a:avLst/>
            <a:gdLst/>
            <a:ahLst/>
            <a:cxnLst/>
            <a:rect r="r" b="b" t="t" l="l"/>
            <a:pathLst>
              <a:path h="731784" w="818051">
                <a:moveTo>
                  <a:pt x="0" y="0"/>
                </a:moveTo>
                <a:lnTo>
                  <a:pt x="818052" y="0"/>
                </a:lnTo>
                <a:lnTo>
                  <a:pt x="818052" y="731784"/>
                </a:lnTo>
                <a:lnTo>
                  <a:pt x="0" y="73178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2220730" y="8729132"/>
            <a:ext cx="818051" cy="798715"/>
          </a:xfrm>
          <a:custGeom>
            <a:avLst/>
            <a:gdLst/>
            <a:ahLst/>
            <a:cxnLst/>
            <a:rect r="r" b="b" t="t" l="l"/>
            <a:pathLst>
              <a:path h="798715" w="818051">
                <a:moveTo>
                  <a:pt x="0" y="0"/>
                </a:moveTo>
                <a:lnTo>
                  <a:pt x="818051" y="0"/>
                </a:lnTo>
                <a:lnTo>
                  <a:pt x="818051" y="798716"/>
                </a:lnTo>
                <a:lnTo>
                  <a:pt x="0" y="79871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3234773" y="8705237"/>
            <a:ext cx="818051" cy="786817"/>
          </a:xfrm>
          <a:custGeom>
            <a:avLst/>
            <a:gdLst/>
            <a:ahLst/>
            <a:cxnLst/>
            <a:rect r="r" b="b" t="t" l="l"/>
            <a:pathLst>
              <a:path h="786817" w="818051">
                <a:moveTo>
                  <a:pt x="0" y="0"/>
                </a:moveTo>
                <a:lnTo>
                  <a:pt x="818051" y="0"/>
                </a:lnTo>
                <a:lnTo>
                  <a:pt x="818051" y="786817"/>
                </a:lnTo>
                <a:lnTo>
                  <a:pt x="0" y="78681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4095431" y="8712674"/>
            <a:ext cx="818051" cy="779380"/>
          </a:xfrm>
          <a:custGeom>
            <a:avLst/>
            <a:gdLst/>
            <a:ahLst/>
            <a:cxnLst/>
            <a:rect r="r" b="b" t="t" l="l"/>
            <a:pathLst>
              <a:path h="779380" w="818051">
                <a:moveTo>
                  <a:pt x="0" y="0"/>
                </a:moveTo>
                <a:lnTo>
                  <a:pt x="818051" y="0"/>
                </a:lnTo>
                <a:lnTo>
                  <a:pt x="818051" y="779380"/>
                </a:lnTo>
                <a:lnTo>
                  <a:pt x="0" y="77938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5041303" y="8705237"/>
            <a:ext cx="818051" cy="786817"/>
          </a:xfrm>
          <a:custGeom>
            <a:avLst/>
            <a:gdLst/>
            <a:ahLst/>
            <a:cxnLst/>
            <a:rect r="r" b="b" t="t" l="l"/>
            <a:pathLst>
              <a:path h="786817" w="818051">
                <a:moveTo>
                  <a:pt x="0" y="0"/>
                </a:moveTo>
                <a:lnTo>
                  <a:pt x="818051" y="0"/>
                </a:lnTo>
                <a:lnTo>
                  <a:pt x="818051" y="786817"/>
                </a:lnTo>
                <a:lnTo>
                  <a:pt x="0" y="78681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5987175" y="8693338"/>
            <a:ext cx="818051" cy="798715"/>
          </a:xfrm>
          <a:custGeom>
            <a:avLst/>
            <a:gdLst/>
            <a:ahLst/>
            <a:cxnLst/>
            <a:rect r="r" b="b" t="t" l="l"/>
            <a:pathLst>
              <a:path h="798715" w="818051">
                <a:moveTo>
                  <a:pt x="0" y="0"/>
                </a:moveTo>
                <a:lnTo>
                  <a:pt x="818051" y="0"/>
                </a:lnTo>
                <a:lnTo>
                  <a:pt x="818051" y="798716"/>
                </a:lnTo>
                <a:lnTo>
                  <a:pt x="0" y="79871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C6EA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784654"/>
            <a:ext cx="6626489" cy="1514475"/>
            <a:chOff x="0" y="0"/>
            <a:chExt cx="4511318" cy="10310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0010" y="80137"/>
              <a:ext cx="4351298" cy="870782"/>
            </a:xfrm>
            <a:custGeom>
              <a:avLst/>
              <a:gdLst/>
              <a:ahLst/>
              <a:cxnLst/>
              <a:rect r="r" b="b" t="t" l="l"/>
              <a:pathLst>
                <a:path h="870782" w="4351298">
                  <a:moveTo>
                    <a:pt x="4351298" y="870782"/>
                  </a:moveTo>
                  <a:lnTo>
                    <a:pt x="0" y="870782"/>
                  </a:lnTo>
                  <a:lnTo>
                    <a:pt x="0" y="0"/>
                  </a:lnTo>
                  <a:lnTo>
                    <a:pt x="4351171" y="0"/>
                  </a:lnTo>
                  <a:lnTo>
                    <a:pt x="4351171" y="870782"/>
                  </a:lnTo>
                  <a:lnTo>
                    <a:pt x="4351298" y="87078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3660" y="73787"/>
              <a:ext cx="4363998" cy="883608"/>
            </a:xfrm>
            <a:custGeom>
              <a:avLst/>
              <a:gdLst/>
              <a:ahLst/>
              <a:cxnLst/>
              <a:rect r="r" b="b" t="t" l="l"/>
              <a:pathLst>
                <a:path h="883608" w="4363998">
                  <a:moveTo>
                    <a:pt x="4363998" y="883608"/>
                  </a:moveTo>
                  <a:lnTo>
                    <a:pt x="0" y="883608"/>
                  </a:lnTo>
                  <a:lnTo>
                    <a:pt x="0" y="0"/>
                  </a:lnTo>
                  <a:lnTo>
                    <a:pt x="4363871" y="0"/>
                  </a:lnTo>
                  <a:lnTo>
                    <a:pt x="4363871" y="883608"/>
                  </a:lnTo>
                  <a:lnTo>
                    <a:pt x="4363998" y="883608"/>
                  </a:lnTo>
                  <a:close/>
                  <a:moveTo>
                    <a:pt x="12700" y="870908"/>
                  </a:moveTo>
                  <a:lnTo>
                    <a:pt x="4351171" y="870908"/>
                  </a:lnTo>
                  <a:lnTo>
                    <a:pt x="4351171" y="12700"/>
                  </a:lnTo>
                  <a:lnTo>
                    <a:pt x="12700" y="12700"/>
                  </a:lnTo>
                  <a:lnTo>
                    <a:pt x="12700" y="87090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" y="6350"/>
              <a:ext cx="4498618" cy="1018355"/>
            </a:xfrm>
            <a:custGeom>
              <a:avLst/>
              <a:gdLst/>
              <a:ahLst/>
              <a:cxnLst/>
              <a:rect r="r" b="b" t="t" l="l"/>
              <a:pathLst>
                <a:path h="1018355" w="4498618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4351171" y="0"/>
                  </a:moveTo>
                  <a:lnTo>
                    <a:pt x="4351171" y="147447"/>
                  </a:lnTo>
                  <a:lnTo>
                    <a:pt x="4498618" y="147447"/>
                  </a:lnTo>
                  <a:lnTo>
                    <a:pt x="4498618" y="0"/>
                  </a:lnTo>
                  <a:lnTo>
                    <a:pt x="4351171" y="0"/>
                  </a:lnTo>
                  <a:close/>
                  <a:moveTo>
                    <a:pt x="4351171" y="1018355"/>
                  </a:moveTo>
                  <a:lnTo>
                    <a:pt x="4498618" y="1018355"/>
                  </a:lnTo>
                  <a:lnTo>
                    <a:pt x="4498618" y="870908"/>
                  </a:lnTo>
                  <a:lnTo>
                    <a:pt x="4351171" y="870908"/>
                  </a:lnTo>
                  <a:lnTo>
                    <a:pt x="4351171" y="1018355"/>
                  </a:lnTo>
                  <a:close/>
                  <a:moveTo>
                    <a:pt x="0" y="1018355"/>
                  </a:moveTo>
                  <a:lnTo>
                    <a:pt x="147447" y="1018355"/>
                  </a:lnTo>
                  <a:lnTo>
                    <a:pt x="147447" y="870908"/>
                  </a:lnTo>
                  <a:lnTo>
                    <a:pt x="0" y="870908"/>
                  </a:lnTo>
                  <a:lnTo>
                    <a:pt x="0" y="101835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11318" cy="1031055"/>
            </a:xfrm>
            <a:custGeom>
              <a:avLst/>
              <a:gdLst/>
              <a:ahLst/>
              <a:cxnLst/>
              <a:rect r="r" b="b" t="t" l="l"/>
              <a:pathLst>
                <a:path h="1031055" w="4511318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4351171" y="0"/>
                  </a:moveTo>
                  <a:lnTo>
                    <a:pt x="4351171" y="160147"/>
                  </a:lnTo>
                  <a:lnTo>
                    <a:pt x="4511318" y="160147"/>
                  </a:lnTo>
                  <a:lnTo>
                    <a:pt x="4511318" y="0"/>
                  </a:lnTo>
                  <a:lnTo>
                    <a:pt x="4351171" y="0"/>
                  </a:lnTo>
                  <a:close/>
                  <a:moveTo>
                    <a:pt x="4498618" y="147447"/>
                  </a:moveTo>
                  <a:lnTo>
                    <a:pt x="4363872" y="147447"/>
                  </a:lnTo>
                  <a:lnTo>
                    <a:pt x="4363872" y="12700"/>
                  </a:lnTo>
                  <a:lnTo>
                    <a:pt x="4498618" y="12700"/>
                  </a:lnTo>
                  <a:lnTo>
                    <a:pt x="4498618" y="147447"/>
                  </a:lnTo>
                  <a:close/>
                  <a:moveTo>
                    <a:pt x="4351171" y="1031055"/>
                  </a:moveTo>
                  <a:lnTo>
                    <a:pt x="4511318" y="1031055"/>
                  </a:lnTo>
                  <a:lnTo>
                    <a:pt x="4511318" y="870908"/>
                  </a:lnTo>
                  <a:lnTo>
                    <a:pt x="4351171" y="870908"/>
                  </a:lnTo>
                  <a:lnTo>
                    <a:pt x="4351171" y="1031055"/>
                  </a:lnTo>
                  <a:close/>
                  <a:moveTo>
                    <a:pt x="4363871" y="883608"/>
                  </a:moveTo>
                  <a:lnTo>
                    <a:pt x="4498618" y="883608"/>
                  </a:lnTo>
                  <a:lnTo>
                    <a:pt x="4498618" y="1018355"/>
                  </a:lnTo>
                  <a:lnTo>
                    <a:pt x="4363871" y="1018355"/>
                  </a:lnTo>
                  <a:lnTo>
                    <a:pt x="4363871" y="883608"/>
                  </a:lnTo>
                  <a:close/>
                  <a:moveTo>
                    <a:pt x="0" y="1031055"/>
                  </a:moveTo>
                  <a:lnTo>
                    <a:pt x="160147" y="1031055"/>
                  </a:lnTo>
                  <a:lnTo>
                    <a:pt x="160147" y="870908"/>
                  </a:lnTo>
                  <a:lnTo>
                    <a:pt x="0" y="870908"/>
                  </a:lnTo>
                  <a:lnTo>
                    <a:pt x="0" y="1031055"/>
                  </a:lnTo>
                  <a:close/>
                  <a:moveTo>
                    <a:pt x="12700" y="883608"/>
                  </a:moveTo>
                  <a:lnTo>
                    <a:pt x="147447" y="883608"/>
                  </a:lnTo>
                  <a:lnTo>
                    <a:pt x="147447" y="1018355"/>
                  </a:lnTo>
                  <a:lnTo>
                    <a:pt x="12700" y="1018355"/>
                  </a:lnTo>
                  <a:lnTo>
                    <a:pt x="12700" y="88360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824548" y="860854"/>
            <a:ext cx="7123988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99"/>
              </a:lnSpc>
            </a:pPr>
            <a:r>
              <a:rPr lang="en-US" sz="9999">
                <a:solidFill>
                  <a:srgbClr val="C6EAC9"/>
                </a:solidFill>
                <a:latin typeface="FS Gravity"/>
                <a:ea typeface="FS Gravity"/>
                <a:cs typeface="FS Gravity"/>
                <a:sym typeface="FS Gravity"/>
              </a:rPr>
              <a:t>CAIXA PRETA</a:t>
            </a:r>
          </a:p>
        </p:txBody>
      </p: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1028700" y="2613097"/>
          <a:ext cx="16230600" cy="6883740"/>
        </p:xfrm>
        <a:graphic>
          <a:graphicData uri="http://schemas.openxmlformats.org/drawingml/2006/table">
            <a:tbl>
              <a:tblPr/>
              <a:tblGrid>
                <a:gridCol w="2447131"/>
                <a:gridCol w="2711003"/>
                <a:gridCol w="2214493"/>
                <a:gridCol w="2214493"/>
                <a:gridCol w="2214493"/>
                <a:gridCol w="2214493"/>
                <a:gridCol w="2214493"/>
              </a:tblGrid>
              <a:tr h="937205">
                <a:tc gridSpan="3"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Lekton Bold"/>
                          <a:ea typeface="Lekton Bold"/>
                          <a:cs typeface="Lekton Bold"/>
                          <a:sym typeface="Lekton Bold"/>
                        </a:rPr>
                        <a:t>Casos de Teste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Lekton Bold"/>
                          <a:ea typeface="Lekton Bold"/>
                          <a:cs typeface="Lekton Bold"/>
                          <a:sym typeface="Lekton Bold"/>
                        </a:rPr>
                        <a:t>Casos de Teste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Lekton Bold"/>
                          <a:ea typeface="Lekton Bold"/>
                          <a:cs typeface="Lekton Bold"/>
                          <a:sym typeface="Lekton Bold"/>
                        </a:rPr>
                        <a:t>Casos de Teste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42983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Lekton Bold"/>
                          <a:ea typeface="Lekton Bold"/>
                          <a:cs typeface="Lekton Bold"/>
                          <a:sym typeface="Lekton Bold"/>
                        </a:rPr>
                        <a:t>Caso de Teste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826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Lekton Bold"/>
                          <a:ea typeface="Lekton Bold"/>
                          <a:cs typeface="Lekton Bold"/>
                          <a:sym typeface="Lekton Bold"/>
                        </a:rPr>
                        <a:t>Nome de Usuário 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826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Lekton Bold"/>
                          <a:ea typeface="Lekton Bold"/>
                          <a:cs typeface="Lekton Bold"/>
                          <a:sym typeface="Lekton Bold"/>
                        </a:rPr>
                        <a:t>Senha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826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Lekton Bold"/>
                          <a:ea typeface="Lekton Bold"/>
                          <a:cs typeface="Lekton Bold"/>
                          <a:sym typeface="Lekton Bold"/>
                        </a:rPr>
                        <a:t>Confirmar Senha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826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Lekton Bold"/>
                          <a:ea typeface="Lekton Bold"/>
                          <a:cs typeface="Lekton Bold"/>
                          <a:sym typeface="Lekton Bold"/>
                        </a:rPr>
                        <a:t>Data de Nascimento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826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Lekton Bold"/>
                          <a:ea typeface="Lekton Bold"/>
                          <a:cs typeface="Lekton Bold"/>
                          <a:sym typeface="Lekton Bold"/>
                        </a:rPr>
                        <a:t>Condição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826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Lekton Bold"/>
                          <a:ea typeface="Lekton Bold"/>
                          <a:cs typeface="Lekton Bold"/>
                          <a:sym typeface="Lekton Bold"/>
                        </a:rPr>
                        <a:t>Saída Esperada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8266"/>
                    </a:solidFill>
                  </a:tcPr>
                </a:tc>
              </a:tr>
              <a:tr h="8405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1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paula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Senha789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Senha789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29/02/1992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Todos os dados são válidos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Cadastro bem-sucedido!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5735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2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leo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Senha789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Senha789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29/02/2002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Nome de usuário muito curto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Nome de usuário muito curto.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092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3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rafael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12345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12345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29/02/1982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Senha muito curta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Senha muito curta.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05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4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carla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Senha999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Senha000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29/02/2010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Senhas diferentes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As senhas não coincidem.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5735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5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pedro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Senha321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Senha321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01/01/2004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Todos os dados são válidos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Lekton"/>
                          <a:ea typeface="Lekton"/>
                          <a:cs typeface="Lekton"/>
                          <a:sym typeface="Lekton"/>
                        </a:rPr>
                        <a:t>Cadastro bem-sucedido!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EA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784654"/>
            <a:ext cx="6626489" cy="1514475"/>
            <a:chOff x="0" y="0"/>
            <a:chExt cx="4511318" cy="10310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0010" y="80137"/>
              <a:ext cx="4351298" cy="870782"/>
            </a:xfrm>
            <a:custGeom>
              <a:avLst/>
              <a:gdLst/>
              <a:ahLst/>
              <a:cxnLst/>
              <a:rect r="r" b="b" t="t" l="l"/>
              <a:pathLst>
                <a:path h="870782" w="4351298">
                  <a:moveTo>
                    <a:pt x="4351298" y="870782"/>
                  </a:moveTo>
                  <a:lnTo>
                    <a:pt x="0" y="870782"/>
                  </a:lnTo>
                  <a:lnTo>
                    <a:pt x="0" y="0"/>
                  </a:lnTo>
                  <a:lnTo>
                    <a:pt x="4351171" y="0"/>
                  </a:lnTo>
                  <a:lnTo>
                    <a:pt x="4351171" y="870782"/>
                  </a:lnTo>
                  <a:lnTo>
                    <a:pt x="4351298" y="87078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3660" y="73787"/>
              <a:ext cx="4363998" cy="883608"/>
            </a:xfrm>
            <a:custGeom>
              <a:avLst/>
              <a:gdLst/>
              <a:ahLst/>
              <a:cxnLst/>
              <a:rect r="r" b="b" t="t" l="l"/>
              <a:pathLst>
                <a:path h="883608" w="4363998">
                  <a:moveTo>
                    <a:pt x="4363998" y="883608"/>
                  </a:moveTo>
                  <a:lnTo>
                    <a:pt x="0" y="883608"/>
                  </a:lnTo>
                  <a:lnTo>
                    <a:pt x="0" y="0"/>
                  </a:lnTo>
                  <a:lnTo>
                    <a:pt x="4363871" y="0"/>
                  </a:lnTo>
                  <a:lnTo>
                    <a:pt x="4363871" y="883608"/>
                  </a:lnTo>
                  <a:lnTo>
                    <a:pt x="4363998" y="883608"/>
                  </a:lnTo>
                  <a:close/>
                  <a:moveTo>
                    <a:pt x="12700" y="870908"/>
                  </a:moveTo>
                  <a:lnTo>
                    <a:pt x="4351171" y="870908"/>
                  </a:lnTo>
                  <a:lnTo>
                    <a:pt x="4351171" y="12700"/>
                  </a:lnTo>
                  <a:lnTo>
                    <a:pt x="12700" y="12700"/>
                  </a:lnTo>
                  <a:lnTo>
                    <a:pt x="12700" y="87090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" y="6350"/>
              <a:ext cx="4498618" cy="1018355"/>
            </a:xfrm>
            <a:custGeom>
              <a:avLst/>
              <a:gdLst/>
              <a:ahLst/>
              <a:cxnLst/>
              <a:rect r="r" b="b" t="t" l="l"/>
              <a:pathLst>
                <a:path h="1018355" w="4498618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4351171" y="0"/>
                  </a:moveTo>
                  <a:lnTo>
                    <a:pt x="4351171" y="147447"/>
                  </a:lnTo>
                  <a:lnTo>
                    <a:pt x="4498618" y="147447"/>
                  </a:lnTo>
                  <a:lnTo>
                    <a:pt x="4498618" y="0"/>
                  </a:lnTo>
                  <a:lnTo>
                    <a:pt x="4351171" y="0"/>
                  </a:lnTo>
                  <a:close/>
                  <a:moveTo>
                    <a:pt x="4351171" y="1018355"/>
                  </a:moveTo>
                  <a:lnTo>
                    <a:pt x="4498618" y="1018355"/>
                  </a:lnTo>
                  <a:lnTo>
                    <a:pt x="4498618" y="870908"/>
                  </a:lnTo>
                  <a:lnTo>
                    <a:pt x="4351171" y="870908"/>
                  </a:lnTo>
                  <a:lnTo>
                    <a:pt x="4351171" y="1018355"/>
                  </a:lnTo>
                  <a:close/>
                  <a:moveTo>
                    <a:pt x="0" y="1018355"/>
                  </a:moveTo>
                  <a:lnTo>
                    <a:pt x="147447" y="1018355"/>
                  </a:lnTo>
                  <a:lnTo>
                    <a:pt x="147447" y="870908"/>
                  </a:lnTo>
                  <a:lnTo>
                    <a:pt x="0" y="870908"/>
                  </a:lnTo>
                  <a:lnTo>
                    <a:pt x="0" y="101835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11318" cy="1031055"/>
            </a:xfrm>
            <a:custGeom>
              <a:avLst/>
              <a:gdLst/>
              <a:ahLst/>
              <a:cxnLst/>
              <a:rect r="r" b="b" t="t" l="l"/>
              <a:pathLst>
                <a:path h="1031055" w="4511318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4351171" y="0"/>
                  </a:moveTo>
                  <a:lnTo>
                    <a:pt x="4351171" y="160147"/>
                  </a:lnTo>
                  <a:lnTo>
                    <a:pt x="4511318" y="160147"/>
                  </a:lnTo>
                  <a:lnTo>
                    <a:pt x="4511318" y="0"/>
                  </a:lnTo>
                  <a:lnTo>
                    <a:pt x="4351171" y="0"/>
                  </a:lnTo>
                  <a:close/>
                  <a:moveTo>
                    <a:pt x="4498618" y="147447"/>
                  </a:moveTo>
                  <a:lnTo>
                    <a:pt x="4363872" y="147447"/>
                  </a:lnTo>
                  <a:lnTo>
                    <a:pt x="4363872" y="12700"/>
                  </a:lnTo>
                  <a:lnTo>
                    <a:pt x="4498618" y="12700"/>
                  </a:lnTo>
                  <a:lnTo>
                    <a:pt x="4498618" y="147447"/>
                  </a:lnTo>
                  <a:close/>
                  <a:moveTo>
                    <a:pt x="4351171" y="1031055"/>
                  </a:moveTo>
                  <a:lnTo>
                    <a:pt x="4511318" y="1031055"/>
                  </a:lnTo>
                  <a:lnTo>
                    <a:pt x="4511318" y="870908"/>
                  </a:lnTo>
                  <a:lnTo>
                    <a:pt x="4351171" y="870908"/>
                  </a:lnTo>
                  <a:lnTo>
                    <a:pt x="4351171" y="1031055"/>
                  </a:lnTo>
                  <a:close/>
                  <a:moveTo>
                    <a:pt x="4363871" y="883608"/>
                  </a:moveTo>
                  <a:lnTo>
                    <a:pt x="4498618" y="883608"/>
                  </a:lnTo>
                  <a:lnTo>
                    <a:pt x="4498618" y="1018355"/>
                  </a:lnTo>
                  <a:lnTo>
                    <a:pt x="4363871" y="1018355"/>
                  </a:lnTo>
                  <a:lnTo>
                    <a:pt x="4363871" y="883608"/>
                  </a:lnTo>
                  <a:close/>
                  <a:moveTo>
                    <a:pt x="0" y="1031055"/>
                  </a:moveTo>
                  <a:lnTo>
                    <a:pt x="160147" y="1031055"/>
                  </a:lnTo>
                  <a:lnTo>
                    <a:pt x="160147" y="870908"/>
                  </a:lnTo>
                  <a:lnTo>
                    <a:pt x="0" y="870908"/>
                  </a:lnTo>
                  <a:lnTo>
                    <a:pt x="0" y="1031055"/>
                  </a:lnTo>
                  <a:close/>
                  <a:moveTo>
                    <a:pt x="12700" y="883608"/>
                  </a:moveTo>
                  <a:lnTo>
                    <a:pt x="147447" y="883608"/>
                  </a:lnTo>
                  <a:lnTo>
                    <a:pt x="147447" y="1018355"/>
                  </a:lnTo>
                  <a:lnTo>
                    <a:pt x="12700" y="1018355"/>
                  </a:lnTo>
                  <a:lnTo>
                    <a:pt x="12700" y="88360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472076" y="2573626"/>
            <a:ext cx="6982420" cy="2943004"/>
          </a:xfrm>
          <a:custGeom>
            <a:avLst/>
            <a:gdLst/>
            <a:ahLst/>
            <a:cxnLst/>
            <a:rect r="r" b="b" t="t" l="l"/>
            <a:pathLst>
              <a:path h="2943004" w="6982420">
                <a:moveTo>
                  <a:pt x="0" y="0"/>
                </a:moveTo>
                <a:lnTo>
                  <a:pt x="6982420" y="0"/>
                </a:lnTo>
                <a:lnTo>
                  <a:pt x="6982420" y="2943003"/>
                </a:lnTo>
                <a:lnTo>
                  <a:pt x="0" y="29430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246238" y="168272"/>
            <a:ext cx="4310264" cy="2405353"/>
          </a:xfrm>
          <a:custGeom>
            <a:avLst/>
            <a:gdLst/>
            <a:ahLst/>
            <a:cxnLst/>
            <a:rect r="r" b="b" t="t" l="l"/>
            <a:pathLst>
              <a:path h="2405353" w="4310264">
                <a:moveTo>
                  <a:pt x="0" y="0"/>
                </a:moveTo>
                <a:lnTo>
                  <a:pt x="4310263" y="0"/>
                </a:lnTo>
                <a:lnTo>
                  <a:pt x="4310263" y="2405354"/>
                </a:lnTo>
                <a:lnTo>
                  <a:pt x="0" y="24053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72076" y="5516629"/>
            <a:ext cx="5200688" cy="4557304"/>
          </a:xfrm>
          <a:custGeom>
            <a:avLst/>
            <a:gdLst/>
            <a:ahLst/>
            <a:cxnLst/>
            <a:rect r="r" b="b" t="t" l="l"/>
            <a:pathLst>
              <a:path h="4557304" w="5200688">
                <a:moveTo>
                  <a:pt x="0" y="0"/>
                </a:moveTo>
                <a:lnTo>
                  <a:pt x="5200688" y="0"/>
                </a:lnTo>
                <a:lnTo>
                  <a:pt x="5200688" y="4557304"/>
                </a:lnTo>
                <a:lnTo>
                  <a:pt x="0" y="45573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948536" y="2573626"/>
            <a:ext cx="6185827" cy="3374087"/>
          </a:xfrm>
          <a:custGeom>
            <a:avLst/>
            <a:gdLst/>
            <a:ahLst/>
            <a:cxnLst/>
            <a:rect r="r" b="b" t="t" l="l"/>
            <a:pathLst>
              <a:path h="3374087" w="6185827">
                <a:moveTo>
                  <a:pt x="0" y="0"/>
                </a:moveTo>
                <a:lnTo>
                  <a:pt x="6185827" y="0"/>
                </a:lnTo>
                <a:lnTo>
                  <a:pt x="6185827" y="3374087"/>
                </a:lnTo>
                <a:lnTo>
                  <a:pt x="0" y="33740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041449" y="5143500"/>
            <a:ext cx="6365537" cy="5143500"/>
          </a:xfrm>
          <a:custGeom>
            <a:avLst/>
            <a:gdLst/>
            <a:ahLst/>
            <a:cxnLst/>
            <a:rect r="r" b="b" t="t" l="l"/>
            <a:pathLst>
              <a:path h="5143500" w="6365537">
                <a:moveTo>
                  <a:pt x="0" y="0"/>
                </a:moveTo>
                <a:lnTo>
                  <a:pt x="6365537" y="0"/>
                </a:lnTo>
                <a:lnTo>
                  <a:pt x="6365537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24548" y="860854"/>
            <a:ext cx="7123988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99"/>
              </a:lnSpc>
            </a:pPr>
            <a:r>
              <a:rPr lang="en-US" sz="9999">
                <a:solidFill>
                  <a:srgbClr val="C6EAC9"/>
                </a:solidFill>
                <a:latin typeface="FS Gravity"/>
                <a:ea typeface="FS Gravity"/>
                <a:cs typeface="FS Gravity"/>
                <a:sym typeface="FS Gravity"/>
              </a:rPr>
              <a:t>CAIXA PRETA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DAGL4DG0BD4</dc:identifier>
  <dcterms:modified xsi:type="dcterms:W3CDTF">2011-08-01T06:04:30Z</dcterms:modified>
  <cp:revision>1</cp:revision>
  <dc:title>TESTE CAIXA PRETA E CAIXA BRANCA</dc:title>
</cp:coreProperties>
</file>