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57FB793-6EE8-3697-E917-A81BA6F06A5B}" name="Kiki Karydou" initials="KK" userId="bb09f205aca24d2e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23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Kiki Karydou</dc:creator>
  <cp:lastModifiedBy>Kiki Karydou</cp:lastModifiedBy>
  <cp:revision>6</cp:revision>
  <dcterms:created xsi:type="dcterms:W3CDTF">2022-02-04T09:22:37Z</dcterms:created>
  <dcterms:modified xsi:type="dcterms:W3CDTF">2022-02-07T14:07:11Z</dcterms:modified>
</cp:coreProperties>
</file>