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1B6F"/>
    <a:srgbClr val="8074A7"/>
    <a:srgbClr val="ED1C24"/>
    <a:srgbClr val="A9A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39" autoAdjust="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9118F1927F924CACEBAC17AB018512" ma:contentTypeVersion="6" ma:contentTypeDescription="Vytvoří nový dokument" ma:contentTypeScope="" ma:versionID="c51c437583fda7a841ca3d4cfbaae135">
  <xsd:schema xmlns:xsd="http://www.w3.org/2001/XMLSchema" xmlns:xs="http://www.w3.org/2001/XMLSchema" xmlns:p="http://schemas.microsoft.com/office/2006/metadata/properties" xmlns:ns3="3a79b8ff-c384-4c7d-ae81-a50ef09ac990" targetNamespace="http://schemas.microsoft.com/office/2006/metadata/properties" ma:root="true" ma:fieldsID="00a06a825a823150faa8042cfa57d7f2" ns3:_="">
    <xsd:import namespace="3a79b8ff-c384-4c7d-ae81-a50ef09ac9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9b8ff-c384-4c7d-ae81-a50ef09ac9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2FADA4-AE23-4133-A1E3-E3C6E262DC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8FA91E-1D1C-4E0C-BBAE-58FD24FC5221}">
  <ds:schemaRefs>
    <ds:schemaRef ds:uri="http://schemas.microsoft.com/office/infopath/2007/PartnerControls"/>
    <ds:schemaRef ds:uri="3a79b8ff-c384-4c7d-ae81-a50ef09ac990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AB0C41F-8BFF-4873-986B-9621A73BED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9b8ff-c384-4c7d-ae81-a50ef09ac9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GENDERACTIONplus_PPT_template</Template>
  <TotalTime>99</TotalTime>
  <Words>209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Motiv Office</vt:lpstr>
      <vt:lpstr>Vlastní návrh</vt:lpstr>
      <vt:lpstr>#SafeAcademia</vt:lpstr>
      <vt:lpstr>#SafeAcademia</vt:lpstr>
      <vt:lpstr>PowerPoint Presentation</vt:lpstr>
    </vt:vector>
  </TitlesOfParts>
  <Company>sou av 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 Tenglerová</dc:creator>
  <cp:lastModifiedBy>Hana Tenglerová</cp:lastModifiedBy>
  <cp:revision>10</cp:revision>
  <dcterms:created xsi:type="dcterms:W3CDTF">2023-01-19T11:34:59Z</dcterms:created>
  <dcterms:modified xsi:type="dcterms:W3CDTF">2023-01-19T15:35:29Z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0x010100569118F1927F924CACEBAC17AB018512</vt:lpwstr>
  </property>
</Properties>
</file>