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94168af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94168af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94168af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94168af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94168af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94168af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94168af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94168af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94168af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94168af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21351" y="744575"/>
            <a:ext cx="7660800" cy="122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374151"/>
                </a:solidFill>
                <a:highlight>
                  <a:srgbClr val="F7F7F8"/>
                </a:highlight>
                <a:latin typeface="Roboto"/>
                <a:ea typeface="Roboto"/>
                <a:cs typeface="Roboto"/>
                <a:sym typeface="Roboto"/>
              </a:rPr>
              <a:t>Exploratory Data Analysis for Microsoft's New Movie Studio</a:t>
            </a:r>
            <a:endParaRPr sz="9300"/>
          </a:p>
        </p:txBody>
      </p:sp>
      <p:sp>
        <p:nvSpPr>
          <p:cNvPr id="55" name="Google Shape;55;p13"/>
          <p:cNvSpPr txBox="1"/>
          <p:nvPr>
            <p:ph idx="1" type="subTitle"/>
          </p:nvPr>
        </p:nvSpPr>
        <p:spPr>
          <a:xfrm>
            <a:off x="311700" y="2416725"/>
            <a:ext cx="8520600" cy="214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374151"/>
                </a:solidFill>
                <a:highlight>
                  <a:srgbClr val="F7F7F8"/>
                </a:highlight>
                <a:latin typeface="Roboto"/>
                <a:ea typeface="Roboto"/>
                <a:cs typeface="Roboto"/>
                <a:sym typeface="Roboto"/>
              </a:rPr>
              <a:t>Microsoft wants to create a new movie studio, but they don't know what type of films to create.</a:t>
            </a:r>
            <a:endParaRPr sz="2000">
              <a:solidFill>
                <a:srgbClr val="374151"/>
              </a:solidFill>
              <a:highlight>
                <a:srgbClr val="F7F7F8"/>
              </a:highlight>
              <a:latin typeface="Roboto"/>
              <a:ea typeface="Roboto"/>
              <a:cs typeface="Roboto"/>
              <a:sym typeface="Roboto"/>
            </a:endParaRPr>
          </a:p>
          <a:p>
            <a:pPr indent="0" lvl="0" marL="0" rtl="0" algn="ctr">
              <a:spcBef>
                <a:spcPts val="0"/>
              </a:spcBef>
              <a:spcAft>
                <a:spcPts val="0"/>
              </a:spcAft>
              <a:buNone/>
            </a:pPr>
            <a:r>
              <a:rPr lang="en" sz="2000">
                <a:solidFill>
                  <a:srgbClr val="374151"/>
                </a:solidFill>
                <a:highlight>
                  <a:srgbClr val="F7F7F8"/>
                </a:highlight>
                <a:latin typeface="Roboto"/>
                <a:ea typeface="Roboto"/>
                <a:cs typeface="Roboto"/>
                <a:sym typeface="Roboto"/>
              </a:rPr>
              <a:t>To explore what types of films are currently doing the best at the box office and translate those findings into actionable insights for Microsoft.</a:t>
            </a:r>
            <a:endParaRPr sz="2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3333">
                <a:solidFill>
                  <a:srgbClr val="374151"/>
                </a:solidFill>
                <a:highlight>
                  <a:srgbClr val="F7F7F8"/>
                </a:highlight>
                <a:latin typeface="Roboto"/>
                <a:ea typeface="Roboto"/>
                <a:cs typeface="Roboto"/>
                <a:sym typeface="Roboto"/>
              </a:rPr>
              <a:t>Data Description</a:t>
            </a:r>
            <a:endParaRPr sz="3333"/>
          </a:p>
        </p:txBody>
      </p:sp>
      <p:sp>
        <p:nvSpPr>
          <p:cNvPr id="61" name="Google Shape;61;p14"/>
          <p:cNvSpPr txBox="1"/>
          <p:nvPr>
            <p:ph idx="1" type="body"/>
          </p:nvPr>
        </p:nvSpPr>
        <p:spPr>
          <a:xfrm>
            <a:off x="311700" y="1467650"/>
            <a:ext cx="8520600" cy="310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latin typeface="Roboto"/>
                <a:ea typeface="Roboto"/>
                <a:cs typeface="Roboto"/>
                <a:sym typeface="Roboto"/>
              </a:rPr>
              <a:t>We used two data sets from Box Office Mojo: one containing information about movies released between 2010-2018, and another containing information about the production studios that released those movies.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74151"/>
                </a:solidFill>
                <a:highlight>
                  <a:srgbClr val="F7F7F8"/>
                </a:highlight>
                <a:latin typeface="Roboto"/>
                <a:ea typeface="Roboto"/>
                <a:cs typeface="Roboto"/>
                <a:sym typeface="Roboto"/>
              </a:rPr>
              <a:t>                Data Cleaning and Preparation</a:t>
            </a:r>
            <a:endParaRPr sz="4600"/>
          </a:p>
        </p:txBody>
      </p:sp>
      <p:sp>
        <p:nvSpPr>
          <p:cNvPr id="67" name="Google Shape;67;p15"/>
          <p:cNvSpPr txBox="1"/>
          <p:nvPr>
            <p:ph idx="1" type="body"/>
          </p:nvPr>
        </p:nvSpPr>
        <p:spPr>
          <a:xfrm>
            <a:off x="311700" y="1804275"/>
            <a:ext cx="8520600" cy="17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latin typeface="Roboto"/>
                <a:ea typeface="Roboto"/>
                <a:cs typeface="Roboto"/>
                <a:sym typeface="Roboto"/>
              </a:rPr>
              <a:t>We dropped missing values, converted data types, and merged the two data sets on the production studio column.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74151"/>
                </a:solidFill>
                <a:highlight>
                  <a:srgbClr val="F7F7F8"/>
                </a:highlight>
                <a:latin typeface="Roboto"/>
                <a:ea typeface="Roboto"/>
                <a:cs typeface="Roboto"/>
                <a:sym typeface="Roboto"/>
              </a:rPr>
              <a:t>                       Exploratory Data Analysis</a:t>
            </a:r>
            <a:endParaRPr sz="4600"/>
          </a:p>
        </p:txBody>
      </p:sp>
      <p:sp>
        <p:nvSpPr>
          <p:cNvPr id="73" name="Google Shape;73;p16"/>
          <p:cNvSpPr txBox="1"/>
          <p:nvPr>
            <p:ph idx="1" type="body"/>
          </p:nvPr>
        </p:nvSpPr>
        <p:spPr>
          <a:xfrm>
            <a:off x="311700" y="1521500"/>
            <a:ext cx="8520600" cy="304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latin typeface="Roboto"/>
                <a:ea typeface="Roboto"/>
                <a:cs typeface="Roboto"/>
                <a:sym typeface="Roboto"/>
              </a:rPr>
              <a:t>We found that movies with higher budgets tend to have higher box office revenues, longer movies tend to have lower box office revenues, and Disney is the top-performing production studio in terms of box office revenue.</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74151"/>
                </a:solidFill>
                <a:highlight>
                  <a:srgbClr val="F7F7F8"/>
                </a:highlight>
                <a:latin typeface="Roboto"/>
                <a:ea typeface="Roboto"/>
                <a:cs typeface="Roboto"/>
                <a:sym typeface="Roboto"/>
              </a:rPr>
              <a:t>                            Recommendations</a:t>
            </a:r>
            <a:endParaRPr sz="4600"/>
          </a:p>
        </p:txBody>
      </p:sp>
      <p:sp>
        <p:nvSpPr>
          <p:cNvPr id="79" name="Google Shape;79;p17"/>
          <p:cNvSpPr txBox="1"/>
          <p:nvPr>
            <p:ph idx="1" type="body"/>
          </p:nvPr>
        </p:nvSpPr>
        <p:spPr>
          <a:xfrm>
            <a:off x="311700" y="1508050"/>
            <a:ext cx="8520600" cy="206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latin typeface="Roboto"/>
                <a:ea typeface="Roboto"/>
                <a:cs typeface="Roboto"/>
                <a:sym typeface="Roboto"/>
              </a:rPr>
              <a:t>We recommend that Microsoft focus on producing mid-budget films that are between 90-120 minutes long, and partner with a successful production studio like Disney to increase their chances of success at the box office.</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74151"/>
                </a:solidFill>
                <a:highlight>
                  <a:srgbClr val="F7F7F8"/>
                </a:highlight>
                <a:latin typeface="Roboto"/>
                <a:ea typeface="Roboto"/>
                <a:cs typeface="Roboto"/>
                <a:sym typeface="Roboto"/>
              </a:rPr>
              <a:t>                                  Conclusion</a:t>
            </a:r>
            <a:endParaRPr sz="4600"/>
          </a:p>
        </p:txBody>
      </p:sp>
      <p:sp>
        <p:nvSpPr>
          <p:cNvPr id="85" name="Google Shape;85;p18"/>
          <p:cNvSpPr txBox="1"/>
          <p:nvPr>
            <p:ph idx="1" type="body"/>
          </p:nvPr>
        </p:nvSpPr>
        <p:spPr>
          <a:xfrm>
            <a:off x="311700" y="1669625"/>
            <a:ext cx="8520600" cy="195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74151"/>
                </a:solidFill>
                <a:highlight>
                  <a:srgbClr val="F7F7F8"/>
                </a:highlight>
                <a:latin typeface="Roboto"/>
                <a:ea typeface="Roboto"/>
                <a:cs typeface="Roboto"/>
                <a:sym typeface="Roboto"/>
              </a:rPr>
              <a:t>In conclusion, our analysis shows that there are clear patterns in what types of films perform well at the box office, and Microsoft can use these insights to make informed decisions about what types of films to produce.</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