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93" autoAdjust="0"/>
    <p:restoredTop sz="94660"/>
  </p:normalViewPr>
  <p:slideViewPr>
    <p:cSldViewPr snapToGrid="0">
      <p:cViewPr>
        <p:scale>
          <a:sx n="90" d="100"/>
          <a:sy n="90" d="100"/>
        </p:scale>
        <p:origin x="-72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2-06T11:51:14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12568 17948 0,'-44'0'109,"0"0"-93,-1 0-1,1 0 1,0 0-1,-44 0 1,0 44-16,0-44 16,-45 0-16,1 0 15,0 0-15,-45 0 16,1 0-16,44 0 16,-1 0-16,1 0 15,44 0-15,-44 0 16,43 0-16,1 0 15,44 0-15,0 44 16,0-44-16,0 0 16,0 0-1,-44 0 32,44 0-31,-1 0-1,45 44 1,-44-44-16,0 0 16,0 0-1,-44 0 1,44 0 0,0 44-1,0-44 1,0 0-16,44 44 15,-45-44 1,1 0-16,0 0 16,44 44-16,-44-44 15,0 0 1,0 0 15,0 0 32,0 0-48,0 0 1,0 0 0,-1 0-16,1 0 31,0 0-16,0 0 1,0-44 0,0 44-1,0 0 1,0 0 15,0-44-31,0 44 16,0 0-1,-1 0 1,1 0-16,0 0 16,0 0-1,0 0-15,0 0 16,0 0 0,0 0-1,-44 0 1,43 0-1,-43 0 1,0 0 0,44 0-1,0 0 1,0 0 15,0 0-31,0 0 16,-1 0-1,-43 0 1,44 0-16,-44 0 16,44 0-1,0 0-15,-44 0 16,-1 0 0,45 0-16,0 0 15,0 0-15,0 0 16,0 0-16,0 0 15,0 0-15,0 0 16,0 0-16,-1 0 16,1-44-1,0 44 1,0 0 0,0 0-1,0 0 1,0 0-1,0-44-15,0 44 16,0 0 0,-1 0-1,1 0 1,0 0 0,0 0 15,44-44 0,-88 44-15,44 0-1,0 0 1,0 0 0,0 0-16,-1 0 15,1 0 1,0 0-16,0 0 15,-44 0 1,44 0 0,0 0-16,0 0 15,0 0 1,0 0 15,-1 0 0,1 0-15,0 44 0,0-44 31,0 0-1,0 0-14,0 0-1,0 0 0,0 0 16,0 0 47,-1 0-63,45 44-31,-44-44 31,0 0 1,0 0 61,0 0 314,0 0-345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2-06T11:51:32.1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8599 7673 0,'44'0'47,"0"0"-32,-88 0 63,0 0-62,0 0-16,0 0 16,0 0-16,0 0 15,0 0-15,-45 0 16,45 0-16,0 0 15,0 0 1,-44 0-16,44 0 16,-44 0-16,43 0 15,-43 0-15,44 0 16,0 0-16,0 0 16,-88 0-16,-1 44 15,89-44-15,-44 0 16,44 0-16,-44 0 15,0 0-15,-1 0 16,45 0-16,0 0 16,0 0-16,0 0 15,0 0-15,0 0 32,0 0-32,0 0 15,0 0 1,-1 0-1,1 0-15,-44 0 16,44 0-16,-44 0 16,0 0-16,-1 0 15,-43 0-15,44 0 0,0 0 16,-44 0 0,43 0-16,1 0 15,0 0-15,0 0 16,-45-44-16,1 44 15,44 0-15,0 0 16,0 0-16,43 0 16,-43 0-16,-44 0 15,44 0-15,0 0 16,43 0-16,-43 0 16,0 0-16,44 0 15,-44 0-15,44 0 16,-44 0-1,43 0-15,-43 0 16,44 0 0,-44 0-1,44 0 1,0 0-16,0 0 16,0 0-16,-1 0 15,1 0-15,-44 0 16,44 0-1,0 0 1,0 0-16,0 0 16,0 0-16,0 0 15,-1 0 1,1 0-16,0 0 16,-44 0-16,0 0 15,0 0-15,44 0 16,0 0-1,-1 0-15,1 0 16,0 0 0,0 0 15,0 0-15,0 0-1,0 44-15,0-44 16,0 0-16,0 0 15,-1 0 1,45 44 297,-44-44-220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4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5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0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1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7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9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6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6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975D-2A62-4824-BF87-4B368E35C93B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2A81-9AAF-4E10-8872-8B27B9F9B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7" y="237634"/>
            <a:ext cx="5915025" cy="42530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Background-colour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969" t="30990" r="10030" b="15625"/>
          <a:stretch/>
        </p:blipFill>
        <p:spPr>
          <a:xfrm>
            <a:off x="301846" y="752796"/>
            <a:ext cx="6254306" cy="3541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3187" y="2969232"/>
            <a:ext cx="3945276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Change to 40% black transparent when ‘hovered’ 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255" t="34078" r="11453" b="16295"/>
          <a:stretch/>
        </p:blipFill>
        <p:spPr>
          <a:xfrm>
            <a:off x="628947" y="4695881"/>
            <a:ext cx="6673755" cy="3630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778040" y="6461280"/>
              <a:ext cx="2746800" cy="95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2200" y="6397560"/>
                <a:ext cx="27784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698400" y="2762280"/>
              <a:ext cx="2429280" cy="3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560" y="2698920"/>
                <a:ext cx="246096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Background-colour </vt:lpstr>
    </vt:vector>
  </TitlesOfParts>
  <Company>Staffordshire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Background-colour </dc:title>
  <dc:creator>KARUNAKARAN Sivanujan</dc:creator>
  <cp:lastModifiedBy>KARUNAKARAN Sivanujan</cp:lastModifiedBy>
  <cp:revision>3</cp:revision>
  <dcterms:created xsi:type="dcterms:W3CDTF">2017-02-06T11:36:09Z</dcterms:created>
  <dcterms:modified xsi:type="dcterms:W3CDTF">2017-02-07T14:26:37Z</dcterms:modified>
</cp:coreProperties>
</file>