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c70dc9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c70dc9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c70dc9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c70dc9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c70dc9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c70dc9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ec70dc9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ec70dc9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ec70dc9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ec70dc9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c70dc9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c70dc9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c70dc9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ec70dc9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c70dc9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c70dc9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c70dc93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ec70dc93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hys.libretexts.org/Bookshelves/University_Physics/Mechanics_and_Relativity_(Idema)/08%3A_Oscillations/8.04%3A_Coupled_Oscillators" TargetMode="External"/><Relationship Id="rId4" Type="http://schemas.openxmlformats.org/officeDocument/2006/relationships/hyperlink" Target="https://scalablebrainatlas.incf.org/human/HOA06" TargetMode="External"/><Relationship Id="rId5" Type="http://schemas.openxmlformats.org/officeDocument/2006/relationships/hyperlink" Target="https://www.kaggle.com/datasets/mhkoosheshi/asdfmri?resource=download&amp;select=Harvard-Oxford+Atlas+%28Label+of+Brain+Regions%29.csv" TargetMode="External"/><Relationship Id="rId6" Type="http://schemas.openxmlformats.org/officeDocument/2006/relationships/hyperlink" Target="https://groups.seas.harvard.edu/courses/cs281/papers/unscented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alablebrainatlas.incf.org/human/HOA06" TargetMode="External"/><Relationship Id="rId4" Type="http://schemas.openxmlformats.org/officeDocument/2006/relationships/hyperlink" Target="https://www.kaggle.com/datasets/mhkoosheshi/asdfmri?resource=download&amp;select=Harvard-Oxford+Atlas+%28Label+of+Brain+Regions%29.csv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6.jpg"/><Relationship Id="rId6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Oscillator Model parameter optimization with UKF on fMRI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H. Khalegpoor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S.Karaoglu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https://phys.libretexts.org/Bookshelves/University_Physics/Mechanics_and_Relativity_(Idema)/08%3A_Oscillations/8.04%3A_Coupled_Oscillators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https://scalablebrainatlas.incf.org/human/HOA06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https://www.kaggle.com/datasets/mhkoosheshi/asdfmri?resource=download&amp;select=Harvard-Oxford+Atlas+%28Label+of+Brain+Regions%29.csv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https://groups.seas.harvard.edu/courses/cs281/papers/unscented.pdf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leverage nonlinear system identification techniques, focusing on the </a:t>
            </a:r>
            <a:r>
              <a:rPr b="1" lang="en"/>
              <a:t>Unscented Kalman Filter (UKF)</a:t>
            </a:r>
            <a:r>
              <a:rPr lang="en"/>
              <a:t>, to enhance modeling and understanding of neural dynamics from </a:t>
            </a:r>
            <a:r>
              <a:rPr b="1" lang="en"/>
              <a:t>fMRI</a:t>
            </a:r>
            <a:r>
              <a:rPr lang="en"/>
              <a:t> data, addressing the direct challenges of noise and indirect measurement.​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UKF on different fMRI signals (different regions, different subjects)​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Coupled oscillator model modification​ - New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Parameter estimation methods comparison - Optimization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coupling on more than 2 regions simultaneously -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2161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Voxel A &amp; B data (accessible through Harvey)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Harvard - Oxford atlas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subjects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ASD and 1 Normal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voxel A: 18th voxel (Left Amygdala)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oxel B: 26th voxel (Left Accumbens)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https://scalablebrainatlas.incf.org/human/HOA06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https://www.kaggle.com/datasets/mhkoosheshi/asdfmri?resource=download&amp;select=Harvard-Oxford+Atlas+%28Label+of+Brain+Regions%29.csv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1550" y="283610"/>
            <a:ext cx="2280749" cy="22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550" y="2579140"/>
            <a:ext cx="2280749" cy="22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18875" y="4806350"/>
            <a:ext cx="31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Normal Subject 01 voxels #18 and #26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Oscillator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Coupled pendulum approximation. “</a:t>
            </a:r>
            <a:r>
              <a:rPr b="1" lang="en"/>
              <a:t>p</a:t>
            </a:r>
            <a:r>
              <a:rPr lang="en"/>
              <a:t>” are unknown parameters to estimate (other parameters could also be optimized or determined).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w1 + a1 sin</a:t>
            </a:r>
            <a:r>
              <a:rPr i="1" lang="en" sz="1600"/>
              <a:t>θ1 + p1 sinθ2, </a:t>
            </a:r>
            <a:endParaRPr i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w2 + p2 sinθ1 + a4 sinθ2.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 * In the experiment, w1 &amp; w2 = 0, a1 &amp; a4 =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-8"/>
            <a:ext cx="805774" cy="7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Coupled Oscillator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Two identical pendulums of length L and mass m, which are connected by a weak spring with spring constant k.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L ̈ θ1 = −g sinθ1 − k L (sinθ1−sinθ2),</a:t>
            </a:r>
            <a:endParaRPr i="1"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L ̈ θ2 = −g sinθ2 + k L (sinθ1−sinθ2)</a:t>
            </a:r>
            <a:endParaRPr i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825" y="2878463"/>
            <a:ext cx="1947250" cy="19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1012" y="2878475"/>
            <a:ext cx="5101959" cy="176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426" y="2878475"/>
            <a:ext cx="1910875" cy="19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UKF &amp; New Coupled Oscillator Model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762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Pass, </a:t>
            </a:r>
            <a:r>
              <a:rPr lang="en" sz="1300"/>
              <a:t>g = -10.69, L = -7.22, k = 23.76, chi2 = 62.6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649625" y="10762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Opt.</a:t>
            </a:r>
            <a:r>
              <a:rPr lang="en"/>
              <a:t>, </a:t>
            </a:r>
            <a:r>
              <a:rPr lang="en" sz="1300"/>
              <a:t>g = -1.89, L = 0.1, k = 11.64</a:t>
            </a:r>
            <a:r>
              <a:rPr lang="en" sz="1300"/>
              <a:t>, chi2 = 4.33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00" y="146092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102" y="3277737"/>
            <a:ext cx="1788400" cy="178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875" y="1460925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0875" y="3277750"/>
            <a:ext cx="1788400" cy="17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193425" y="399450"/>
            <a:ext cx="2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Opt. smoothed data, </a:t>
            </a:r>
            <a:r>
              <a:rPr lang="en" sz="1300"/>
              <a:t>g = -1.89, L = 0.1, k = 11.64, chi2 = 4.33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75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75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3183600" y="399450"/>
            <a:ext cx="2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Opt. smoothed subj1 (ADS Subject 01), </a:t>
            </a:r>
            <a:r>
              <a:rPr lang="en" sz="1300"/>
              <a:t>g = -41.65, L = -82.26, k = 15.57, chi2 = 592.5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6114700" y="399450"/>
            <a:ext cx="2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Opt. smoothed subj2 </a:t>
            </a:r>
            <a:r>
              <a:rPr lang="en"/>
              <a:t>(Normal Subject 01)</a:t>
            </a:r>
            <a:r>
              <a:rPr lang="en"/>
              <a:t>, </a:t>
            </a:r>
            <a:r>
              <a:rPr lang="en" sz="1300"/>
              <a:t>g = 40.92, L = -0.01, k = 14.69, chi2 = 315.4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550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550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650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1650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193425" y="399450"/>
            <a:ext cx="2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Opt. smoothed data, </a:t>
            </a:r>
            <a:r>
              <a:rPr lang="en" sz="1300"/>
              <a:t>g = -1.89, L = 0.1, k = 11.64, chi2 = 4.33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75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75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83600" y="399450"/>
            <a:ext cx="26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r>
              <a:rPr lang="en"/>
              <a:t> smoothed data + UKF, </a:t>
            </a:r>
            <a:r>
              <a:rPr lang="en" sz="1300"/>
              <a:t>g = -15.4, L = 1.35, k = 15.53, chi2 = 1.4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6114700" y="399450"/>
            <a:ext cx="26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Nelder-Mead</a:t>
            </a:r>
            <a:r>
              <a:rPr lang="en"/>
              <a:t> smoothed data + UKF, </a:t>
            </a:r>
            <a:r>
              <a:rPr lang="en" sz="1300"/>
              <a:t>g = -1.89, L = 0.1, k = 11.64, chi2 = 4.33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550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550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650" y="1269050"/>
            <a:ext cx="1788400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650" y="3108050"/>
            <a:ext cx="1788400" cy="17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Coupled Oscillator model is efficient on fMRI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number of parameters increase, the runtime and the search space increases.</a:t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29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datasets and correlated voxels can be examined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model can be modified to have more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 for larger search 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UKF function modifications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