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872" r:id="rId4"/>
    <p:sldMasterId id="2147484968" r:id="rId5"/>
  </p:sldMasterIdLst>
  <p:notesMasterIdLst>
    <p:notesMasterId r:id="rId20"/>
  </p:notesMasterIdLst>
  <p:handoutMasterIdLst>
    <p:handoutMasterId r:id="rId21"/>
  </p:handoutMasterIdLst>
  <p:sldIdLst>
    <p:sldId id="2146846975" r:id="rId6"/>
    <p:sldId id="2146846973" r:id="rId7"/>
    <p:sldId id="2146846976" r:id="rId8"/>
    <p:sldId id="2146846977" r:id="rId9"/>
    <p:sldId id="2146846978" r:id="rId10"/>
    <p:sldId id="2146846982" r:id="rId11"/>
    <p:sldId id="2146846980" r:id="rId12"/>
    <p:sldId id="271" r:id="rId13"/>
    <p:sldId id="272" r:id="rId14"/>
    <p:sldId id="273" r:id="rId15"/>
    <p:sldId id="274" r:id="rId16"/>
    <p:sldId id="275" r:id="rId17"/>
    <p:sldId id="276" r:id="rId18"/>
    <p:sldId id="277" r:id="rId19"/>
  </p:sldIdLst>
  <p:sldSz cx="12188825" cy="6858000"/>
  <p:notesSz cx="7010400" cy="9296400"/>
  <p:defaultTextStyle>
    <a:defPPr>
      <a:defRPr lang="en-US"/>
    </a:defPPr>
    <a:lvl1pPr marL="0" algn="l" defTabSz="914207" rtl="0" eaLnBrk="1" latinLnBrk="0" hangingPunct="1">
      <a:defRPr sz="1765" kern="1200">
        <a:solidFill>
          <a:schemeClr val="tx1"/>
        </a:solidFill>
        <a:latin typeface="+mn-lt"/>
        <a:ea typeface="+mn-ea"/>
        <a:cs typeface="+mn-cs"/>
      </a:defRPr>
    </a:lvl1pPr>
    <a:lvl2pPr marL="457103" algn="l" defTabSz="914207" rtl="0" eaLnBrk="1" latinLnBrk="0" hangingPunct="1">
      <a:defRPr sz="1765" kern="1200">
        <a:solidFill>
          <a:schemeClr val="tx1"/>
        </a:solidFill>
        <a:latin typeface="+mn-lt"/>
        <a:ea typeface="+mn-ea"/>
        <a:cs typeface="+mn-cs"/>
      </a:defRPr>
    </a:lvl2pPr>
    <a:lvl3pPr marL="914207" algn="l" defTabSz="914207" rtl="0" eaLnBrk="1" latinLnBrk="0" hangingPunct="1">
      <a:defRPr sz="1765" kern="1200">
        <a:solidFill>
          <a:schemeClr val="tx1"/>
        </a:solidFill>
        <a:latin typeface="+mn-lt"/>
        <a:ea typeface="+mn-ea"/>
        <a:cs typeface="+mn-cs"/>
      </a:defRPr>
    </a:lvl3pPr>
    <a:lvl4pPr marL="1371311" algn="l" defTabSz="914207" rtl="0" eaLnBrk="1" latinLnBrk="0" hangingPunct="1">
      <a:defRPr sz="1765" kern="1200">
        <a:solidFill>
          <a:schemeClr val="tx1"/>
        </a:solidFill>
        <a:latin typeface="+mn-lt"/>
        <a:ea typeface="+mn-ea"/>
        <a:cs typeface="+mn-cs"/>
      </a:defRPr>
    </a:lvl4pPr>
    <a:lvl5pPr marL="1828415" algn="l" defTabSz="914207" rtl="0" eaLnBrk="1" latinLnBrk="0" hangingPunct="1">
      <a:defRPr sz="1765" kern="1200">
        <a:solidFill>
          <a:schemeClr val="tx1"/>
        </a:solidFill>
        <a:latin typeface="+mn-lt"/>
        <a:ea typeface="+mn-ea"/>
        <a:cs typeface="+mn-cs"/>
      </a:defRPr>
    </a:lvl5pPr>
    <a:lvl6pPr marL="2285519" algn="l" defTabSz="914207" rtl="0" eaLnBrk="1" latinLnBrk="0" hangingPunct="1">
      <a:defRPr sz="1765" kern="1200">
        <a:solidFill>
          <a:schemeClr val="tx1"/>
        </a:solidFill>
        <a:latin typeface="+mn-lt"/>
        <a:ea typeface="+mn-ea"/>
        <a:cs typeface="+mn-cs"/>
      </a:defRPr>
    </a:lvl6pPr>
    <a:lvl7pPr marL="2742621" algn="l" defTabSz="914207" rtl="0" eaLnBrk="1" latinLnBrk="0" hangingPunct="1">
      <a:defRPr sz="1765" kern="1200">
        <a:solidFill>
          <a:schemeClr val="tx1"/>
        </a:solidFill>
        <a:latin typeface="+mn-lt"/>
        <a:ea typeface="+mn-ea"/>
        <a:cs typeface="+mn-cs"/>
      </a:defRPr>
    </a:lvl7pPr>
    <a:lvl8pPr marL="3199724" algn="l" defTabSz="914207" rtl="0" eaLnBrk="1" latinLnBrk="0" hangingPunct="1">
      <a:defRPr sz="1765" kern="1200">
        <a:solidFill>
          <a:schemeClr val="tx1"/>
        </a:solidFill>
        <a:latin typeface="+mn-lt"/>
        <a:ea typeface="+mn-ea"/>
        <a:cs typeface="+mn-cs"/>
      </a:defRPr>
    </a:lvl8pPr>
    <a:lvl9pPr marL="3656829" algn="l" defTabSz="91420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4295F45-DFC7-D848-EF4B-C6A3341D815D}" name="Kim Pratt (Realtime Productions LLC)" initials="KP(PL" userId="Kim Pratt (Realtime Productions LLC)" providerId="None"/>
  <p188:author id="{42DC7F56-7D14-18CC-B804-C121306E858C}" name="Matt Fleckenstein" initials="MF" userId="S::matflec@microsoft.com::55c8ae40-8853-4801-b7fb-7b3c1e5758db" providerId="AD"/>
  <p188:author id="{FDD4C9D9-6DA0-8E20-65AC-F5546B210C71}" name="Raanah Amjadi" initials="RA" userId="S::ramjadi@microsoft.com::4a8f784e-7468-4c4c-be7f-bbed54aceaa2"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 id="5" name="Sylvia Tedjo" initials="ST" lastIdx="1" clrIdx="5">
    <p:extLst>
      <p:ext uri="{19B8F6BF-5375-455C-9EA6-DF929625EA0E}">
        <p15:presenceInfo xmlns:p15="http://schemas.microsoft.com/office/powerpoint/2012/main" userId="S::sytedjo@microsoft.com::af8283b2-b748-4edc-8562-8e3d1f0ae9b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B9211B"/>
    <a:srgbClr val="F35C28"/>
    <a:srgbClr val="E6E8DD"/>
    <a:srgbClr val="FFC000"/>
    <a:srgbClr val="107C10"/>
    <a:srgbClr val="F241B1"/>
    <a:srgbClr val="9CF7B6"/>
    <a:srgbClr val="7F7F7F"/>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E34EE6-549C-C942-BF7C-05942370A829}" v="26" dt="2023-09-14T07:46:18.2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21" autoAdjust="0"/>
    <p:restoredTop sz="88724" autoAdjust="0"/>
  </p:normalViewPr>
  <p:slideViewPr>
    <p:cSldViewPr snapToGrid="0">
      <p:cViewPr varScale="1">
        <p:scale>
          <a:sx n="73" d="100"/>
          <a:sy n="73" d="100"/>
        </p:scale>
        <p:origin x="1219" y="5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53" d="100"/>
          <a:sy n="153" d="100"/>
        </p:scale>
        <p:origin x="6336" y="19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dris Motiwala" userId="827c16e6-981e-4854-8800-0bec6589f51f" providerId="ADAL" clId="{C2E34EE6-549C-C942-BF7C-05942370A829}"/>
    <pc:docChg chg="undo redo custSel addSld delSld modSld sldOrd">
      <pc:chgData name="Idris Motiwala" userId="827c16e6-981e-4854-8800-0bec6589f51f" providerId="ADAL" clId="{C2E34EE6-549C-C942-BF7C-05942370A829}" dt="2023-09-14T07:47:32.514" v="2082" actId="20577"/>
      <pc:docMkLst>
        <pc:docMk/>
      </pc:docMkLst>
      <pc:sldChg chg="del">
        <pc:chgData name="Idris Motiwala" userId="827c16e6-981e-4854-8800-0bec6589f51f" providerId="ADAL" clId="{C2E34EE6-549C-C942-BF7C-05942370A829}" dt="2023-09-13T18:03:00.264" v="230" actId="2696"/>
        <pc:sldMkLst>
          <pc:docMk/>
          <pc:sldMk cId="3802740623" sldId="259"/>
        </pc:sldMkLst>
      </pc:sldChg>
      <pc:sldChg chg="addSp delSp modSp add del mod ord">
        <pc:chgData name="Idris Motiwala" userId="827c16e6-981e-4854-8800-0bec6589f51f" providerId="ADAL" clId="{C2E34EE6-549C-C942-BF7C-05942370A829}" dt="2023-09-14T07:42:07.806" v="1891" actId="20578"/>
        <pc:sldMkLst>
          <pc:docMk/>
          <pc:sldMk cId="2061792897" sldId="271"/>
        </pc:sldMkLst>
        <pc:spChg chg="mod">
          <ac:chgData name="Idris Motiwala" userId="827c16e6-981e-4854-8800-0bec6589f51f" providerId="ADAL" clId="{C2E34EE6-549C-C942-BF7C-05942370A829}" dt="2023-09-13T22:23:59.622" v="243" actId="255"/>
          <ac:spMkLst>
            <pc:docMk/>
            <pc:sldMk cId="2061792897" sldId="271"/>
            <ac:spMk id="3" creationId="{00000000-0000-0000-0000-000000000000}"/>
          </ac:spMkLst>
        </pc:spChg>
        <pc:spChg chg="mod">
          <ac:chgData name="Idris Motiwala" userId="827c16e6-981e-4854-8800-0bec6589f51f" providerId="ADAL" clId="{C2E34EE6-549C-C942-BF7C-05942370A829}" dt="2023-09-13T22:24:04.644" v="255" actId="20577"/>
          <ac:spMkLst>
            <pc:docMk/>
            <pc:sldMk cId="2061792897" sldId="271"/>
            <ac:spMk id="4" creationId="{00000000-0000-0000-0000-000000000000}"/>
          </ac:spMkLst>
        </pc:spChg>
        <pc:spChg chg="add mod">
          <ac:chgData name="Idris Motiwala" userId="827c16e6-981e-4854-8800-0bec6589f51f" providerId="ADAL" clId="{C2E34EE6-549C-C942-BF7C-05942370A829}" dt="2023-09-14T07:26:00.053" v="543" actId="21"/>
          <ac:spMkLst>
            <pc:docMk/>
            <pc:sldMk cId="2061792897" sldId="271"/>
            <ac:spMk id="5" creationId="{D6B259FE-569D-C57D-BB2A-6247D75D4BD5}"/>
          </ac:spMkLst>
        </pc:spChg>
        <pc:picChg chg="del">
          <ac:chgData name="Idris Motiwala" userId="827c16e6-981e-4854-8800-0bec6589f51f" providerId="ADAL" clId="{C2E34EE6-549C-C942-BF7C-05942370A829}" dt="2023-09-13T22:19:33.479" v="238" actId="478"/>
          <ac:picMkLst>
            <pc:docMk/>
            <pc:sldMk cId="2061792897" sldId="271"/>
            <ac:picMk id="2" creationId="{C9827318-862A-4EC5-9E6A-C5BB8A35D2AA}"/>
          </ac:picMkLst>
        </pc:picChg>
      </pc:sldChg>
      <pc:sldChg chg="add del ord">
        <pc:chgData name="Idris Motiwala" userId="827c16e6-981e-4854-8800-0bec6589f51f" providerId="ADAL" clId="{C2E34EE6-549C-C942-BF7C-05942370A829}" dt="2023-09-14T07:42:07.806" v="1891" actId="20578"/>
        <pc:sldMkLst>
          <pc:docMk/>
          <pc:sldMk cId="3546771361" sldId="272"/>
        </pc:sldMkLst>
      </pc:sldChg>
      <pc:sldChg chg="add del ord">
        <pc:chgData name="Idris Motiwala" userId="827c16e6-981e-4854-8800-0bec6589f51f" providerId="ADAL" clId="{C2E34EE6-549C-C942-BF7C-05942370A829}" dt="2023-09-14T07:42:07.806" v="1891" actId="20578"/>
        <pc:sldMkLst>
          <pc:docMk/>
          <pc:sldMk cId="182068397" sldId="273"/>
        </pc:sldMkLst>
      </pc:sldChg>
      <pc:sldChg chg="add del ord">
        <pc:chgData name="Idris Motiwala" userId="827c16e6-981e-4854-8800-0bec6589f51f" providerId="ADAL" clId="{C2E34EE6-549C-C942-BF7C-05942370A829}" dt="2023-09-14T07:42:07.806" v="1891" actId="20578"/>
        <pc:sldMkLst>
          <pc:docMk/>
          <pc:sldMk cId="92659074" sldId="274"/>
        </pc:sldMkLst>
      </pc:sldChg>
      <pc:sldChg chg="add del ord">
        <pc:chgData name="Idris Motiwala" userId="827c16e6-981e-4854-8800-0bec6589f51f" providerId="ADAL" clId="{C2E34EE6-549C-C942-BF7C-05942370A829}" dt="2023-09-14T07:42:07.806" v="1891" actId="20578"/>
        <pc:sldMkLst>
          <pc:docMk/>
          <pc:sldMk cId="1224687003" sldId="275"/>
        </pc:sldMkLst>
      </pc:sldChg>
      <pc:sldChg chg="add del ord">
        <pc:chgData name="Idris Motiwala" userId="827c16e6-981e-4854-8800-0bec6589f51f" providerId="ADAL" clId="{C2E34EE6-549C-C942-BF7C-05942370A829}" dt="2023-09-14T07:42:07.806" v="1891" actId="20578"/>
        <pc:sldMkLst>
          <pc:docMk/>
          <pc:sldMk cId="1402963054" sldId="276"/>
        </pc:sldMkLst>
      </pc:sldChg>
      <pc:sldChg chg="add del ord">
        <pc:chgData name="Idris Motiwala" userId="827c16e6-981e-4854-8800-0bec6589f51f" providerId="ADAL" clId="{C2E34EE6-549C-C942-BF7C-05942370A829}" dt="2023-09-14T07:42:07.806" v="1891" actId="20578"/>
        <pc:sldMkLst>
          <pc:docMk/>
          <pc:sldMk cId="1398128507" sldId="277"/>
        </pc:sldMkLst>
      </pc:sldChg>
      <pc:sldChg chg="ord">
        <pc:chgData name="Idris Motiwala" userId="827c16e6-981e-4854-8800-0bec6589f51f" providerId="ADAL" clId="{C2E34EE6-549C-C942-BF7C-05942370A829}" dt="2023-09-14T07:42:10.069" v="1892" actId="20578"/>
        <pc:sldMkLst>
          <pc:docMk/>
          <pc:sldMk cId="3953909333" sldId="2146846814"/>
        </pc:sldMkLst>
      </pc:sldChg>
      <pc:sldChg chg="add del">
        <pc:chgData name="Idris Motiwala" userId="827c16e6-981e-4854-8800-0bec6589f51f" providerId="ADAL" clId="{C2E34EE6-549C-C942-BF7C-05942370A829}" dt="2023-09-14T07:41:56.112" v="1889" actId="2696"/>
        <pc:sldMkLst>
          <pc:docMk/>
          <pc:sldMk cId="2196935127" sldId="2146846967"/>
        </pc:sldMkLst>
      </pc:sldChg>
      <pc:sldChg chg="del">
        <pc:chgData name="Idris Motiwala" userId="827c16e6-981e-4854-8800-0bec6589f51f" providerId="ADAL" clId="{C2E34EE6-549C-C942-BF7C-05942370A829}" dt="2023-09-14T07:41:59.470" v="1890" actId="2696"/>
        <pc:sldMkLst>
          <pc:docMk/>
          <pc:sldMk cId="2175829472" sldId="2146846968"/>
        </pc:sldMkLst>
      </pc:sldChg>
      <pc:sldChg chg="del">
        <pc:chgData name="Idris Motiwala" userId="827c16e6-981e-4854-8800-0bec6589f51f" providerId="ADAL" clId="{C2E34EE6-549C-C942-BF7C-05942370A829}" dt="2023-09-13T18:35:29.502" v="236" actId="2696"/>
        <pc:sldMkLst>
          <pc:docMk/>
          <pc:sldMk cId="3642927886" sldId="2146846969"/>
        </pc:sldMkLst>
      </pc:sldChg>
      <pc:sldChg chg="del">
        <pc:chgData name="Idris Motiwala" userId="827c16e6-981e-4854-8800-0bec6589f51f" providerId="ADAL" clId="{C2E34EE6-549C-C942-BF7C-05942370A829}" dt="2023-09-13T17:40:57.160" v="2" actId="2696"/>
        <pc:sldMkLst>
          <pc:docMk/>
          <pc:sldMk cId="712021961" sldId="2146846972"/>
        </pc:sldMkLst>
      </pc:sldChg>
      <pc:sldChg chg="addSp delSp modSp mod modNotesTx">
        <pc:chgData name="Idris Motiwala" userId="827c16e6-981e-4854-8800-0bec6589f51f" providerId="ADAL" clId="{C2E34EE6-549C-C942-BF7C-05942370A829}" dt="2023-09-14T07:47:32.514" v="2082" actId="20577"/>
        <pc:sldMkLst>
          <pc:docMk/>
          <pc:sldMk cId="2259381926" sldId="2146846973"/>
        </pc:sldMkLst>
        <pc:spChg chg="add mod">
          <ac:chgData name="Idris Motiwala" userId="827c16e6-981e-4854-8800-0bec6589f51f" providerId="ADAL" clId="{C2E34EE6-549C-C942-BF7C-05942370A829}" dt="2023-09-14T07:47:32.514" v="2082" actId="20577"/>
          <ac:spMkLst>
            <pc:docMk/>
            <pc:sldMk cId="2259381926" sldId="2146846973"/>
            <ac:spMk id="2" creationId="{35A1B6F0-3884-111E-99A2-1B5F70AC9515}"/>
          </ac:spMkLst>
        </pc:spChg>
        <pc:spChg chg="add del">
          <ac:chgData name="Idris Motiwala" userId="827c16e6-981e-4854-8800-0bec6589f51f" providerId="ADAL" clId="{C2E34EE6-549C-C942-BF7C-05942370A829}" dt="2023-09-14T07:40:13.408" v="1880"/>
          <ac:spMkLst>
            <pc:docMk/>
            <pc:sldMk cId="2259381926" sldId="2146846973"/>
            <ac:spMk id="3" creationId="{5499B3EB-C340-6069-C2FC-1F17AC9D6802}"/>
          </ac:spMkLst>
        </pc:spChg>
        <pc:spChg chg="mod">
          <ac:chgData name="Idris Motiwala" userId="827c16e6-981e-4854-8800-0bec6589f51f" providerId="ADAL" clId="{C2E34EE6-549C-C942-BF7C-05942370A829}" dt="2023-09-13T20:53:45.300" v="237" actId="20577"/>
          <ac:spMkLst>
            <pc:docMk/>
            <pc:sldMk cId="2259381926" sldId="2146846973"/>
            <ac:spMk id="4" creationId="{42DE0B65-0A95-5292-0833-4AB55C397B03}"/>
          </ac:spMkLst>
        </pc:spChg>
        <pc:picChg chg="add mod">
          <ac:chgData name="Idris Motiwala" userId="827c16e6-981e-4854-8800-0bec6589f51f" providerId="ADAL" clId="{C2E34EE6-549C-C942-BF7C-05942370A829}" dt="2023-09-14T07:47:07.483" v="2064" actId="1076"/>
          <ac:picMkLst>
            <pc:docMk/>
            <pc:sldMk cId="2259381926" sldId="2146846973"/>
            <ac:picMk id="5" creationId="{F30D9E72-F7C2-9CD7-17B7-4416C41144AB}"/>
          </ac:picMkLst>
        </pc:picChg>
      </pc:sldChg>
      <pc:sldChg chg="addSp delSp modSp mod">
        <pc:chgData name="Idris Motiwala" userId="827c16e6-981e-4854-8800-0bec6589f51f" providerId="ADAL" clId="{C2E34EE6-549C-C942-BF7C-05942370A829}" dt="2023-09-13T17:41:37.391" v="9"/>
        <pc:sldMkLst>
          <pc:docMk/>
          <pc:sldMk cId="1433376022" sldId="2146846974"/>
        </pc:sldMkLst>
        <pc:spChg chg="add del mod">
          <ac:chgData name="Idris Motiwala" userId="827c16e6-981e-4854-8800-0bec6589f51f" providerId="ADAL" clId="{C2E34EE6-549C-C942-BF7C-05942370A829}" dt="2023-09-13T17:41:37.391" v="9"/>
          <ac:spMkLst>
            <pc:docMk/>
            <pc:sldMk cId="1433376022" sldId="2146846974"/>
            <ac:spMk id="4" creationId="{4B128231-D2F5-8C9A-77A1-D743109D377B}"/>
          </ac:spMkLst>
        </pc:spChg>
      </pc:sldChg>
      <pc:sldChg chg="addSp delSp modSp mod">
        <pc:chgData name="Idris Motiwala" userId="827c16e6-981e-4854-8800-0bec6589f51f" providerId="ADAL" clId="{C2E34EE6-549C-C942-BF7C-05942370A829}" dt="2023-09-14T07:43:24.423" v="1938" actId="1076"/>
        <pc:sldMkLst>
          <pc:docMk/>
          <pc:sldMk cId="2864832781" sldId="2146846975"/>
        </pc:sldMkLst>
        <pc:spChg chg="add mod">
          <ac:chgData name="Idris Motiwala" userId="827c16e6-981e-4854-8800-0bec6589f51f" providerId="ADAL" clId="{C2E34EE6-549C-C942-BF7C-05942370A829}" dt="2023-09-14T07:43:24.423" v="1938" actId="1076"/>
          <ac:spMkLst>
            <pc:docMk/>
            <pc:sldMk cId="2864832781" sldId="2146846975"/>
            <ac:spMk id="3" creationId="{ACCC544A-45B3-1BA3-F624-0E7043ACB6E9}"/>
          </ac:spMkLst>
        </pc:spChg>
        <pc:picChg chg="add del mod">
          <ac:chgData name="Idris Motiwala" userId="827c16e6-981e-4854-8800-0bec6589f51f" providerId="ADAL" clId="{C2E34EE6-549C-C942-BF7C-05942370A829}" dt="2023-09-13T17:41:18.654" v="6" actId="478"/>
          <ac:picMkLst>
            <pc:docMk/>
            <pc:sldMk cId="2864832781" sldId="2146846975"/>
            <ac:picMk id="2" creationId="{B895222F-F4BB-A3EB-9D73-B9A75974AE91}"/>
          </ac:picMkLst>
        </pc:picChg>
      </pc:sldChg>
      <pc:sldChg chg="addSp delSp modSp add mod">
        <pc:chgData name="Idris Motiwala" userId="827c16e6-981e-4854-8800-0bec6589f51f" providerId="ADAL" clId="{C2E34EE6-549C-C942-BF7C-05942370A829}" dt="2023-09-14T07:41:42.124" v="1888" actId="12269"/>
        <pc:sldMkLst>
          <pc:docMk/>
          <pc:sldMk cId="1949548178" sldId="2146846976"/>
        </pc:sldMkLst>
        <pc:spChg chg="add del mod">
          <ac:chgData name="Idris Motiwala" userId="827c16e6-981e-4854-8800-0bec6589f51f" providerId="ADAL" clId="{C2E34EE6-549C-C942-BF7C-05942370A829}" dt="2023-09-14T07:41:15.154" v="1884" actId="12084"/>
          <ac:spMkLst>
            <pc:docMk/>
            <pc:sldMk cId="1949548178" sldId="2146846976"/>
            <ac:spMk id="2" creationId="{D41E506C-2557-02A1-0737-6886788ABFB8}"/>
          </ac:spMkLst>
        </pc:spChg>
        <pc:spChg chg="mod">
          <ac:chgData name="Idris Motiwala" userId="827c16e6-981e-4854-8800-0bec6589f51f" providerId="ADAL" clId="{C2E34EE6-549C-C942-BF7C-05942370A829}" dt="2023-09-13T17:43:57.319" v="171" actId="20577"/>
          <ac:spMkLst>
            <pc:docMk/>
            <pc:sldMk cId="1949548178" sldId="2146846976"/>
            <ac:spMk id="4" creationId="{42DE0B65-0A95-5292-0833-4AB55C397B03}"/>
          </ac:spMkLst>
        </pc:spChg>
        <pc:graphicFrameChg chg="add mod">
          <ac:chgData name="Idris Motiwala" userId="827c16e6-981e-4854-8800-0bec6589f51f" providerId="ADAL" clId="{C2E34EE6-549C-C942-BF7C-05942370A829}" dt="2023-09-14T07:41:42.124" v="1888" actId="12269"/>
          <ac:graphicFrameMkLst>
            <pc:docMk/>
            <pc:sldMk cId="1949548178" sldId="2146846976"/>
            <ac:graphicFrameMk id="3" creationId="{1D12FBD5-C9C3-F672-6653-1DE6D8A44FE2}"/>
          </ac:graphicFrameMkLst>
        </pc:graphicFrameChg>
      </pc:sldChg>
      <pc:sldChg chg="add del">
        <pc:chgData name="Idris Motiwala" userId="827c16e6-981e-4854-8800-0bec6589f51f" providerId="ADAL" clId="{C2E34EE6-549C-C942-BF7C-05942370A829}" dt="2023-09-13T17:40:57.162" v="3" actId="2696"/>
        <pc:sldMkLst>
          <pc:docMk/>
          <pc:sldMk cId="3326205904" sldId="2146846976"/>
        </pc:sldMkLst>
      </pc:sldChg>
      <pc:sldChg chg="addSp modSp add mod modNotesTx">
        <pc:chgData name="Idris Motiwala" userId="827c16e6-981e-4854-8800-0bec6589f51f" providerId="ADAL" clId="{C2E34EE6-549C-C942-BF7C-05942370A829}" dt="2023-09-14T07:39:21.854" v="1878" actId="14100"/>
        <pc:sldMkLst>
          <pc:docMk/>
          <pc:sldMk cId="3076639017" sldId="2146846977"/>
        </pc:sldMkLst>
        <pc:spChg chg="add mod">
          <ac:chgData name="Idris Motiwala" userId="827c16e6-981e-4854-8800-0bec6589f51f" providerId="ADAL" clId="{C2E34EE6-549C-C942-BF7C-05942370A829}" dt="2023-09-14T07:39:21.854" v="1878" actId="14100"/>
          <ac:spMkLst>
            <pc:docMk/>
            <pc:sldMk cId="3076639017" sldId="2146846977"/>
            <ac:spMk id="2" creationId="{6BB0261B-F70E-6063-FAD8-A2090F6BF0CA}"/>
          </ac:spMkLst>
        </pc:spChg>
        <pc:spChg chg="mod">
          <ac:chgData name="Idris Motiwala" userId="827c16e6-981e-4854-8800-0bec6589f51f" providerId="ADAL" clId="{C2E34EE6-549C-C942-BF7C-05942370A829}" dt="2023-09-13T17:44:08.384" v="202" actId="20577"/>
          <ac:spMkLst>
            <pc:docMk/>
            <pc:sldMk cId="3076639017" sldId="2146846977"/>
            <ac:spMk id="4" creationId="{42DE0B65-0A95-5292-0833-4AB55C397B03}"/>
          </ac:spMkLst>
        </pc:spChg>
      </pc:sldChg>
      <pc:sldChg chg="modSp add mod">
        <pc:chgData name="Idris Motiwala" userId="827c16e6-981e-4854-8800-0bec6589f51f" providerId="ADAL" clId="{C2E34EE6-549C-C942-BF7C-05942370A829}" dt="2023-09-14T07:45:23.631" v="1953" actId="20577"/>
        <pc:sldMkLst>
          <pc:docMk/>
          <pc:sldMk cId="690913494" sldId="2146846978"/>
        </pc:sldMkLst>
        <pc:spChg chg="mod">
          <ac:chgData name="Idris Motiwala" userId="827c16e6-981e-4854-8800-0bec6589f51f" providerId="ADAL" clId="{C2E34EE6-549C-C942-BF7C-05942370A829}" dt="2023-09-14T07:45:23.631" v="1953" actId="20577"/>
          <ac:spMkLst>
            <pc:docMk/>
            <pc:sldMk cId="690913494" sldId="2146846978"/>
            <ac:spMk id="4" creationId="{42DE0B65-0A95-5292-0833-4AB55C397B03}"/>
          </ac:spMkLst>
        </pc:spChg>
      </pc:sldChg>
      <pc:sldChg chg="addSp modSp add mod">
        <pc:chgData name="Idris Motiwala" userId="827c16e6-981e-4854-8800-0bec6589f51f" providerId="ADAL" clId="{C2E34EE6-549C-C942-BF7C-05942370A829}" dt="2023-09-14T07:46:45.385" v="2063" actId="20577"/>
        <pc:sldMkLst>
          <pc:docMk/>
          <pc:sldMk cId="3348638872" sldId="2146846979"/>
        </pc:sldMkLst>
        <pc:spChg chg="add mod">
          <ac:chgData name="Idris Motiwala" userId="827c16e6-981e-4854-8800-0bec6589f51f" providerId="ADAL" clId="{C2E34EE6-549C-C942-BF7C-05942370A829}" dt="2023-09-14T07:46:45.385" v="2063" actId="20577"/>
          <ac:spMkLst>
            <pc:docMk/>
            <pc:sldMk cId="3348638872" sldId="2146846979"/>
            <ac:spMk id="2" creationId="{23036FD5-E84B-BC4E-5894-FFDD0785B78A}"/>
          </ac:spMkLst>
        </pc:spChg>
        <pc:spChg chg="mod">
          <ac:chgData name="Idris Motiwala" userId="827c16e6-981e-4854-8800-0bec6589f51f" providerId="ADAL" clId="{C2E34EE6-549C-C942-BF7C-05942370A829}" dt="2023-09-13T17:44:18.962" v="227" actId="20577"/>
          <ac:spMkLst>
            <pc:docMk/>
            <pc:sldMk cId="3348638872" sldId="2146846979"/>
            <ac:spMk id="4" creationId="{42DE0B65-0A95-5292-0833-4AB55C397B03}"/>
          </ac:spMkLst>
        </pc:spChg>
      </pc:sldChg>
      <pc:sldChg chg="addSp modSp add mod">
        <pc:chgData name="Idris Motiwala" userId="827c16e6-981e-4854-8800-0bec6589f51f" providerId="ADAL" clId="{C2E34EE6-549C-C942-BF7C-05942370A829}" dt="2023-09-14T07:46:07.104" v="1991" actId="5793"/>
        <pc:sldMkLst>
          <pc:docMk/>
          <pc:sldMk cId="2299619279" sldId="2146846980"/>
        </pc:sldMkLst>
        <pc:spChg chg="add mod">
          <ac:chgData name="Idris Motiwala" userId="827c16e6-981e-4854-8800-0bec6589f51f" providerId="ADAL" clId="{C2E34EE6-549C-C942-BF7C-05942370A829}" dt="2023-09-14T07:46:07.104" v="1991" actId="5793"/>
          <ac:spMkLst>
            <pc:docMk/>
            <pc:sldMk cId="2299619279" sldId="2146846980"/>
            <ac:spMk id="2" creationId="{FCB5E349-3825-9592-8AE4-C7FBD2AE1E73}"/>
          </ac:spMkLst>
        </pc:spChg>
        <pc:spChg chg="mod">
          <ac:chgData name="Idris Motiwala" userId="827c16e6-981e-4854-8800-0bec6589f51f" providerId="ADAL" clId="{C2E34EE6-549C-C942-BF7C-05942370A829}" dt="2023-09-14T07:45:38.758" v="1964" actId="20577"/>
          <ac:spMkLst>
            <pc:docMk/>
            <pc:sldMk cId="2299619279" sldId="2146846980"/>
            <ac:spMk id="4" creationId="{42DE0B65-0A95-5292-0833-4AB55C397B03}"/>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74529C-E4E0-8D43-99B1-4CBF7887AECD}" type="doc">
      <dgm:prSet loTypeId="urn:microsoft.com/office/officeart/2005/8/layout/vList2" loCatId="list" qsTypeId="urn:microsoft.com/office/officeart/2005/8/quickstyle/simple2" qsCatId="simple" csTypeId="urn:microsoft.com/office/officeart/2005/8/colors/accent0_1" csCatId="mainScheme"/>
      <dgm:spPr/>
      <dgm:t>
        <a:bodyPr/>
        <a:lstStyle/>
        <a:p>
          <a:endParaRPr lang="en-US"/>
        </a:p>
      </dgm:t>
    </dgm:pt>
    <dgm:pt modelId="{1D904B73-8FC4-F645-8BBF-AB26F258FB4E}">
      <dgm:prSet/>
      <dgm:spPr/>
      <dgm:t>
        <a:bodyPr/>
        <a:lstStyle/>
        <a:p>
          <a:r>
            <a:rPr lang="en-US"/>
            <a:t>A finance analyst wants to determine costs and revenue for certain categories over  a time period stored in a comma separated value (csv) file(s) to optimize spends</a:t>
          </a:r>
        </a:p>
      </dgm:t>
    </dgm:pt>
    <dgm:pt modelId="{1838376F-39A2-EE4F-8115-F3BF99862A29}" type="parTrans" cxnId="{FCA604E4-F992-C247-8721-01390BE4201D}">
      <dgm:prSet/>
      <dgm:spPr/>
      <dgm:t>
        <a:bodyPr/>
        <a:lstStyle/>
        <a:p>
          <a:endParaRPr lang="en-US"/>
        </a:p>
      </dgm:t>
    </dgm:pt>
    <dgm:pt modelId="{CEE58747-442C-264F-8B83-51CA83034EBD}" type="sibTrans" cxnId="{FCA604E4-F992-C247-8721-01390BE4201D}">
      <dgm:prSet/>
      <dgm:spPr/>
      <dgm:t>
        <a:bodyPr/>
        <a:lstStyle/>
        <a:p>
          <a:endParaRPr lang="en-US"/>
        </a:p>
      </dgm:t>
    </dgm:pt>
    <dgm:pt modelId="{0FE65457-1D65-1142-BCCC-ED4E9AB41500}">
      <dgm:prSet/>
      <dgm:spPr/>
      <dgm:t>
        <a:bodyPr/>
        <a:lstStyle/>
        <a:p>
          <a:r>
            <a:rPr lang="en-US"/>
            <a:t>A medical professional would like to determine root cause, symptoms and key patient data from huge pdf files to perform health analysis</a:t>
          </a:r>
        </a:p>
      </dgm:t>
    </dgm:pt>
    <dgm:pt modelId="{88461A99-FEC7-8B48-AE71-46917983967C}" type="parTrans" cxnId="{4AC4D4BE-DE80-D94E-96CC-596D4AA0BFEC}">
      <dgm:prSet/>
      <dgm:spPr/>
      <dgm:t>
        <a:bodyPr/>
        <a:lstStyle/>
        <a:p>
          <a:endParaRPr lang="en-US"/>
        </a:p>
      </dgm:t>
    </dgm:pt>
    <dgm:pt modelId="{CEFB365B-E4BD-FF44-8A03-EF1AE12108E8}" type="sibTrans" cxnId="{4AC4D4BE-DE80-D94E-96CC-596D4AA0BFEC}">
      <dgm:prSet/>
      <dgm:spPr/>
      <dgm:t>
        <a:bodyPr/>
        <a:lstStyle/>
        <a:p>
          <a:endParaRPr lang="en-US"/>
        </a:p>
      </dgm:t>
    </dgm:pt>
    <dgm:pt modelId="{A583119E-C1EC-744B-81C2-91B076B56879}">
      <dgm:prSet/>
      <dgm:spPr/>
      <dgm:t>
        <a:bodyPr/>
        <a:lstStyle/>
        <a:p>
          <a:r>
            <a:rPr lang="en-US"/>
            <a:t>A legal team analyst would like to identify key case details, investigation and resolution from previous cases to come with an effective synopsis</a:t>
          </a:r>
        </a:p>
      </dgm:t>
    </dgm:pt>
    <dgm:pt modelId="{BB67070C-5F9F-4E43-8765-25E9EB77C0A6}" type="parTrans" cxnId="{764A1F7C-AD13-184B-AEC8-438CA5A98BE9}">
      <dgm:prSet/>
      <dgm:spPr/>
      <dgm:t>
        <a:bodyPr/>
        <a:lstStyle/>
        <a:p>
          <a:endParaRPr lang="en-US"/>
        </a:p>
      </dgm:t>
    </dgm:pt>
    <dgm:pt modelId="{35FB28BB-3C9C-B74C-A833-C702894D821E}" type="sibTrans" cxnId="{764A1F7C-AD13-184B-AEC8-438CA5A98BE9}">
      <dgm:prSet/>
      <dgm:spPr/>
      <dgm:t>
        <a:bodyPr/>
        <a:lstStyle/>
        <a:p>
          <a:endParaRPr lang="en-US"/>
        </a:p>
      </dgm:t>
    </dgm:pt>
    <dgm:pt modelId="{28BFF39A-A3B4-9A48-9CDE-849117B1559D}">
      <dgm:prSet/>
      <dgm:spPr/>
      <dgm:t>
        <a:bodyPr/>
        <a:lstStyle/>
        <a:p>
          <a:r>
            <a:rPr lang="en-US"/>
            <a:t>A creative media professional would want to derive actions, figures, sentiments and other insights from an internet video on Youtube/Vimeo</a:t>
          </a:r>
        </a:p>
      </dgm:t>
    </dgm:pt>
    <dgm:pt modelId="{9172101C-3FE5-D040-8769-2DD6F5B5756F}" type="parTrans" cxnId="{C5EF0C53-3BF5-F146-BF1E-7D75F650AEB2}">
      <dgm:prSet/>
      <dgm:spPr/>
      <dgm:t>
        <a:bodyPr/>
        <a:lstStyle/>
        <a:p>
          <a:endParaRPr lang="en-US"/>
        </a:p>
      </dgm:t>
    </dgm:pt>
    <dgm:pt modelId="{05AE96E8-27AC-2F42-BDCE-19FDE3A2AACE}" type="sibTrans" cxnId="{C5EF0C53-3BF5-F146-BF1E-7D75F650AEB2}">
      <dgm:prSet/>
      <dgm:spPr/>
      <dgm:t>
        <a:bodyPr/>
        <a:lstStyle/>
        <a:p>
          <a:endParaRPr lang="en-US"/>
        </a:p>
      </dgm:t>
    </dgm:pt>
    <dgm:pt modelId="{3F84ED23-7EF4-1B4F-8303-A4E5E287C35A}">
      <dgm:prSet/>
      <dgm:spPr/>
      <dgm:t>
        <a:bodyPr/>
        <a:lstStyle/>
        <a:p>
          <a:r>
            <a:rPr lang="en-US"/>
            <a:t>A data analyst can derive sales and marketing information from Azure SQL Database without writing technical queries/SQL</a:t>
          </a:r>
        </a:p>
      </dgm:t>
    </dgm:pt>
    <dgm:pt modelId="{58840FD1-B670-AD4E-8C7B-5EC077998EB5}" type="parTrans" cxnId="{02674BB5-B859-0C44-91F6-35172B2B5ABE}">
      <dgm:prSet/>
      <dgm:spPr/>
      <dgm:t>
        <a:bodyPr/>
        <a:lstStyle/>
        <a:p>
          <a:endParaRPr lang="en-US"/>
        </a:p>
      </dgm:t>
    </dgm:pt>
    <dgm:pt modelId="{41FEFEB4-0F5D-BE4F-8B29-6DFD89141F9D}" type="sibTrans" cxnId="{02674BB5-B859-0C44-91F6-35172B2B5ABE}">
      <dgm:prSet/>
      <dgm:spPr/>
      <dgm:t>
        <a:bodyPr/>
        <a:lstStyle/>
        <a:p>
          <a:endParaRPr lang="en-US"/>
        </a:p>
      </dgm:t>
    </dgm:pt>
    <dgm:pt modelId="{536486F7-87D2-BA4F-8A61-9A5F7030D04D}" type="pres">
      <dgm:prSet presAssocID="{0074529C-E4E0-8D43-99B1-4CBF7887AECD}" presName="linear" presStyleCnt="0">
        <dgm:presLayoutVars>
          <dgm:animLvl val="lvl"/>
          <dgm:resizeHandles val="exact"/>
        </dgm:presLayoutVars>
      </dgm:prSet>
      <dgm:spPr/>
    </dgm:pt>
    <dgm:pt modelId="{F9E0DB40-36A0-2043-A79C-060D487AF3C7}" type="pres">
      <dgm:prSet presAssocID="{1D904B73-8FC4-F645-8BBF-AB26F258FB4E}" presName="parentText" presStyleLbl="node1" presStyleIdx="0" presStyleCnt="5">
        <dgm:presLayoutVars>
          <dgm:chMax val="0"/>
          <dgm:bulletEnabled val="1"/>
        </dgm:presLayoutVars>
      </dgm:prSet>
      <dgm:spPr/>
    </dgm:pt>
    <dgm:pt modelId="{658E1B49-6EDC-F24B-985B-F47FC0AC1A59}" type="pres">
      <dgm:prSet presAssocID="{CEE58747-442C-264F-8B83-51CA83034EBD}" presName="spacer" presStyleCnt="0"/>
      <dgm:spPr/>
    </dgm:pt>
    <dgm:pt modelId="{EE2D7827-FECD-F74C-9A2E-354F5AA6EE2E}" type="pres">
      <dgm:prSet presAssocID="{0FE65457-1D65-1142-BCCC-ED4E9AB41500}" presName="parentText" presStyleLbl="node1" presStyleIdx="1" presStyleCnt="5">
        <dgm:presLayoutVars>
          <dgm:chMax val="0"/>
          <dgm:bulletEnabled val="1"/>
        </dgm:presLayoutVars>
      </dgm:prSet>
      <dgm:spPr/>
    </dgm:pt>
    <dgm:pt modelId="{85A0DEB2-874F-794A-8A61-DF1180E892AB}" type="pres">
      <dgm:prSet presAssocID="{CEFB365B-E4BD-FF44-8A03-EF1AE12108E8}" presName="spacer" presStyleCnt="0"/>
      <dgm:spPr/>
    </dgm:pt>
    <dgm:pt modelId="{A923F8F3-1931-B34C-8E37-3189CCA2D4C0}" type="pres">
      <dgm:prSet presAssocID="{A583119E-C1EC-744B-81C2-91B076B56879}" presName="parentText" presStyleLbl="node1" presStyleIdx="2" presStyleCnt="5">
        <dgm:presLayoutVars>
          <dgm:chMax val="0"/>
          <dgm:bulletEnabled val="1"/>
        </dgm:presLayoutVars>
      </dgm:prSet>
      <dgm:spPr/>
    </dgm:pt>
    <dgm:pt modelId="{6493C709-9AAB-EB44-8933-36D7F3FDC94C}" type="pres">
      <dgm:prSet presAssocID="{35FB28BB-3C9C-B74C-A833-C702894D821E}" presName="spacer" presStyleCnt="0"/>
      <dgm:spPr/>
    </dgm:pt>
    <dgm:pt modelId="{FC9CE4D7-C803-CE49-9C2C-5DE5ED059D6D}" type="pres">
      <dgm:prSet presAssocID="{28BFF39A-A3B4-9A48-9CDE-849117B1559D}" presName="parentText" presStyleLbl="node1" presStyleIdx="3" presStyleCnt="5">
        <dgm:presLayoutVars>
          <dgm:chMax val="0"/>
          <dgm:bulletEnabled val="1"/>
        </dgm:presLayoutVars>
      </dgm:prSet>
      <dgm:spPr/>
    </dgm:pt>
    <dgm:pt modelId="{9F83220D-9E43-C64D-A552-B1FA0B1EF7A3}" type="pres">
      <dgm:prSet presAssocID="{05AE96E8-27AC-2F42-BDCE-19FDE3A2AACE}" presName="spacer" presStyleCnt="0"/>
      <dgm:spPr/>
    </dgm:pt>
    <dgm:pt modelId="{DA16EF10-37D2-F14E-8190-3BDFFE771007}" type="pres">
      <dgm:prSet presAssocID="{3F84ED23-7EF4-1B4F-8303-A4E5E287C35A}" presName="parentText" presStyleLbl="node1" presStyleIdx="4" presStyleCnt="5">
        <dgm:presLayoutVars>
          <dgm:chMax val="0"/>
          <dgm:bulletEnabled val="1"/>
        </dgm:presLayoutVars>
      </dgm:prSet>
      <dgm:spPr/>
    </dgm:pt>
  </dgm:ptLst>
  <dgm:cxnLst>
    <dgm:cxn modelId="{53127548-8455-114E-BF60-8EBE1E00A098}" type="presOf" srcId="{28BFF39A-A3B4-9A48-9CDE-849117B1559D}" destId="{FC9CE4D7-C803-CE49-9C2C-5DE5ED059D6D}" srcOrd="0" destOrd="0" presId="urn:microsoft.com/office/officeart/2005/8/layout/vList2"/>
    <dgm:cxn modelId="{3C1A0973-9909-3748-A6B2-A658C5DA9EB7}" type="presOf" srcId="{1D904B73-8FC4-F645-8BBF-AB26F258FB4E}" destId="{F9E0DB40-36A0-2043-A79C-060D487AF3C7}" srcOrd="0" destOrd="0" presId="urn:microsoft.com/office/officeart/2005/8/layout/vList2"/>
    <dgm:cxn modelId="{C5EF0C53-3BF5-F146-BF1E-7D75F650AEB2}" srcId="{0074529C-E4E0-8D43-99B1-4CBF7887AECD}" destId="{28BFF39A-A3B4-9A48-9CDE-849117B1559D}" srcOrd="3" destOrd="0" parTransId="{9172101C-3FE5-D040-8769-2DD6F5B5756F}" sibTransId="{05AE96E8-27AC-2F42-BDCE-19FDE3A2AACE}"/>
    <dgm:cxn modelId="{DEDAD157-EF1E-384C-9B5B-4D2D2848C5DE}" type="presOf" srcId="{A583119E-C1EC-744B-81C2-91B076B56879}" destId="{A923F8F3-1931-B34C-8E37-3189CCA2D4C0}" srcOrd="0" destOrd="0" presId="urn:microsoft.com/office/officeart/2005/8/layout/vList2"/>
    <dgm:cxn modelId="{764A1F7C-AD13-184B-AEC8-438CA5A98BE9}" srcId="{0074529C-E4E0-8D43-99B1-4CBF7887AECD}" destId="{A583119E-C1EC-744B-81C2-91B076B56879}" srcOrd="2" destOrd="0" parTransId="{BB67070C-5F9F-4E43-8765-25E9EB77C0A6}" sibTransId="{35FB28BB-3C9C-B74C-A833-C702894D821E}"/>
    <dgm:cxn modelId="{0E619F83-7226-8743-AF56-4DAA0BA75E6B}" type="presOf" srcId="{3F84ED23-7EF4-1B4F-8303-A4E5E287C35A}" destId="{DA16EF10-37D2-F14E-8190-3BDFFE771007}" srcOrd="0" destOrd="0" presId="urn:microsoft.com/office/officeart/2005/8/layout/vList2"/>
    <dgm:cxn modelId="{02674BB5-B859-0C44-91F6-35172B2B5ABE}" srcId="{0074529C-E4E0-8D43-99B1-4CBF7887AECD}" destId="{3F84ED23-7EF4-1B4F-8303-A4E5E287C35A}" srcOrd="4" destOrd="0" parTransId="{58840FD1-B670-AD4E-8C7B-5EC077998EB5}" sibTransId="{41FEFEB4-0F5D-BE4F-8B29-6DFD89141F9D}"/>
    <dgm:cxn modelId="{661ACCBC-B878-A743-A757-91FEDB2E4FB0}" type="presOf" srcId="{0FE65457-1D65-1142-BCCC-ED4E9AB41500}" destId="{EE2D7827-FECD-F74C-9A2E-354F5AA6EE2E}" srcOrd="0" destOrd="0" presId="urn:microsoft.com/office/officeart/2005/8/layout/vList2"/>
    <dgm:cxn modelId="{4AC4D4BE-DE80-D94E-96CC-596D4AA0BFEC}" srcId="{0074529C-E4E0-8D43-99B1-4CBF7887AECD}" destId="{0FE65457-1D65-1142-BCCC-ED4E9AB41500}" srcOrd="1" destOrd="0" parTransId="{88461A99-FEC7-8B48-AE71-46917983967C}" sibTransId="{CEFB365B-E4BD-FF44-8A03-EF1AE12108E8}"/>
    <dgm:cxn modelId="{3B8521CA-AF46-7040-AEA5-148554D8D0AF}" type="presOf" srcId="{0074529C-E4E0-8D43-99B1-4CBF7887AECD}" destId="{536486F7-87D2-BA4F-8A61-9A5F7030D04D}" srcOrd="0" destOrd="0" presId="urn:microsoft.com/office/officeart/2005/8/layout/vList2"/>
    <dgm:cxn modelId="{FCA604E4-F992-C247-8721-01390BE4201D}" srcId="{0074529C-E4E0-8D43-99B1-4CBF7887AECD}" destId="{1D904B73-8FC4-F645-8BBF-AB26F258FB4E}" srcOrd="0" destOrd="0" parTransId="{1838376F-39A2-EE4F-8115-F3BF99862A29}" sibTransId="{CEE58747-442C-264F-8B83-51CA83034EBD}"/>
    <dgm:cxn modelId="{226F52CA-A7F5-FF4F-8B18-37AC4EAFBBEA}" type="presParOf" srcId="{536486F7-87D2-BA4F-8A61-9A5F7030D04D}" destId="{F9E0DB40-36A0-2043-A79C-060D487AF3C7}" srcOrd="0" destOrd="0" presId="urn:microsoft.com/office/officeart/2005/8/layout/vList2"/>
    <dgm:cxn modelId="{4B296D94-56E9-CA4D-96BB-012002675202}" type="presParOf" srcId="{536486F7-87D2-BA4F-8A61-9A5F7030D04D}" destId="{658E1B49-6EDC-F24B-985B-F47FC0AC1A59}" srcOrd="1" destOrd="0" presId="urn:microsoft.com/office/officeart/2005/8/layout/vList2"/>
    <dgm:cxn modelId="{9E50640E-90A3-924F-B213-341336EE7C0C}" type="presParOf" srcId="{536486F7-87D2-BA4F-8A61-9A5F7030D04D}" destId="{EE2D7827-FECD-F74C-9A2E-354F5AA6EE2E}" srcOrd="2" destOrd="0" presId="urn:microsoft.com/office/officeart/2005/8/layout/vList2"/>
    <dgm:cxn modelId="{2AA73818-C480-BF40-B77E-8ADB64D70D17}" type="presParOf" srcId="{536486F7-87D2-BA4F-8A61-9A5F7030D04D}" destId="{85A0DEB2-874F-794A-8A61-DF1180E892AB}" srcOrd="3" destOrd="0" presId="urn:microsoft.com/office/officeart/2005/8/layout/vList2"/>
    <dgm:cxn modelId="{7E1C8011-596B-D24B-BD93-0B45C5A3433B}" type="presParOf" srcId="{536486F7-87D2-BA4F-8A61-9A5F7030D04D}" destId="{A923F8F3-1931-B34C-8E37-3189CCA2D4C0}" srcOrd="4" destOrd="0" presId="urn:microsoft.com/office/officeart/2005/8/layout/vList2"/>
    <dgm:cxn modelId="{13B059A7-1C84-284A-ACE1-281A9788DD64}" type="presParOf" srcId="{536486F7-87D2-BA4F-8A61-9A5F7030D04D}" destId="{6493C709-9AAB-EB44-8933-36D7F3FDC94C}" srcOrd="5" destOrd="0" presId="urn:microsoft.com/office/officeart/2005/8/layout/vList2"/>
    <dgm:cxn modelId="{FBF8D93E-BF63-E046-9C90-7C6BD558C10F}" type="presParOf" srcId="{536486F7-87D2-BA4F-8A61-9A5F7030D04D}" destId="{FC9CE4D7-C803-CE49-9C2C-5DE5ED059D6D}" srcOrd="6" destOrd="0" presId="urn:microsoft.com/office/officeart/2005/8/layout/vList2"/>
    <dgm:cxn modelId="{C7BCE604-F080-1649-BC8A-405FE7929675}" type="presParOf" srcId="{536486F7-87D2-BA4F-8A61-9A5F7030D04D}" destId="{9F83220D-9E43-C64D-A552-B1FA0B1EF7A3}" srcOrd="7" destOrd="0" presId="urn:microsoft.com/office/officeart/2005/8/layout/vList2"/>
    <dgm:cxn modelId="{75D6C726-33F2-6F4E-81E1-EB4D87483A77}" type="presParOf" srcId="{536486F7-87D2-BA4F-8A61-9A5F7030D04D}" destId="{DA16EF10-37D2-F14E-8190-3BDFFE771007}"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E0DB40-36A0-2043-A79C-060D487AF3C7}">
      <dsp:nvSpPr>
        <dsp:cNvPr id="0" name=""/>
        <dsp:cNvSpPr/>
      </dsp:nvSpPr>
      <dsp:spPr>
        <a:xfrm>
          <a:off x="0" y="13310"/>
          <a:ext cx="10716534" cy="952380"/>
        </a:xfrm>
        <a:prstGeom prst="roundRect">
          <a:avLst/>
        </a:prstGeom>
        <a:solidFill>
          <a:schemeClr val="lt1">
            <a:hueOff val="0"/>
            <a:satOff val="0"/>
            <a:lumOff val="0"/>
            <a:alphaOff val="0"/>
          </a:schemeClr>
        </a:solidFill>
        <a:ln w="17145"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A finance analyst wants to determine costs and revenue for certain categories over  a time period stored in a comma separated value (csv) file(s) to optimize spends</a:t>
          </a:r>
        </a:p>
      </dsp:txBody>
      <dsp:txXfrm>
        <a:off x="46491" y="59801"/>
        <a:ext cx="10623552" cy="859398"/>
      </dsp:txXfrm>
    </dsp:sp>
    <dsp:sp modelId="{EE2D7827-FECD-F74C-9A2E-354F5AA6EE2E}">
      <dsp:nvSpPr>
        <dsp:cNvPr id="0" name=""/>
        <dsp:cNvSpPr/>
      </dsp:nvSpPr>
      <dsp:spPr>
        <a:xfrm>
          <a:off x="0" y="1029050"/>
          <a:ext cx="10716534" cy="952380"/>
        </a:xfrm>
        <a:prstGeom prst="roundRect">
          <a:avLst/>
        </a:prstGeom>
        <a:solidFill>
          <a:schemeClr val="lt1">
            <a:hueOff val="0"/>
            <a:satOff val="0"/>
            <a:lumOff val="0"/>
            <a:alphaOff val="0"/>
          </a:schemeClr>
        </a:solidFill>
        <a:ln w="17145"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A medical professional would like to determine root cause, symptoms and key patient data from huge pdf files to perform health analysis</a:t>
          </a:r>
        </a:p>
      </dsp:txBody>
      <dsp:txXfrm>
        <a:off x="46491" y="1075541"/>
        <a:ext cx="10623552" cy="859398"/>
      </dsp:txXfrm>
    </dsp:sp>
    <dsp:sp modelId="{A923F8F3-1931-B34C-8E37-3189CCA2D4C0}">
      <dsp:nvSpPr>
        <dsp:cNvPr id="0" name=""/>
        <dsp:cNvSpPr/>
      </dsp:nvSpPr>
      <dsp:spPr>
        <a:xfrm>
          <a:off x="0" y="2044790"/>
          <a:ext cx="10716534" cy="952380"/>
        </a:xfrm>
        <a:prstGeom prst="roundRect">
          <a:avLst/>
        </a:prstGeom>
        <a:solidFill>
          <a:schemeClr val="lt1">
            <a:hueOff val="0"/>
            <a:satOff val="0"/>
            <a:lumOff val="0"/>
            <a:alphaOff val="0"/>
          </a:schemeClr>
        </a:solidFill>
        <a:ln w="17145"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A legal team analyst would like to identify key case details, investigation and resolution from previous cases to come with an effective synopsis</a:t>
          </a:r>
        </a:p>
      </dsp:txBody>
      <dsp:txXfrm>
        <a:off x="46491" y="2091281"/>
        <a:ext cx="10623552" cy="859398"/>
      </dsp:txXfrm>
    </dsp:sp>
    <dsp:sp modelId="{FC9CE4D7-C803-CE49-9C2C-5DE5ED059D6D}">
      <dsp:nvSpPr>
        <dsp:cNvPr id="0" name=""/>
        <dsp:cNvSpPr/>
      </dsp:nvSpPr>
      <dsp:spPr>
        <a:xfrm>
          <a:off x="0" y="3060530"/>
          <a:ext cx="10716534" cy="952380"/>
        </a:xfrm>
        <a:prstGeom prst="roundRect">
          <a:avLst/>
        </a:prstGeom>
        <a:solidFill>
          <a:schemeClr val="lt1">
            <a:hueOff val="0"/>
            <a:satOff val="0"/>
            <a:lumOff val="0"/>
            <a:alphaOff val="0"/>
          </a:schemeClr>
        </a:solidFill>
        <a:ln w="17145"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A creative media professional would want to derive actions, figures, sentiments and other insights from an internet video on Youtube/Vimeo</a:t>
          </a:r>
        </a:p>
      </dsp:txBody>
      <dsp:txXfrm>
        <a:off x="46491" y="3107021"/>
        <a:ext cx="10623552" cy="859398"/>
      </dsp:txXfrm>
    </dsp:sp>
    <dsp:sp modelId="{DA16EF10-37D2-F14E-8190-3BDFFE771007}">
      <dsp:nvSpPr>
        <dsp:cNvPr id="0" name=""/>
        <dsp:cNvSpPr/>
      </dsp:nvSpPr>
      <dsp:spPr>
        <a:xfrm>
          <a:off x="0" y="4076271"/>
          <a:ext cx="10716534" cy="952380"/>
        </a:xfrm>
        <a:prstGeom prst="roundRect">
          <a:avLst/>
        </a:prstGeom>
        <a:solidFill>
          <a:schemeClr val="lt1">
            <a:hueOff val="0"/>
            <a:satOff val="0"/>
            <a:lumOff val="0"/>
            <a:alphaOff val="0"/>
          </a:schemeClr>
        </a:solidFill>
        <a:ln w="17145"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A data analyst can derive sales and marketing information from Azure SQL Database without writing technical queries/SQL</a:t>
          </a:r>
        </a:p>
      </dsp:txBody>
      <dsp:txXfrm>
        <a:off x="46491" y="4122762"/>
        <a:ext cx="10623552" cy="85939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767"/>
            <a:ext cx="3037840" cy="464820"/>
          </a:xfrm>
          <a:prstGeom prst="rect">
            <a:avLst/>
          </a:prstGeom>
        </p:spPr>
        <p:txBody>
          <a:bodyPr vert="horz" lIns="93177" tIns="46589" rIns="93177" bIns="46589"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460F9EC6-89FF-47E1-8594-1A32E3B45134}" type="datetime8">
              <a:rPr lang="en-US" smtClean="0">
                <a:latin typeface="Segoe UI" pitchFamily="34" charset="0"/>
              </a:rPr>
              <a:t>9/14/2023 7:56 PM</a:t>
            </a:fld>
            <a:endParaRPr lang="en-US">
              <a:latin typeface="Segoe UI" pitchFamily="34" charset="0"/>
            </a:endParaRPr>
          </a:p>
        </p:txBody>
      </p:sp>
      <p:sp>
        <p:nvSpPr>
          <p:cNvPr id="8" name="Footer Placeholder 7"/>
          <p:cNvSpPr>
            <a:spLocks noGrp="1"/>
          </p:cNvSpPr>
          <p:nvPr>
            <p:ph type="ftr" sz="quarter" idx="2"/>
          </p:nvPr>
        </p:nvSpPr>
        <p:spPr>
          <a:xfrm>
            <a:off x="0" y="8829966"/>
            <a:ext cx="5923788" cy="337975"/>
          </a:xfrm>
          <a:prstGeom prst="rect">
            <a:avLst/>
          </a:prstGeom>
        </p:spPr>
        <p:txBody>
          <a:bodyPr vert="horz" lIns="93177" tIns="46589" rIns="93177" bIns="46589" rtlCol="0" anchor="b"/>
          <a:lstStyle>
            <a:lvl1pPr algn="l">
              <a:defRPr sz="1200"/>
            </a:lvl1pPr>
          </a:lstStyle>
          <a:p>
            <a:pPr marL="406034" defTabSz="931467"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12103" y="8829967"/>
            <a:ext cx="1096674" cy="464820"/>
          </a:xfrm>
          <a:prstGeom prst="rect">
            <a:avLst/>
          </a:prstGeom>
        </p:spPr>
        <p:txBody>
          <a:bodyPr vert="horz" lIns="93177" tIns="46589" rIns="93177" bIns="46589"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3177" tIns="46589" rIns="93177" bIns="46589" rtlCol="0" anchor="ctr"/>
          <a:lstStyle/>
          <a:p>
            <a:endParaRPr lang="en-US"/>
          </a:p>
        </p:txBody>
      </p:sp>
      <p:sp>
        <p:nvSpPr>
          <p:cNvPr id="10" name="Footer Placeholder 9"/>
          <p:cNvSpPr>
            <a:spLocks noGrp="1"/>
          </p:cNvSpPr>
          <p:nvPr>
            <p:ph type="ftr" sz="quarter" idx="4"/>
          </p:nvPr>
        </p:nvSpPr>
        <p:spPr>
          <a:xfrm>
            <a:off x="0" y="8831580"/>
            <a:ext cx="6052312" cy="361897"/>
          </a:xfrm>
          <a:prstGeom prst="rect">
            <a:avLst/>
          </a:prstGeom>
        </p:spPr>
        <p:txBody>
          <a:bodyPr vert="horz" lIns="93177" tIns="46589" rIns="93177" bIns="46589" rtlCol="0" anchor="b"/>
          <a:lstStyle>
            <a:lvl1pPr marL="582359" indent="0" algn="l">
              <a:defRPr sz="1200"/>
            </a:lvl1p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atin typeface="Segoe UI" pitchFamily="34" charset="0"/>
              </a:defRPr>
            </a:lvl1pPr>
          </a:lstStyle>
          <a:p>
            <a:fld id="{386CE63F-9E7F-4C04-9D0D-FCA25A8E9E86}" type="datetime8">
              <a:rPr lang="en-US" smtClean="0"/>
              <a:t>9/14/2023 7:56 PM</a:t>
            </a:fld>
            <a:endParaRPr lang="en-US"/>
          </a:p>
        </p:txBody>
      </p:sp>
      <p:sp>
        <p:nvSpPr>
          <p:cNvPr id="12" name="Notes Placeholder 11"/>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6040627" y="8829967"/>
            <a:ext cx="968150" cy="464820"/>
          </a:xfrm>
          <a:prstGeom prst="rect">
            <a:avLst/>
          </a:prstGeom>
        </p:spPr>
        <p:txBody>
          <a:bodyPr vert="horz" lIns="93177" tIns="46589" rIns="93177" bIns="46589"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207" rtl="0" eaLnBrk="1" latinLnBrk="0" hangingPunct="1">
      <a:lnSpc>
        <a:spcPct val="90000"/>
      </a:lnSpc>
      <a:spcAft>
        <a:spcPts val="333"/>
      </a:spcAft>
      <a:defRPr sz="883" kern="1200">
        <a:solidFill>
          <a:schemeClr val="tx1"/>
        </a:solidFill>
        <a:latin typeface="Segoe UI" panose="020B0502040204020203" pitchFamily="34" charset="0"/>
        <a:ea typeface="+mn-ea"/>
        <a:cs typeface="+mn-cs"/>
      </a:defRPr>
    </a:lvl1pPr>
    <a:lvl2pPr marL="212945" indent="-105811" algn="l" defTabSz="914207" rtl="0" eaLnBrk="1" latinLnBrk="0" hangingPunct="1">
      <a:lnSpc>
        <a:spcPct val="90000"/>
      </a:lnSpc>
      <a:spcAft>
        <a:spcPts val="333"/>
      </a:spcAft>
      <a:buFont typeface="Arial" pitchFamily="34" charset="0"/>
      <a:buChar char="•"/>
      <a:defRPr sz="883" kern="1200">
        <a:solidFill>
          <a:schemeClr val="tx1"/>
        </a:solidFill>
        <a:latin typeface="Segoe UI" panose="020B0502040204020203" pitchFamily="34" charset="0"/>
        <a:ea typeface="+mn-ea"/>
        <a:cs typeface="+mn-cs"/>
      </a:defRPr>
    </a:lvl2pPr>
    <a:lvl3pPr marL="328013" indent="-115071" algn="l" defTabSz="914207" rtl="0" eaLnBrk="1" latinLnBrk="0" hangingPunct="1">
      <a:lnSpc>
        <a:spcPct val="90000"/>
      </a:lnSpc>
      <a:spcAft>
        <a:spcPts val="333"/>
      </a:spcAft>
      <a:buFont typeface="Arial" pitchFamily="34" charset="0"/>
      <a:buChar char="•"/>
      <a:defRPr sz="883" kern="1200">
        <a:solidFill>
          <a:schemeClr val="tx1"/>
        </a:solidFill>
        <a:latin typeface="Segoe UI" panose="020B0502040204020203" pitchFamily="34" charset="0"/>
        <a:ea typeface="+mn-ea"/>
        <a:cs typeface="+mn-cs"/>
      </a:defRPr>
    </a:lvl3pPr>
    <a:lvl4pPr marL="482764" indent="-146813" algn="l" defTabSz="914207" rtl="0" eaLnBrk="1" latinLnBrk="0" hangingPunct="1">
      <a:lnSpc>
        <a:spcPct val="90000"/>
      </a:lnSpc>
      <a:spcAft>
        <a:spcPts val="333"/>
      </a:spcAft>
      <a:buFont typeface="Arial" pitchFamily="34" charset="0"/>
      <a:buChar char="•"/>
      <a:defRPr sz="883" kern="1200">
        <a:solidFill>
          <a:schemeClr val="tx1"/>
        </a:solidFill>
        <a:latin typeface="Segoe UI" panose="020B0502040204020203" pitchFamily="34" charset="0"/>
        <a:ea typeface="+mn-ea"/>
        <a:cs typeface="+mn-cs"/>
      </a:defRPr>
    </a:lvl4pPr>
    <a:lvl5pPr marL="615027" indent="-115071" algn="l" defTabSz="914207" rtl="0" eaLnBrk="1" latinLnBrk="0" hangingPunct="1">
      <a:lnSpc>
        <a:spcPct val="90000"/>
      </a:lnSpc>
      <a:spcAft>
        <a:spcPts val="333"/>
      </a:spcAft>
      <a:buFont typeface="Arial" pitchFamily="34" charset="0"/>
      <a:buChar char="•"/>
      <a:defRPr sz="883" kern="1200">
        <a:solidFill>
          <a:schemeClr val="tx1"/>
        </a:solidFill>
        <a:latin typeface="Segoe UI" panose="020B0502040204020203" pitchFamily="34" charset="0"/>
        <a:ea typeface="+mn-ea"/>
        <a:cs typeface="+mn-cs"/>
      </a:defRPr>
    </a:lvl5pPr>
    <a:lvl6pPr marL="2285519" algn="l" defTabSz="914207" rtl="0" eaLnBrk="1" latinLnBrk="0" hangingPunct="1">
      <a:defRPr sz="1176" kern="1200">
        <a:solidFill>
          <a:schemeClr val="tx1"/>
        </a:solidFill>
        <a:latin typeface="+mn-lt"/>
        <a:ea typeface="+mn-ea"/>
        <a:cs typeface="+mn-cs"/>
      </a:defRPr>
    </a:lvl6pPr>
    <a:lvl7pPr marL="2742621" algn="l" defTabSz="914207" rtl="0" eaLnBrk="1" latinLnBrk="0" hangingPunct="1">
      <a:defRPr sz="1176" kern="1200">
        <a:solidFill>
          <a:schemeClr val="tx1"/>
        </a:solidFill>
        <a:latin typeface="+mn-lt"/>
        <a:ea typeface="+mn-ea"/>
        <a:cs typeface="+mn-cs"/>
      </a:defRPr>
    </a:lvl7pPr>
    <a:lvl8pPr marL="3199724" algn="l" defTabSz="914207" rtl="0" eaLnBrk="1" latinLnBrk="0" hangingPunct="1">
      <a:defRPr sz="1176" kern="1200">
        <a:solidFill>
          <a:schemeClr val="tx1"/>
        </a:solidFill>
        <a:latin typeface="+mn-lt"/>
        <a:ea typeface="+mn-ea"/>
        <a:cs typeface="+mn-cs"/>
      </a:defRPr>
    </a:lvl8pPr>
    <a:lvl9pPr marL="3656829" algn="l" defTabSz="91420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23130"/>
                </a:solidFill>
                <a:effectLst/>
                <a:latin typeface="Segoe UI Web (West European)"/>
              </a:rPr>
              <a:t>Problem or Opportunity</a:t>
            </a:r>
          </a:p>
          <a:p>
            <a:pPr algn="l"/>
            <a:r>
              <a:rPr lang="en-US" b="0" i="0" dirty="0">
                <a:solidFill>
                  <a:srgbClr val="323130"/>
                </a:solidFill>
                <a:effectLst/>
                <a:latin typeface="Segoe UI Web (West European)"/>
              </a:rPr>
              <a:t>Traditional methods of querying databases often require users to possess specialized knowledge and skills in writing SQL queries or other data-specific languages. For non-technical users or those unfamiliar with database systems, this can be a significant barrier to accessing and utilizing valuable data.</a:t>
            </a:r>
          </a:p>
          <a:p>
            <a:pPr algn="l"/>
            <a:r>
              <a:rPr lang="en-US" b="1" i="0" dirty="0">
                <a:solidFill>
                  <a:srgbClr val="323130"/>
                </a:solidFill>
                <a:effectLst/>
                <a:latin typeface="Segoe UI Web (West European)"/>
              </a:rPr>
              <a:t>DataChatter</a:t>
            </a:r>
            <a:r>
              <a:rPr lang="en-US" b="0" i="0" dirty="0">
                <a:solidFill>
                  <a:srgbClr val="323130"/>
                </a:solidFill>
                <a:effectLst/>
                <a:latin typeface="Segoe UI Web (West European)"/>
              </a:rPr>
              <a:t> aims to solve this problem by providing a user-friendly interface that allows anyone, regardless of technical background, to interact with their personal databases using natural language. The application bridges the gap between data and users by enabling them to communicate their queries in plain English, which are then processed and interpreted by the language model. This way, users can effortlessly access and retrieve information from their databases without the need for complex queries or technical expertise.</a:t>
            </a:r>
          </a:p>
          <a:p>
            <a:pPr algn="l"/>
            <a:r>
              <a:rPr lang="en-US" b="0" i="0" dirty="0">
                <a:solidFill>
                  <a:srgbClr val="323130"/>
                </a:solidFill>
                <a:effectLst/>
                <a:latin typeface="Segoe UI Web (West European)"/>
              </a:rPr>
              <a:t>By enabling easy communication with personal databases through natural language, </a:t>
            </a:r>
            <a:r>
              <a:rPr lang="en-US" b="1" i="0" dirty="0">
                <a:solidFill>
                  <a:srgbClr val="323130"/>
                </a:solidFill>
                <a:effectLst/>
                <a:latin typeface="Segoe UI Web (West European)"/>
              </a:rPr>
              <a:t>DataChatter</a:t>
            </a:r>
            <a:r>
              <a:rPr lang="en-US" b="0" i="0" dirty="0">
                <a:solidFill>
                  <a:srgbClr val="323130"/>
                </a:solidFill>
                <a:effectLst/>
                <a:latin typeface="Segoe UI Web (West European)"/>
              </a:rPr>
              <a:t> empowers users to make data-driven decisions, gain insights, and conduct data analysis efficiently. The project seeks to democratize access to data and make it accessible to a broader audience, promoting data literacy and understanding across various domains and industries.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9/14/2023 7:56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05778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9/14/2023 7:56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4019324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F41D5-5C55-40B1-8987-ABE7048A66D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175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 Don’t spend too much time on the “set-up” or problem statement. Viewers usually pick that up quickly, and they want to get to hearing about your project/solution.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F41D5-5C55-40B1-8987-ABE7048A66D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1885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F41D5-5C55-40B1-8987-ABE7048A66D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1414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F41D5-5C55-40B1-8987-ABE7048A66D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0925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F41D5-5C55-40B1-8987-ABE7048A66D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9845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F41D5-5C55-40B1-8987-ABE7048A66D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89269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Master" Target="../slideMasters/slideMaster1.xml"/><Relationship Id="rId6" Type="http://schemas.openxmlformats.org/officeDocument/2006/relationships/image" Target="../media/image11.png"/><Relationship Id="rId5" Type="http://schemas.microsoft.com/office/2007/relationships/hdphoto" Target="../media/hdphoto1.wdp"/><Relationship Id="rId4"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logo Define + swoosh">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F9AB13B-2A6B-D487-4DD5-F4A883AE652E}"/>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rot="16200000">
            <a:off x="5331717" y="888"/>
            <a:ext cx="6858004" cy="6856217"/>
          </a:xfrm>
          <a:prstGeom prst="rect">
            <a:avLst/>
          </a:prstGeom>
        </p:spPr>
      </p:pic>
      <p:pic>
        <p:nvPicPr>
          <p:cNvPr id="7" name="MS logo white - EMF" descr="Microsoft logo">
            <a:extLst>
              <a:ext uri="{FF2B5EF4-FFF2-40B4-BE49-F238E27FC236}">
                <a16:creationId xmlns:a16="http://schemas.microsoft.com/office/drawing/2014/main" id="{44E1717B-1127-422B-83A0-6DB1F04DE49C}"/>
              </a:ext>
            </a:extLst>
          </p:cNvPr>
          <p:cNvPicPr>
            <a:picLocks noChangeAspect="1"/>
          </p:cNvPicPr>
          <p:nvPr userDrawn="1"/>
        </p:nvPicPr>
        <p:blipFill>
          <a:blip r:embed="rId3"/>
          <a:srcRect/>
          <a:stretch/>
        </p:blipFill>
        <p:spPr bwMode="black">
          <a:xfrm>
            <a:off x="357909" y="50430"/>
            <a:ext cx="2231036" cy="1000061"/>
          </a:xfrm>
          <a:prstGeom prst="rect">
            <a:avLst/>
          </a:prstGeom>
        </p:spPr>
      </p:pic>
      <p:sp>
        <p:nvSpPr>
          <p:cNvPr id="11" name="Text Box 3" descr="This is a copyright notice that should be included on the final slide.">
            <a:extLst>
              <a:ext uri="{FF2B5EF4-FFF2-40B4-BE49-F238E27FC236}">
                <a16:creationId xmlns:a16="http://schemas.microsoft.com/office/drawing/2014/main" id="{02845851-0D18-928E-F216-3A2EFE76DADF}"/>
              </a:ext>
            </a:extLst>
          </p:cNvPr>
          <p:cNvSpPr txBox="1">
            <a:spLocks noChangeArrowheads="1"/>
          </p:cNvSpPr>
          <p:nvPr userDrawn="1"/>
        </p:nvSpPr>
        <p:spPr bwMode="blackWhite">
          <a:xfrm>
            <a:off x="637200" y="6507428"/>
            <a:ext cx="4480957" cy="123111"/>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058" eaLnBrk="0" hangingPunct="0"/>
            <a:r>
              <a:rPr lang="en-US" sz="800" dirty="0">
                <a:solidFill>
                  <a:schemeClr val="tx2">
                    <a:lumMod val="75000"/>
                  </a:schemeClr>
                </a:solidFill>
                <a:cs typeface="Segoe UI" pitchFamily="34" charset="0"/>
              </a:rPr>
              <a:t>© Copyright Microsoft Corporation. All rights reserved. </a:t>
            </a:r>
          </a:p>
        </p:txBody>
      </p:sp>
      <p:sp>
        <p:nvSpPr>
          <p:cNvPr id="6" name="Text Placeholder 4">
            <a:extLst>
              <a:ext uri="{FF2B5EF4-FFF2-40B4-BE49-F238E27FC236}">
                <a16:creationId xmlns:a16="http://schemas.microsoft.com/office/drawing/2014/main" id="{B9FD970B-B8D1-4CD2-8F21-D2F4ABCBC481}"/>
              </a:ext>
            </a:extLst>
          </p:cNvPr>
          <p:cNvSpPr>
            <a:spLocks noGrp="1"/>
          </p:cNvSpPr>
          <p:nvPr>
            <p:ph type="body" sz="quarter" idx="12"/>
          </p:nvPr>
        </p:nvSpPr>
        <p:spPr bwMode="white">
          <a:xfrm>
            <a:off x="670386" y="4953296"/>
            <a:ext cx="8666255" cy="672813"/>
          </a:xfrm>
        </p:spPr>
        <p:txBody>
          <a:bodyPr wrap="square">
            <a:spAutoFit/>
          </a:bodyPr>
          <a:lstStyle>
            <a:lvl1pPr marL="0" indent="0">
              <a:buNone/>
              <a:defRPr sz="2133" b="0" i="0">
                <a:solidFill>
                  <a:schemeClr val="bg1"/>
                </a:solidFill>
                <a:latin typeface="+mj-lt"/>
                <a:cs typeface="Segoe UI" panose="020B0502040204020203" pitchFamily="34" charset="0"/>
              </a:defRPr>
            </a:lvl1pPr>
            <a:lvl2pPr marL="204190" indent="0">
              <a:buNone/>
              <a:defRPr sz="1866">
                <a:solidFill>
                  <a:schemeClr val="bg1"/>
                </a:solidFill>
                <a:latin typeface="+mn-lt"/>
              </a:defRPr>
            </a:lvl2pPr>
            <a:lvl3pPr>
              <a:defRPr sz="2399">
                <a:solidFill>
                  <a:schemeClr val="bg1"/>
                </a:solidFill>
                <a:latin typeface="+mn-lt"/>
              </a:defRPr>
            </a:lvl3pPr>
            <a:lvl4pPr>
              <a:defRPr sz="2000">
                <a:solidFill>
                  <a:schemeClr val="bg1"/>
                </a:solidFill>
                <a:latin typeface="+mn-lt"/>
              </a:defRPr>
            </a:lvl4pPr>
            <a:lvl5pPr>
              <a:defRPr sz="1800">
                <a:solidFill>
                  <a:schemeClr val="bg1"/>
                </a:solidFill>
                <a:latin typeface="+mn-lt"/>
              </a:defRPr>
            </a:lvl5pPr>
          </a:lstStyle>
          <a:p>
            <a:pPr lvl="0"/>
            <a:r>
              <a:rPr lang="en-US"/>
              <a:t>Click to edit Master text styles</a:t>
            </a:r>
          </a:p>
          <a:p>
            <a:pPr lvl="1"/>
            <a:r>
              <a:rPr lang="en-US"/>
              <a:t>Second level</a:t>
            </a:r>
          </a:p>
        </p:txBody>
      </p:sp>
      <p:pic>
        <p:nvPicPr>
          <p:cNvPr id="4" name="Picture 3" descr="Hackathon logo">
            <a:extLst>
              <a:ext uri="{FF2B5EF4-FFF2-40B4-BE49-F238E27FC236}">
                <a16:creationId xmlns:a16="http://schemas.microsoft.com/office/drawing/2014/main" id="{42CE1E3F-E5A5-24BC-CFDA-40A7FC5D377E}"/>
              </a:ext>
            </a:extLst>
          </p:cNvPr>
          <p:cNvPicPr>
            <a:picLocks noChangeAspect="1"/>
          </p:cNvPicPr>
          <p:nvPr userDrawn="1"/>
        </p:nvPicPr>
        <p:blipFill>
          <a:blip r:embed="rId4"/>
          <a:stretch>
            <a:fillRect/>
          </a:stretch>
        </p:blipFill>
        <p:spPr>
          <a:xfrm>
            <a:off x="568316" y="2411085"/>
            <a:ext cx="5449935" cy="1473339"/>
          </a:xfrm>
          <a:prstGeom prst="rect">
            <a:avLst/>
          </a:prstGeom>
        </p:spPr>
      </p:pic>
    </p:spTree>
    <p:extLst>
      <p:ext uri="{BB962C8B-B14F-4D97-AF65-F5344CB8AC3E}">
        <p14:creationId xmlns:p14="http://schemas.microsoft.com/office/powerpoint/2010/main" val="456808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0" userDrawn="1">
          <p15:clr>
            <a:srgbClr val="5ACBF0"/>
          </p15:clr>
        </p15:guide>
        <p15:guide id="4"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a:t>Click to edit Master title style</a:t>
            </a:r>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p>
        </p:txBody>
      </p:sp>
    </p:spTree>
    <p:extLst>
      <p:ext uri="{BB962C8B-B14F-4D97-AF65-F5344CB8AC3E}">
        <p14:creationId xmlns:p14="http://schemas.microsoft.com/office/powerpoint/2010/main" val="1246441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logo 2023 + swoosh">
    <p:spTree>
      <p:nvGrpSpPr>
        <p:cNvPr id="1" name=""/>
        <p:cNvGrpSpPr/>
        <p:nvPr/>
      </p:nvGrpSpPr>
      <p:grpSpPr>
        <a:xfrm>
          <a:off x="0" y="0"/>
          <a:ext cx="0" cy="0"/>
          <a:chOff x="0" y="0"/>
          <a:chExt cx="0" cy="0"/>
        </a:xfrm>
      </p:grpSpPr>
      <p:pic>
        <p:nvPicPr>
          <p:cNvPr id="7" name="MS logo white - EMF">
            <a:extLst>
              <a:ext uri="{FF2B5EF4-FFF2-40B4-BE49-F238E27FC236}">
                <a16:creationId xmlns:a16="http://schemas.microsoft.com/office/drawing/2014/main" id="{44E1717B-1127-422B-83A0-6DB1F04DE49C}"/>
              </a:ext>
            </a:extLst>
          </p:cNvPr>
          <p:cNvPicPr>
            <a:picLocks noChangeAspect="1"/>
          </p:cNvPicPr>
          <p:nvPr userDrawn="1"/>
        </p:nvPicPr>
        <p:blipFill>
          <a:blip r:embed="rId2"/>
          <a:srcRect/>
          <a:stretch/>
        </p:blipFill>
        <p:spPr bwMode="black">
          <a:xfrm>
            <a:off x="357909" y="50430"/>
            <a:ext cx="2231036" cy="1000061"/>
          </a:xfrm>
          <a:prstGeom prst="rect">
            <a:avLst/>
          </a:prstGeom>
        </p:spPr>
      </p:pic>
      <p:sp>
        <p:nvSpPr>
          <p:cNvPr id="11" name="Text Box 3" descr="This is a copyright notice that should be included on the final slide.">
            <a:extLst>
              <a:ext uri="{FF2B5EF4-FFF2-40B4-BE49-F238E27FC236}">
                <a16:creationId xmlns:a16="http://schemas.microsoft.com/office/drawing/2014/main" id="{02845851-0D18-928E-F216-3A2EFE76DADF}"/>
              </a:ext>
            </a:extLst>
          </p:cNvPr>
          <p:cNvSpPr txBox="1">
            <a:spLocks noChangeArrowheads="1"/>
          </p:cNvSpPr>
          <p:nvPr userDrawn="1"/>
        </p:nvSpPr>
        <p:spPr bwMode="blackWhite">
          <a:xfrm>
            <a:off x="637200" y="6507428"/>
            <a:ext cx="4480957" cy="123111"/>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058" eaLnBrk="0" hangingPunct="0"/>
            <a:r>
              <a:rPr lang="en-US" sz="800" dirty="0">
                <a:solidFill>
                  <a:schemeClr val="tx2">
                    <a:lumMod val="75000"/>
                  </a:schemeClr>
                </a:solidFill>
                <a:cs typeface="Segoe UI" pitchFamily="34" charset="0"/>
              </a:rPr>
              <a:t>© Copyright Microsoft Corporation. All rights reserved. </a:t>
            </a:r>
          </a:p>
        </p:txBody>
      </p:sp>
      <p:pic>
        <p:nvPicPr>
          <p:cNvPr id="10" name="Picture 9">
            <a:extLst>
              <a:ext uri="{FF2B5EF4-FFF2-40B4-BE49-F238E27FC236}">
                <a16:creationId xmlns:a16="http://schemas.microsoft.com/office/drawing/2014/main" id="{7F9AB13B-2A6B-D487-4DD5-F4A883AE652E}"/>
              </a:ext>
              <a:ext uri="{C183D7F6-B498-43B3-948B-1728B52AA6E4}">
                <adec:decorative xmlns:adec="http://schemas.microsoft.com/office/drawing/2017/decorative" val="1"/>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rot="16200000">
            <a:off x="5331715" y="889"/>
            <a:ext cx="6858004" cy="6856217"/>
          </a:xfrm>
          <a:prstGeom prst="rect">
            <a:avLst/>
          </a:prstGeom>
        </p:spPr>
      </p:pic>
      <p:pic>
        <p:nvPicPr>
          <p:cNvPr id="2" name="Picture 1" descr="Hackathon logo">
            <a:extLst>
              <a:ext uri="{FF2B5EF4-FFF2-40B4-BE49-F238E27FC236}">
                <a16:creationId xmlns:a16="http://schemas.microsoft.com/office/drawing/2014/main" id="{7B101502-6D9D-82D7-C401-6F3130BAAA57}"/>
              </a:ext>
            </a:extLst>
          </p:cNvPr>
          <p:cNvPicPr>
            <a:picLocks noChangeAspect="1"/>
          </p:cNvPicPr>
          <p:nvPr userDrawn="1"/>
        </p:nvPicPr>
        <p:blipFill>
          <a:blip r:embed="rId4"/>
          <a:stretch>
            <a:fillRect/>
          </a:stretch>
        </p:blipFill>
        <p:spPr>
          <a:xfrm>
            <a:off x="405288" y="2267425"/>
            <a:ext cx="6201149" cy="1584960"/>
          </a:xfrm>
          <a:prstGeom prst="rect">
            <a:avLst/>
          </a:prstGeom>
        </p:spPr>
      </p:pic>
      <p:sp>
        <p:nvSpPr>
          <p:cNvPr id="6" name="Text Placeholder 4">
            <a:extLst>
              <a:ext uri="{FF2B5EF4-FFF2-40B4-BE49-F238E27FC236}">
                <a16:creationId xmlns:a16="http://schemas.microsoft.com/office/drawing/2014/main" id="{B9FD970B-B8D1-4CD2-8F21-D2F4ABCBC481}"/>
              </a:ext>
            </a:extLst>
          </p:cNvPr>
          <p:cNvSpPr>
            <a:spLocks noGrp="1"/>
          </p:cNvSpPr>
          <p:nvPr>
            <p:ph type="body" sz="quarter" idx="12"/>
          </p:nvPr>
        </p:nvSpPr>
        <p:spPr bwMode="white">
          <a:xfrm>
            <a:off x="658198" y="4953296"/>
            <a:ext cx="8593122" cy="672813"/>
          </a:xfrm>
        </p:spPr>
        <p:txBody>
          <a:bodyPr wrap="square">
            <a:spAutoFit/>
          </a:bodyPr>
          <a:lstStyle>
            <a:lvl1pPr marL="0" indent="0">
              <a:buNone/>
              <a:defRPr sz="2133" b="0" i="0">
                <a:solidFill>
                  <a:schemeClr val="bg1"/>
                </a:solidFill>
                <a:latin typeface="+mj-lt"/>
                <a:cs typeface="Segoe UI" panose="020B0502040204020203" pitchFamily="34" charset="0"/>
              </a:defRPr>
            </a:lvl1pPr>
            <a:lvl2pPr marL="204190" indent="0">
              <a:buNone/>
              <a:defRPr sz="1866">
                <a:solidFill>
                  <a:schemeClr val="bg1"/>
                </a:solidFill>
                <a:latin typeface="+mn-lt"/>
              </a:defRPr>
            </a:lvl2pPr>
            <a:lvl3pPr>
              <a:defRPr sz="2399">
                <a:solidFill>
                  <a:schemeClr val="bg1"/>
                </a:solidFill>
                <a:latin typeface="+mn-lt"/>
              </a:defRPr>
            </a:lvl3pPr>
            <a:lvl4pPr>
              <a:defRPr sz="2000">
                <a:solidFill>
                  <a:schemeClr val="bg1"/>
                </a:solidFill>
                <a:latin typeface="+mn-lt"/>
              </a:defRPr>
            </a:lvl4pPr>
            <a:lvl5pPr>
              <a:defRPr sz="1800">
                <a:solidFill>
                  <a:schemeClr val="bg1"/>
                </a:solidFill>
                <a:latin typeface="+mn-lt"/>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9317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0" userDrawn="1">
          <p15:clr>
            <a:srgbClr val="5ACBF0"/>
          </p15:clr>
        </p15:guide>
        <p15:guide id="4"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hite with hackathon + Garage logo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48497" y="465474"/>
            <a:ext cx="11015651" cy="553999"/>
          </a:xfrm>
        </p:spPr>
        <p:txBody>
          <a:bodyPr/>
          <a:lstStyle>
            <a:lvl1pPr>
              <a:defRPr sz="3599">
                <a:solidFill>
                  <a:schemeClr val="tx1"/>
                </a:solidFill>
              </a:defRPr>
            </a:lvl1pPr>
          </a:lstStyle>
          <a:p>
            <a:r>
              <a:rPr lang="en-US"/>
              <a:t>Click to edit Master title style</a:t>
            </a:r>
            <a:endParaRPr lang="en-US" dirty="0"/>
          </a:p>
        </p:txBody>
      </p:sp>
      <p:pic>
        <p:nvPicPr>
          <p:cNvPr id="8" name="Picture 7" descr="Hackathon logo">
            <a:extLst>
              <a:ext uri="{FF2B5EF4-FFF2-40B4-BE49-F238E27FC236}">
                <a16:creationId xmlns:a16="http://schemas.microsoft.com/office/drawing/2014/main" id="{E529FBC8-CB0B-B518-140A-E21A2DEEFFFA}"/>
              </a:ext>
            </a:extLst>
          </p:cNvPr>
          <p:cNvPicPr>
            <a:picLocks noChangeAspect="1"/>
          </p:cNvPicPr>
          <p:nvPr userDrawn="1"/>
        </p:nvPicPr>
        <p:blipFill>
          <a:blip r:embed="rId2"/>
          <a:stretch>
            <a:fillRect/>
          </a:stretch>
        </p:blipFill>
        <p:spPr>
          <a:xfrm>
            <a:off x="581179" y="6333428"/>
            <a:ext cx="1623208" cy="278683"/>
          </a:xfrm>
          <a:prstGeom prst="rect">
            <a:avLst/>
          </a:prstGeom>
        </p:spPr>
      </p:pic>
      <p:pic>
        <p:nvPicPr>
          <p:cNvPr id="11" name="Picture 10" descr="The Garage logo">
            <a:extLst>
              <a:ext uri="{FF2B5EF4-FFF2-40B4-BE49-F238E27FC236}">
                <a16:creationId xmlns:a16="http://schemas.microsoft.com/office/drawing/2014/main" id="{44E309FA-7223-1531-8ABD-B550A5879F8F}"/>
              </a:ext>
            </a:extLst>
          </p:cNvPr>
          <p:cNvPicPr>
            <a:picLocks noChangeAspect="1"/>
          </p:cNvPicPr>
          <p:nvPr userDrawn="1"/>
        </p:nvPicPr>
        <p:blipFill>
          <a:blip r:embed="rId3"/>
          <a:stretch>
            <a:fillRect/>
          </a:stretch>
        </p:blipFill>
        <p:spPr>
          <a:xfrm>
            <a:off x="10543334" y="6324105"/>
            <a:ext cx="1293943" cy="307863"/>
          </a:xfrm>
          <a:prstGeom prst="rect">
            <a:avLst/>
          </a:prstGeom>
        </p:spPr>
      </p:pic>
      <p:sp>
        <p:nvSpPr>
          <p:cNvPr id="10" name="Text Placeholder 9">
            <a:extLst>
              <a:ext uri="{FF2B5EF4-FFF2-40B4-BE49-F238E27FC236}">
                <a16:creationId xmlns:a16="http://schemas.microsoft.com/office/drawing/2014/main" id="{D9A74668-DA15-3727-679B-0C5CB4DC4AB1}"/>
              </a:ext>
            </a:extLst>
          </p:cNvPr>
          <p:cNvSpPr>
            <a:spLocks noGrp="1"/>
          </p:cNvSpPr>
          <p:nvPr>
            <p:ph type="body" sz="quarter" idx="10"/>
          </p:nvPr>
        </p:nvSpPr>
        <p:spPr>
          <a:xfrm>
            <a:off x="548499" y="1463040"/>
            <a:ext cx="11016074" cy="128855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80867161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8" userDrawn="1">
          <p15:clr>
            <a:srgbClr val="A4A3A4"/>
          </p15:clr>
        </p15:guide>
        <p15:guide id="7" pos="962" userDrawn="1">
          <p15:clr>
            <a:srgbClr val="A4A3A4"/>
          </p15:clr>
        </p15:guide>
        <p15:guide id="8" pos="1373" userDrawn="1">
          <p15:clr>
            <a:srgbClr val="A4A3A4"/>
          </p15:clr>
        </p15:guide>
        <p15:guide id="9" pos="1556" userDrawn="1">
          <p15:clr>
            <a:srgbClr val="A4A3A4"/>
          </p15:clr>
        </p15:guide>
        <p15:guide id="10" pos="1966" userDrawn="1">
          <p15:clr>
            <a:srgbClr val="A4A3A4"/>
          </p15:clr>
        </p15:guide>
        <p15:guide id="11" pos="2150" userDrawn="1">
          <p15:clr>
            <a:srgbClr val="A4A3A4"/>
          </p15:clr>
        </p15:guide>
        <p15:guide id="12" pos="2559" userDrawn="1">
          <p15:clr>
            <a:srgbClr val="A4A3A4"/>
          </p15:clr>
        </p15:guide>
        <p15:guide id="13" pos="2743" userDrawn="1">
          <p15:clr>
            <a:srgbClr val="A4A3A4"/>
          </p15:clr>
        </p15:guide>
        <p15:guide id="14" pos="3154" userDrawn="1">
          <p15:clr>
            <a:srgbClr val="A4A3A4"/>
          </p15:clr>
        </p15:guide>
        <p15:guide id="15" pos="3338" userDrawn="1">
          <p15:clr>
            <a:srgbClr val="A4A3A4"/>
          </p15:clr>
        </p15:guide>
        <p15:guide id="16" pos="3747" userDrawn="1">
          <p15:clr>
            <a:srgbClr val="A4A3A4"/>
          </p15:clr>
        </p15:guide>
        <p15:guide id="17" pos="3931" userDrawn="1">
          <p15:clr>
            <a:srgbClr val="A4A3A4"/>
          </p15:clr>
        </p15:guide>
        <p15:guide id="18" pos="4342" userDrawn="1">
          <p15:clr>
            <a:srgbClr val="A4A3A4"/>
          </p15:clr>
        </p15:guide>
        <p15:guide id="19" pos="4525" userDrawn="1">
          <p15:clr>
            <a:srgbClr val="A4A3A4"/>
          </p15:clr>
        </p15:guide>
        <p15:guide id="20" pos="4936" userDrawn="1">
          <p15:clr>
            <a:srgbClr val="A4A3A4"/>
          </p15:clr>
        </p15:guide>
        <p15:guide id="21" pos="5119" userDrawn="1">
          <p15:clr>
            <a:srgbClr val="A4A3A4"/>
          </p15:clr>
        </p15:guide>
        <p15:guide id="22" pos="5527" userDrawn="1">
          <p15:clr>
            <a:srgbClr val="A4A3A4"/>
          </p15:clr>
        </p15:guide>
        <p15:guide id="23" pos="5712" userDrawn="1">
          <p15:clr>
            <a:srgbClr val="A4A3A4"/>
          </p15:clr>
        </p15:guide>
        <p15:guide id="24" pos="6122" userDrawn="1">
          <p15:clr>
            <a:srgbClr val="A4A3A4"/>
          </p15:clr>
        </p15:guide>
        <p15:guide id="25" pos="6308" userDrawn="1">
          <p15:clr>
            <a:srgbClr val="A4A3A4"/>
          </p15:clr>
        </p15:guide>
        <p15:guide id="26" pos="6716" userDrawn="1">
          <p15:clr>
            <a:srgbClr val="A4A3A4"/>
          </p15:clr>
        </p15:guide>
        <p15:guide id="27" pos="6898" userDrawn="1">
          <p15:clr>
            <a:srgbClr val="A4A3A4"/>
          </p15:clr>
        </p15:guide>
        <p15:guide id="28" orient="horz" pos="905" userDrawn="1">
          <p15:clr>
            <a:srgbClr val="5ACBF0"/>
          </p15:clr>
        </p15:guide>
        <p15:guide id="29" orient="horz" pos="1271"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9A1D6EC-BB3A-5BE4-6D22-486B0EF5F374}"/>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6029421" y="1"/>
            <a:ext cx="6159404" cy="6858000"/>
          </a:xfrm>
          <a:prstGeom prst="rect">
            <a:avLst/>
          </a:prstGeom>
        </p:spPr>
      </p:pic>
      <p:sp>
        <p:nvSpPr>
          <p:cNvPr id="2" name="Title 1">
            <a:extLst>
              <a:ext uri="{FF2B5EF4-FFF2-40B4-BE49-F238E27FC236}">
                <a16:creationId xmlns:a16="http://schemas.microsoft.com/office/drawing/2014/main" id="{6CD83AF0-8E0F-8ED8-B31E-F6B0A4761CE9}"/>
              </a:ext>
            </a:extLst>
          </p:cNvPr>
          <p:cNvSpPr>
            <a:spLocks noGrp="1"/>
          </p:cNvSpPr>
          <p:nvPr>
            <p:ph type="title" hasCustomPrompt="1"/>
          </p:nvPr>
        </p:nvSpPr>
        <p:spPr>
          <a:xfrm>
            <a:off x="548497" y="3152000"/>
            <a:ext cx="11015651" cy="492443"/>
          </a:xfrm>
        </p:spPr>
        <p:txBody>
          <a:bodyPr/>
          <a:lstStyle>
            <a:lvl1pPr>
              <a:defRPr sz="3199">
                <a:solidFill>
                  <a:schemeClr val="bg1"/>
                </a:solidFill>
              </a:defRPr>
            </a:lvl1pPr>
          </a:lstStyle>
          <a:p>
            <a:r>
              <a:rPr lang="en-US" dirty="0"/>
              <a:t>Section Divider</a:t>
            </a:r>
          </a:p>
        </p:txBody>
      </p:sp>
    </p:spTree>
    <p:extLst>
      <p:ext uri="{BB962C8B-B14F-4D97-AF65-F5344CB8AC3E}">
        <p14:creationId xmlns:p14="http://schemas.microsoft.com/office/powerpoint/2010/main" val="179746762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D05B6-246B-93E8-EC50-CD335BE2060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0552482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529016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blac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37221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2">
            <a:lumMod val="50000"/>
          </a:schemeClr>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44E1717B-1127-422B-83A0-6DB1F04DE4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048" y="585788"/>
            <a:ext cx="1365890" cy="292608"/>
          </a:xfrm>
          <a:prstGeom prst="rect">
            <a:avLst/>
          </a:prstGeom>
        </p:spPr>
      </p:pic>
      <p:pic>
        <p:nvPicPr>
          <p:cNvPr id="6" name="Picture 5" descr="Twitter logo">
            <a:extLst>
              <a:ext uri="{FF2B5EF4-FFF2-40B4-BE49-F238E27FC236}">
                <a16:creationId xmlns:a16="http://schemas.microsoft.com/office/drawing/2014/main" id="{1329C1FB-30D3-445A-9121-73F03337034F}"/>
              </a:ext>
              <a:ext uri="{C183D7F6-B498-43B3-948B-1728B52AA6E4}">
                <adec:decorative xmlns:adec="http://schemas.microsoft.com/office/drawing/2017/decorative" val="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25925" y="5333159"/>
            <a:ext cx="457081" cy="457200"/>
          </a:xfrm>
          <a:prstGeom prst="rect">
            <a:avLst/>
          </a:prstGeom>
        </p:spPr>
      </p:pic>
      <p:sp>
        <p:nvSpPr>
          <p:cNvPr id="8" name="TextBox 7">
            <a:extLst>
              <a:ext uri="{FF2B5EF4-FFF2-40B4-BE49-F238E27FC236}">
                <a16:creationId xmlns:a16="http://schemas.microsoft.com/office/drawing/2014/main" id="{58A94182-FB5A-497B-8ECB-950D634286E6}"/>
              </a:ext>
            </a:extLst>
          </p:cNvPr>
          <p:cNvSpPr txBox="1"/>
          <p:nvPr userDrawn="1"/>
        </p:nvSpPr>
        <p:spPr>
          <a:xfrm>
            <a:off x="1206491" y="4827841"/>
            <a:ext cx="5677426" cy="369204"/>
          </a:xfrm>
          <a:prstGeom prst="rect">
            <a:avLst/>
          </a:prstGeom>
          <a:noFill/>
        </p:spPr>
        <p:txBody>
          <a:bodyPr wrap="square" lIns="0" tIns="0" rIns="0" bIns="0" rtlCol="0">
            <a:spAutoFit/>
          </a:bodyPr>
          <a:lstStyle/>
          <a:p>
            <a:pPr marL="0" marR="0" lvl="0" indent="0" algn="l" defTabSz="914138"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a:ln>
                  <a:noFill/>
                </a:ln>
                <a:solidFill>
                  <a:srgbClr val="FFFFFF"/>
                </a:solidFill>
                <a:effectLst/>
                <a:uLnTx/>
                <a:uFillTx/>
                <a:latin typeface="Segoe UI"/>
                <a:ea typeface="+mn-ea"/>
                <a:cs typeface="+mn-cs"/>
              </a:rPr>
              <a:t>https://microsoft.com/garage</a:t>
            </a:r>
          </a:p>
        </p:txBody>
      </p:sp>
      <p:sp>
        <p:nvSpPr>
          <p:cNvPr id="10" name="TextBox 9">
            <a:extLst>
              <a:ext uri="{FF2B5EF4-FFF2-40B4-BE49-F238E27FC236}">
                <a16:creationId xmlns:a16="http://schemas.microsoft.com/office/drawing/2014/main" id="{50A32158-949C-49AC-B9E7-096175F2D23C}"/>
              </a:ext>
            </a:extLst>
          </p:cNvPr>
          <p:cNvSpPr txBox="1"/>
          <p:nvPr userDrawn="1"/>
        </p:nvSpPr>
        <p:spPr>
          <a:xfrm>
            <a:off x="1206491" y="5375692"/>
            <a:ext cx="5677426" cy="369204"/>
          </a:xfrm>
          <a:prstGeom prst="rect">
            <a:avLst/>
          </a:prstGeom>
          <a:noFill/>
        </p:spPr>
        <p:txBody>
          <a:bodyPr wrap="square" lIns="0" tIns="0" rIns="0" bIns="0" rtlCol="0">
            <a:spAutoFit/>
          </a:bodyPr>
          <a:lstStyle/>
          <a:p>
            <a:pPr marL="0" marR="0" lvl="0" indent="0" algn="l" defTabSz="914138"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a:ln>
                  <a:noFill/>
                </a:ln>
                <a:solidFill>
                  <a:srgbClr val="FFFFFF"/>
                </a:solidFill>
                <a:effectLst/>
                <a:uLnTx/>
                <a:uFillTx/>
                <a:latin typeface="Segoe UI"/>
                <a:ea typeface="+mn-ea"/>
                <a:cs typeface="+mn-cs"/>
              </a:rPr>
              <a:t>@msftgarage</a:t>
            </a:r>
          </a:p>
        </p:txBody>
      </p:sp>
      <p:pic>
        <p:nvPicPr>
          <p:cNvPr id="11" name="Picture 6" descr="Edge logo">
            <a:extLst>
              <a:ext uri="{FF2B5EF4-FFF2-40B4-BE49-F238E27FC236}">
                <a16:creationId xmlns:a16="http://schemas.microsoft.com/office/drawing/2014/main" id="{D925788E-D0C6-4393-9B29-4638F46CAD80}"/>
              </a:ext>
            </a:extLst>
          </p:cNvPr>
          <p:cNvPicPr>
            <a:picLocks noChangeAspect="1" noChangeArrowheads="1"/>
          </p:cNvPicPr>
          <p:nvPr userDrawn="1"/>
        </p:nvPicPr>
        <p:blipFill>
          <a:blip r:embed="rId4">
            <a:extLst>
              <a:ext uri="{BEBA8EAE-BF5A-486C-A8C5-ECC9F3942E4B}">
                <a14:imgProps xmlns:a14="http://schemas.microsoft.com/office/drawing/2010/main">
                  <a14:imgLayer r:embed="rId5">
                    <a14:imgEffect>
                      <a14:backgroundRemoval t="10000" b="90000" l="9827" r="90173">
                        <a14:foregroundMark x1="90173" y1="42778" x2="90173" y2="42778"/>
                      </a14:backgroundRemoval>
                    </a14:imgEffect>
                  </a14:imgLayer>
                </a14:imgProps>
              </a:ext>
              <a:ext uri="{28A0092B-C50C-407E-A947-70E740481C1C}">
                <a14:useLocalDpi xmlns:a14="http://schemas.microsoft.com/office/drawing/2010/main" val="0"/>
              </a:ext>
            </a:extLst>
          </a:blip>
          <a:srcRect/>
          <a:stretch>
            <a:fillRect/>
          </a:stretch>
        </p:blipFill>
        <p:spPr bwMode="auto">
          <a:xfrm>
            <a:off x="625925" y="4773332"/>
            <a:ext cx="457081" cy="47569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Outlook logo">
            <a:extLst>
              <a:ext uri="{FF2B5EF4-FFF2-40B4-BE49-F238E27FC236}">
                <a16:creationId xmlns:a16="http://schemas.microsoft.com/office/drawing/2014/main" id="{38192829-2E38-406A-9F5B-A7960073CFB2}"/>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648648" y="4152467"/>
            <a:ext cx="457081" cy="458423"/>
          </a:xfrm>
          <a:prstGeom prst="rect">
            <a:avLst/>
          </a:prstGeom>
        </p:spPr>
      </p:pic>
      <p:sp>
        <p:nvSpPr>
          <p:cNvPr id="13" name="TextBox 12">
            <a:extLst>
              <a:ext uri="{FF2B5EF4-FFF2-40B4-BE49-F238E27FC236}">
                <a16:creationId xmlns:a16="http://schemas.microsoft.com/office/drawing/2014/main" id="{9C6FB33C-30DC-4F25-A37C-B54A462182DC}"/>
              </a:ext>
            </a:extLst>
          </p:cNvPr>
          <p:cNvSpPr txBox="1"/>
          <p:nvPr userDrawn="1"/>
        </p:nvSpPr>
        <p:spPr>
          <a:xfrm>
            <a:off x="1210032" y="4246585"/>
            <a:ext cx="5677426" cy="369204"/>
          </a:xfrm>
          <a:prstGeom prst="rect">
            <a:avLst/>
          </a:prstGeom>
          <a:noFill/>
        </p:spPr>
        <p:txBody>
          <a:bodyPr wrap="square" lIns="0" tIns="0" rIns="0" bIns="0" rtlCol="0">
            <a:spAutoFit/>
          </a:bodyPr>
          <a:lstStyle/>
          <a:p>
            <a:pPr marL="0" marR="0" lvl="0" indent="0" algn="l" defTabSz="914138"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Segoe UI"/>
                <a:ea typeface="+mn-ea"/>
                <a:cs typeface="+mn-cs"/>
              </a:rPr>
              <a:t>hack@microsoft.com</a:t>
            </a:r>
          </a:p>
        </p:txBody>
      </p:sp>
      <p:sp>
        <p:nvSpPr>
          <p:cNvPr id="2" name="TextBox 1">
            <a:extLst>
              <a:ext uri="{FF2B5EF4-FFF2-40B4-BE49-F238E27FC236}">
                <a16:creationId xmlns:a16="http://schemas.microsoft.com/office/drawing/2014/main" id="{36B0B52C-08F7-3D2A-4F05-0E3E79C76E37}"/>
              </a:ext>
            </a:extLst>
          </p:cNvPr>
          <p:cNvSpPr txBox="1"/>
          <p:nvPr userDrawn="1"/>
        </p:nvSpPr>
        <p:spPr>
          <a:xfrm>
            <a:off x="625925" y="2429673"/>
            <a:ext cx="4522697" cy="676980"/>
          </a:xfrm>
          <a:prstGeom prst="rect">
            <a:avLst/>
          </a:prstGeom>
          <a:noFill/>
        </p:spPr>
        <p:txBody>
          <a:bodyPr wrap="square" lIns="0" tIns="0" rIns="0" bIns="0" rtlCol="0">
            <a:spAutoFit/>
          </a:bodyPr>
          <a:lstStyle/>
          <a:p>
            <a:pPr algn="l"/>
            <a:r>
              <a:rPr lang="en-US" sz="4399" b="1" dirty="0">
                <a:gradFill>
                  <a:gsLst>
                    <a:gs pos="2917">
                      <a:schemeClr val="tx1"/>
                    </a:gs>
                    <a:gs pos="30000">
                      <a:schemeClr val="tx1"/>
                    </a:gs>
                  </a:gsLst>
                  <a:lin ang="5400000" scaled="0"/>
                </a:gradFill>
              </a:rPr>
              <a:t>Thank you!</a:t>
            </a:r>
          </a:p>
        </p:txBody>
      </p:sp>
    </p:spTree>
    <p:extLst>
      <p:ext uri="{BB962C8B-B14F-4D97-AF65-F5344CB8AC3E}">
        <p14:creationId xmlns:p14="http://schemas.microsoft.com/office/powerpoint/2010/main" val="577252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0" userDrawn="1">
          <p15:clr>
            <a:srgbClr val="5ACBF0"/>
          </p15:clr>
        </p15:guide>
        <p15:guide id="4" orient="horz" pos="21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3D99A2F-872E-9627-FF70-F9A6DE7FE9AA}"/>
              </a:ext>
            </a:extLst>
          </p:cNvPr>
          <p:cNvSpPr txBox="1"/>
          <p:nvPr userDrawn="1"/>
        </p:nvSpPr>
        <p:spPr>
          <a:xfrm>
            <a:off x="554474" y="1343760"/>
            <a:ext cx="5545915" cy="1599925"/>
          </a:xfrm>
          <a:prstGeom prst="rect">
            <a:avLst/>
          </a:prstGeom>
          <a:noFill/>
        </p:spPr>
        <p:txBody>
          <a:bodyPr wrap="square" lIns="0" tIns="0" rIns="0" bIns="0" rtlCol="0">
            <a:spAutoFit/>
          </a:bodyPr>
          <a:lstStyle/>
          <a:p>
            <a:pPr algn="l">
              <a:tabLst>
                <a:tab pos="1680213" algn="l"/>
              </a:tabLst>
            </a:pPr>
            <a:r>
              <a:rPr lang="en-US" sz="2666" dirty="0">
                <a:solidFill>
                  <a:schemeClr val="bg1"/>
                </a:solidFill>
                <a:latin typeface="+mj-lt"/>
              </a:rPr>
              <a:t>Fonts	</a:t>
            </a:r>
            <a:r>
              <a:rPr lang="en-US" sz="2399" dirty="0">
                <a:solidFill>
                  <a:schemeClr val="bg1"/>
                </a:solidFill>
                <a:latin typeface="+mn-lt"/>
              </a:rPr>
              <a:t>Segoe UI</a:t>
            </a:r>
          </a:p>
          <a:p>
            <a:pPr algn="l">
              <a:tabLst>
                <a:tab pos="1680213" algn="l"/>
              </a:tabLst>
            </a:pPr>
            <a:r>
              <a:rPr lang="en-US" sz="2399" dirty="0">
                <a:solidFill>
                  <a:schemeClr val="bg1"/>
                </a:solidFill>
                <a:latin typeface="+mj-lt"/>
              </a:rPr>
              <a:t>	Segoe UI </a:t>
            </a:r>
            <a:r>
              <a:rPr lang="en-US" sz="2399" dirty="0" err="1">
                <a:solidFill>
                  <a:schemeClr val="bg1"/>
                </a:solidFill>
                <a:latin typeface="+mj-lt"/>
              </a:rPr>
              <a:t>Semibold</a:t>
            </a:r>
            <a:endParaRPr lang="en-US" sz="2399" dirty="0">
              <a:solidFill>
                <a:schemeClr val="bg1"/>
              </a:solidFill>
              <a:latin typeface="+mj-lt"/>
            </a:endParaRPr>
          </a:p>
          <a:p>
            <a:pPr algn="l"/>
            <a:endParaRPr lang="en-US" sz="2666" dirty="0">
              <a:solidFill>
                <a:schemeClr val="bg1"/>
              </a:solidFill>
              <a:latin typeface="+mj-lt"/>
            </a:endParaRPr>
          </a:p>
          <a:p>
            <a:pPr algn="l"/>
            <a:r>
              <a:rPr lang="en-US" sz="2666" dirty="0">
                <a:solidFill>
                  <a:schemeClr val="bg1"/>
                </a:solidFill>
                <a:latin typeface="+mj-lt"/>
              </a:rPr>
              <a:t>Colors</a:t>
            </a:r>
          </a:p>
        </p:txBody>
      </p:sp>
      <p:sp>
        <p:nvSpPr>
          <p:cNvPr id="8" name="TextBox 7">
            <a:extLst>
              <a:ext uri="{FF2B5EF4-FFF2-40B4-BE49-F238E27FC236}">
                <a16:creationId xmlns:a16="http://schemas.microsoft.com/office/drawing/2014/main" id="{1E7E66E5-D2E4-79C1-7798-B1C3011AC60F}"/>
              </a:ext>
            </a:extLst>
          </p:cNvPr>
          <p:cNvSpPr txBox="1"/>
          <p:nvPr userDrawn="1"/>
        </p:nvSpPr>
        <p:spPr>
          <a:xfrm>
            <a:off x="552897" y="477628"/>
            <a:ext cx="9964679" cy="553870"/>
          </a:xfrm>
          <a:prstGeom prst="rect">
            <a:avLst/>
          </a:prstGeom>
          <a:noFill/>
        </p:spPr>
        <p:txBody>
          <a:bodyPr wrap="square" lIns="0" tIns="0" rIns="0" bIns="0" rtlCol="0">
            <a:spAutoFit/>
          </a:bodyPr>
          <a:lstStyle/>
          <a:p>
            <a:pPr algn="l"/>
            <a:r>
              <a:rPr lang="en-US" sz="3599" dirty="0">
                <a:solidFill>
                  <a:schemeClr val="bg1"/>
                </a:solidFill>
                <a:latin typeface="+mj-lt"/>
              </a:rPr>
              <a:t>Style guide</a:t>
            </a:r>
          </a:p>
        </p:txBody>
      </p:sp>
      <p:pic>
        <p:nvPicPr>
          <p:cNvPr id="6" name="Picture 5" descr="Color blocks &#10;&#10;details in the slide Notes section ">
            <a:extLst>
              <a:ext uri="{FF2B5EF4-FFF2-40B4-BE49-F238E27FC236}">
                <a16:creationId xmlns:a16="http://schemas.microsoft.com/office/drawing/2014/main" id="{327584B7-6BC0-3F9E-F13D-4680B2D38A25}"/>
              </a:ext>
            </a:extLst>
          </p:cNvPr>
          <p:cNvPicPr>
            <a:picLocks noChangeAspect="1"/>
          </p:cNvPicPr>
          <p:nvPr userDrawn="1"/>
        </p:nvPicPr>
        <p:blipFill>
          <a:blip r:embed="rId2"/>
          <a:stretch>
            <a:fillRect/>
          </a:stretch>
        </p:blipFill>
        <p:spPr>
          <a:xfrm>
            <a:off x="2264519" y="2944198"/>
            <a:ext cx="7232255" cy="3368668"/>
          </a:xfrm>
          <a:prstGeom prst="rect">
            <a:avLst/>
          </a:prstGeom>
        </p:spPr>
      </p:pic>
    </p:spTree>
    <p:extLst>
      <p:ext uri="{BB962C8B-B14F-4D97-AF65-F5344CB8AC3E}">
        <p14:creationId xmlns:p14="http://schemas.microsoft.com/office/powerpoint/2010/main" val="420718632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48497" y="465474"/>
            <a:ext cx="11015651" cy="553999"/>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48497" y="1463040"/>
            <a:ext cx="11015651" cy="1288557"/>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1" y="0"/>
            <a:ext cx="12188825"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064"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3336" tIns="130669" rIns="163336" bIns="130669" numCol="1" spcCol="0" rtlCol="0" fromWordArt="0" anchor="t" anchorCtr="0" forceAA="0" compatLnSpc="1">
            <a:prstTxWarp prst="textNoShape">
              <a:avLst/>
            </a:prstTxWarp>
            <a:noAutofit/>
          </a:bodyPr>
          <a:lstStyle/>
          <a:p>
            <a:pPr algn="ctr" defTabSz="832905" fontAlgn="base">
              <a:lnSpc>
                <a:spcPct val="90000"/>
              </a:lnSpc>
              <a:spcBef>
                <a:spcPct val="0"/>
              </a:spcBef>
              <a:spcAft>
                <a:spcPct val="0"/>
              </a:spcAft>
            </a:pPr>
            <a:endParaRPr lang="en-US" sz="2143">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532"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3336" tIns="130669" rIns="163336" bIns="130669" numCol="1" spcCol="0" rtlCol="0" fromWordArt="0" anchor="t" anchorCtr="0" forceAA="0" compatLnSpc="1">
            <a:prstTxWarp prst="textNoShape">
              <a:avLst/>
            </a:prstTxWarp>
            <a:noAutofit/>
          </a:bodyPr>
          <a:lstStyle/>
          <a:p>
            <a:pPr algn="ctr" defTabSz="832905" fontAlgn="base">
              <a:lnSpc>
                <a:spcPct val="90000"/>
              </a:lnSpc>
              <a:spcBef>
                <a:spcPct val="0"/>
              </a:spcBef>
              <a:spcAft>
                <a:spcPct val="0"/>
              </a:spcAft>
            </a:pPr>
            <a:endParaRPr lang="en-US" sz="2143">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9163514"/>
      </p:ext>
    </p:extLst>
  </p:cSld>
  <p:clrMap bg1="dk1" tx1="lt1" bg2="dk2" tx2="lt2" accent1="accent1" accent2="accent2" accent3="accent3" accent4="accent4" accent5="accent5" accent6="accent6" hlink="hlink" folHlink="folHlink"/>
  <p:sldLayoutIdLst>
    <p:sldLayoutId id="2147484910" r:id="rId1"/>
    <p:sldLayoutId id="2147484965" r:id="rId2"/>
    <p:sldLayoutId id="2147484917" r:id="rId3"/>
    <p:sldLayoutId id="2147484960" r:id="rId4"/>
    <p:sldLayoutId id="2147484961" r:id="rId5"/>
    <p:sldLayoutId id="2147484962" r:id="rId6"/>
    <p:sldLayoutId id="2147484963" r:id="rId7"/>
    <p:sldLayoutId id="2147484914" r:id="rId8"/>
    <p:sldLayoutId id="2147484967" r:id="rId9"/>
  </p:sldLayoutIdLst>
  <p:transition>
    <p:fade/>
  </p:transition>
  <p:hf sldNum="0" hdr="0" ftr="0" dt="0"/>
  <p:txStyles>
    <p:titleStyle>
      <a:lvl1pPr algn="l" defTabSz="833146" rtl="0" eaLnBrk="1" latinLnBrk="0" hangingPunct="1">
        <a:lnSpc>
          <a:spcPct val="100000"/>
        </a:lnSpc>
        <a:spcBef>
          <a:spcPct val="0"/>
        </a:spcBef>
        <a:buNone/>
        <a:defRPr lang="en-US" sz="3599" b="0" kern="1200" cap="none" spc="-45" baseline="0" dirty="0" smtClean="0">
          <a:ln w="3175">
            <a:noFill/>
          </a:ln>
          <a:solidFill>
            <a:schemeClr val="bg1"/>
          </a:solidFill>
          <a:effectLst/>
          <a:latin typeface="+mj-lt"/>
          <a:ea typeface="+mn-ea"/>
          <a:cs typeface="Segoe UI" pitchFamily="34" charset="0"/>
        </a:defRPr>
      </a:lvl1pPr>
    </p:titleStyle>
    <p:bodyStyle>
      <a:lvl1pPr marL="204192" marR="0" indent="-204192" algn="l" defTabSz="833146" rtl="0" eaLnBrk="1" fontAlgn="auto" latinLnBrk="0" hangingPunct="1">
        <a:lnSpc>
          <a:spcPct val="100000"/>
        </a:lnSpc>
        <a:spcBef>
          <a:spcPct val="20000"/>
        </a:spcBef>
        <a:spcAft>
          <a:spcPts val="0"/>
        </a:spcAft>
        <a:buClrTx/>
        <a:buSzPct val="90000"/>
        <a:buFont typeface="Arial" panose="020B0604020202020204" pitchFamily="34" charset="0"/>
        <a:buChar char="•"/>
        <a:tabLst/>
        <a:defRPr sz="2933" kern="1200" spc="0" baseline="0">
          <a:solidFill>
            <a:schemeClr val="bg1"/>
          </a:solidFill>
          <a:latin typeface="+mn-lt"/>
          <a:ea typeface="+mn-ea"/>
          <a:cs typeface="Segoe UI" panose="020B0502040204020203" pitchFamily="34" charset="0"/>
        </a:defRPr>
      </a:lvl1pPr>
      <a:lvl2pPr marL="457086" marR="0" indent="-203149" algn="l" defTabSz="833146" rtl="0" eaLnBrk="1" fontAlgn="auto" latinLnBrk="0" hangingPunct="1">
        <a:lnSpc>
          <a:spcPct val="100000"/>
        </a:lnSpc>
        <a:spcBef>
          <a:spcPct val="20000"/>
        </a:spcBef>
        <a:spcAft>
          <a:spcPts val="0"/>
        </a:spcAft>
        <a:buClrTx/>
        <a:buSzPct val="90000"/>
        <a:buFont typeface="Segoe UI" panose="020B0502040204020203" pitchFamily="34" charset="0"/>
        <a:buChar char="-"/>
        <a:tabLst/>
        <a:defRPr sz="2399" kern="1200" spc="0" baseline="0">
          <a:solidFill>
            <a:schemeClr val="bg1"/>
          </a:solidFill>
          <a:latin typeface="+mn-lt"/>
          <a:ea typeface="+mn-ea"/>
          <a:cs typeface="+mn-cs"/>
        </a:defRPr>
      </a:lvl2pPr>
      <a:lvl3pPr marL="615797" marR="0" indent="-177756" algn="l" defTabSz="833146"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133" kern="1200" spc="0" baseline="0">
          <a:solidFill>
            <a:schemeClr val="bg1"/>
          </a:solidFill>
          <a:latin typeface="+mn-lt"/>
          <a:ea typeface="+mn-ea"/>
          <a:cs typeface="+mn-cs"/>
        </a:defRPr>
      </a:lvl3pPr>
      <a:lvl4pPr marL="591304" marR="0" indent="0" algn="l" defTabSz="833146" rtl="0" eaLnBrk="1" fontAlgn="auto" latinLnBrk="0" hangingPunct="1">
        <a:lnSpc>
          <a:spcPct val="100000"/>
        </a:lnSpc>
        <a:spcBef>
          <a:spcPct val="20000"/>
        </a:spcBef>
        <a:spcAft>
          <a:spcPts val="0"/>
        </a:spcAft>
        <a:buClrTx/>
        <a:buSzPct val="90000"/>
        <a:buFont typeface="Wingdings" panose="05000000000000000000" pitchFamily="2" charset="2"/>
        <a:buNone/>
        <a:tabLst/>
        <a:defRPr sz="1252" kern="1200" spc="0" baseline="0">
          <a:solidFill>
            <a:schemeClr val="bg1"/>
          </a:solidFill>
          <a:latin typeface="+mn-lt"/>
          <a:ea typeface="+mn-ea"/>
          <a:cs typeface="+mn-cs"/>
        </a:defRPr>
      </a:lvl4pPr>
      <a:lvl5pPr marL="914606" marR="0" indent="-150308" algn="l" defTabSz="833146"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52" kern="1200" spc="0" baseline="0">
          <a:solidFill>
            <a:schemeClr val="bg1"/>
          </a:solidFill>
          <a:latin typeface="+mn-lt"/>
          <a:ea typeface="+mn-ea"/>
          <a:cs typeface="+mn-cs"/>
        </a:defRPr>
      </a:lvl5pPr>
      <a:lvl6pPr marL="2291152" indent="-208287" algn="l" defTabSz="833146" rtl="0" eaLnBrk="1" latinLnBrk="0" hangingPunct="1">
        <a:spcBef>
          <a:spcPct val="20000"/>
        </a:spcBef>
        <a:buFont typeface="Arial" pitchFamily="34" charset="0"/>
        <a:buChar char="•"/>
        <a:defRPr sz="1786" kern="1200">
          <a:solidFill>
            <a:schemeClr val="tx1"/>
          </a:solidFill>
          <a:latin typeface="+mn-lt"/>
          <a:ea typeface="+mn-ea"/>
          <a:cs typeface="+mn-cs"/>
        </a:defRPr>
      </a:lvl6pPr>
      <a:lvl7pPr marL="2707727" indent="-208287" algn="l" defTabSz="833146" rtl="0" eaLnBrk="1" latinLnBrk="0" hangingPunct="1">
        <a:spcBef>
          <a:spcPct val="20000"/>
        </a:spcBef>
        <a:buFont typeface="Arial" pitchFamily="34" charset="0"/>
        <a:buChar char="•"/>
        <a:defRPr sz="1786" kern="1200">
          <a:solidFill>
            <a:schemeClr val="tx1"/>
          </a:solidFill>
          <a:latin typeface="+mn-lt"/>
          <a:ea typeface="+mn-ea"/>
          <a:cs typeface="+mn-cs"/>
        </a:defRPr>
      </a:lvl7pPr>
      <a:lvl8pPr marL="3124301" indent="-208287" algn="l" defTabSz="833146" rtl="0" eaLnBrk="1" latinLnBrk="0" hangingPunct="1">
        <a:spcBef>
          <a:spcPct val="20000"/>
        </a:spcBef>
        <a:buFont typeface="Arial" pitchFamily="34" charset="0"/>
        <a:buChar char="•"/>
        <a:defRPr sz="1786" kern="1200">
          <a:solidFill>
            <a:schemeClr val="tx1"/>
          </a:solidFill>
          <a:latin typeface="+mn-lt"/>
          <a:ea typeface="+mn-ea"/>
          <a:cs typeface="+mn-cs"/>
        </a:defRPr>
      </a:lvl8pPr>
      <a:lvl9pPr marL="3540875" indent="-208287" algn="l" defTabSz="833146" rtl="0" eaLnBrk="1" latinLnBrk="0" hangingPunct="1">
        <a:spcBef>
          <a:spcPct val="20000"/>
        </a:spcBef>
        <a:buFont typeface="Arial" pitchFamily="34" charset="0"/>
        <a:buChar char="•"/>
        <a:defRPr sz="1786" kern="1200">
          <a:solidFill>
            <a:schemeClr val="tx1"/>
          </a:solidFill>
          <a:latin typeface="+mn-lt"/>
          <a:ea typeface="+mn-ea"/>
          <a:cs typeface="+mn-cs"/>
        </a:defRPr>
      </a:lvl9pPr>
    </p:bodyStyle>
    <p:otherStyle>
      <a:defPPr>
        <a:defRPr lang="en-US"/>
      </a:defPPr>
      <a:lvl1pPr marL="0" algn="l" defTabSz="833146" rtl="0" eaLnBrk="1" latinLnBrk="0" hangingPunct="1">
        <a:defRPr sz="1606" kern="1200">
          <a:solidFill>
            <a:schemeClr val="tx1"/>
          </a:solidFill>
          <a:latin typeface="+mn-lt"/>
          <a:ea typeface="+mn-ea"/>
          <a:cs typeface="+mn-cs"/>
        </a:defRPr>
      </a:lvl1pPr>
      <a:lvl2pPr marL="416574" algn="l" defTabSz="833146" rtl="0" eaLnBrk="1" latinLnBrk="0" hangingPunct="1">
        <a:defRPr sz="1606" kern="1200">
          <a:solidFill>
            <a:schemeClr val="tx1"/>
          </a:solidFill>
          <a:latin typeface="+mn-lt"/>
          <a:ea typeface="+mn-ea"/>
          <a:cs typeface="+mn-cs"/>
        </a:defRPr>
      </a:lvl2pPr>
      <a:lvl3pPr marL="833146" algn="l" defTabSz="833146" rtl="0" eaLnBrk="1" latinLnBrk="0" hangingPunct="1">
        <a:defRPr sz="1606" kern="1200">
          <a:solidFill>
            <a:schemeClr val="tx1"/>
          </a:solidFill>
          <a:latin typeface="+mn-lt"/>
          <a:ea typeface="+mn-ea"/>
          <a:cs typeface="+mn-cs"/>
        </a:defRPr>
      </a:lvl3pPr>
      <a:lvl4pPr marL="1249721" algn="l" defTabSz="833146" rtl="0" eaLnBrk="1" latinLnBrk="0" hangingPunct="1">
        <a:defRPr sz="1606" kern="1200">
          <a:solidFill>
            <a:schemeClr val="tx1"/>
          </a:solidFill>
          <a:latin typeface="+mn-lt"/>
          <a:ea typeface="+mn-ea"/>
          <a:cs typeface="+mn-cs"/>
        </a:defRPr>
      </a:lvl4pPr>
      <a:lvl5pPr marL="1666293" algn="l" defTabSz="833146" rtl="0" eaLnBrk="1" latinLnBrk="0" hangingPunct="1">
        <a:defRPr sz="1606" kern="1200">
          <a:solidFill>
            <a:schemeClr val="tx1"/>
          </a:solidFill>
          <a:latin typeface="+mn-lt"/>
          <a:ea typeface="+mn-ea"/>
          <a:cs typeface="+mn-cs"/>
        </a:defRPr>
      </a:lvl5pPr>
      <a:lvl6pPr marL="2082868" algn="l" defTabSz="833146" rtl="0" eaLnBrk="1" latinLnBrk="0" hangingPunct="1">
        <a:defRPr sz="1606" kern="1200">
          <a:solidFill>
            <a:schemeClr val="tx1"/>
          </a:solidFill>
          <a:latin typeface="+mn-lt"/>
          <a:ea typeface="+mn-ea"/>
          <a:cs typeface="+mn-cs"/>
        </a:defRPr>
      </a:lvl6pPr>
      <a:lvl7pPr marL="2499439" algn="l" defTabSz="833146" rtl="0" eaLnBrk="1" latinLnBrk="0" hangingPunct="1">
        <a:defRPr sz="1606" kern="1200">
          <a:solidFill>
            <a:schemeClr val="tx1"/>
          </a:solidFill>
          <a:latin typeface="+mn-lt"/>
          <a:ea typeface="+mn-ea"/>
          <a:cs typeface="+mn-cs"/>
        </a:defRPr>
      </a:lvl7pPr>
      <a:lvl8pPr marL="2916013" algn="l" defTabSz="833146" rtl="0" eaLnBrk="1" latinLnBrk="0" hangingPunct="1">
        <a:defRPr sz="1606" kern="1200">
          <a:solidFill>
            <a:schemeClr val="tx1"/>
          </a:solidFill>
          <a:latin typeface="+mn-lt"/>
          <a:ea typeface="+mn-ea"/>
          <a:cs typeface="+mn-cs"/>
        </a:defRPr>
      </a:lvl8pPr>
      <a:lvl9pPr marL="3332588" algn="l" defTabSz="833146" rtl="0" eaLnBrk="1" latinLnBrk="0" hangingPunct="1">
        <a:defRPr sz="1606" kern="1200">
          <a:solidFill>
            <a:schemeClr val="tx1"/>
          </a:solidFill>
          <a:latin typeface="+mn-lt"/>
          <a:ea typeface="+mn-ea"/>
          <a:cs typeface="+mn-cs"/>
        </a:defRPr>
      </a:lvl9pPr>
    </p:otherStyle>
  </p:txStyles>
  <p:extLst>
    <p:ext uri="{27BBF7A9-308A-43DC-89C8-2F10F3537804}">
      <p15:sldGuideLst xmlns:p15="http://schemas.microsoft.com/office/powerpoint/2012/main">
        <p15:guide id="36" pos="115" userDrawn="1">
          <p15:clr>
            <a:srgbClr val="A4A3A4"/>
          </p15:clr>
        </p15:guide>
        <p15:guide id="37" pos="7563" userDrawn="1">
          <p15:clr>
            <a:srgbClr val="A4A3A4"/>
          </p15:clr>
        </p15:guide>
        <p15:guide id="38" orient="horz" pos="173" userDrawn="1">
          <p15:clr>
            <a:srgbClr val="A4A3A4"/>
          </p15:clr>
        </p15:guide>
        <p15:guide id="40" orient="horz" pos="4147" userDrawn="1">
          <p15:clr>
            <a:srgbClr val="A4A3A4"/>
          </p15:clr>
        </p15:guide>
        <p15:guide id="42" pos="231" userDrawn="1">
          <p15:clr>
            <a:srgbClr val="C35EA4"/>
          </p15:clr>
        </p15:guide>
        <p15:guide id="44" pos="7449" userDrawn="1">
          <p15:clr>
            <a:srgbClr val="C35EA4"/>
          </p15:clr>
        </p15:guide>
        <p15:guide id="45" orient="horz" pos="3975" userDrawn="1">
          <p15:clr>
            <a:srgbClr val="C35EA4"/>
          </p15:clr>
        </p15:guide>
        <p15:guide id="46" orient="horz" pos="1095" userDrawn="1">
          <p15:clr>
            <a:srgbClr val="C35EA4"/>
          </p15:clr>
        </p15:guide>
        <p15:guide id="47" orient="horz" pos="347" userDrawn="1">
          <p15:clr>
            <a:srgbClr val="C35EA4"/>
          </p15:clr>
        </p15:guide>
        <p15:guide id="48" orient="horz" pos="3228"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208D5E30-BA21-4EA1-906C-63508B9EB77C}"/>
              </a:ext>
            </a:extLst>
          </p:cNvPr>
          <p:cNvCxnSpPr>
            <a:cxnSpLocks/>
          </p:cNvCxnSpPr>
          <p:nvPr/>
        </p:nvCxnSpPr>
        <p:spPr>
          <a:xfrm>
            <a:off x="583254" y="6311381"/>
            <a:ext cx="11022317" cy="0"/>
          </a:xfrm>
          <a:prstGeom prst="line">
            <a:avLst/>
          </a:prstGeom>
          <a:ln w="6350">
            <a:solidFill>
              <a:schemeClr val="bg1">
                <a:lumMod val="50000"/>
              </a:schemeClr>
            </a:solidFill>
            <a:headEnd type="none" w="lg" len="med"/>
            <a:tailEnd type="none" w="lg" len="med"/>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0607082"/>
      </p:ext>
    </p:extLst>
  </p:cSld>
  <p:clrMap bg1="lt1" tx1="dk1" bg2="lt2" tx2="dk2" accent1="accent1" accent2="accent2" accent3="accent3" accent4="accent4" accent5="accent5" accent6="accent6" hlink="hlink" folHlink="folHlink"/>
  <p:sldLayoutIdLst>
    <p:sldLayoutId id="2147484969" r:id="rId1"/>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CC544A-45B3-1BA3-F624-0E7043ACB6E9}"/>
              </a:ext>
            </a:extLst>
          </p:cNvPr>
          <p:cNvSpPr txBox="1"/>
          <p:nvPr/>
        </p:nvSpPr>
        <p:spPr>
          <a:xfrm>
            <a:off x="559818" y="4097848"/>
            <a:ext cx="10035909" cy="861774"/>
          </a:xfrm>
          <a:prstGeom prst="rect">
            <a:avLst/>
          </a:prstGeom>
          <a:noFill/>
        </p:spPr>
        <p:txBody>
          <a:bodyPr wrap="square" lIns="0" tIns="0" rIns="0" bIns="0" rtlCol="0">
            <a:spAutoFit/>
          </a:bodyPr>
          <a:lstStyle/>
          <a:p>
            <a:pPr algn="l"/>
            <a:r>
              <a:rPr lang="en-US" sz="3600" dirty="0">
                <a:solidFill>
                  <a:srgbClr val="0070C0"/>
                </a:solidFill>
              </a:rPr>
              <a:t>DataChatter – </a:t>
            </a:r>
            <a:r>
              <a:rPr lang="en-US" sz="2000" dirty="0">
                <a:solidFill>
                  <a:srgbClr val="0070C0"/>
                </a:solidFill>
              </a:rPr>
              <a:t>Connecting Diverse Personal Databases to Chatbot AI for Natural Language Interaction</a:t>
            </a:r>
          </a:p>
        </p:txBody>
      </p:sp>
    </p:spTree>
    <p:extLst>
      <p:ext uri="{BB962C8B-B14F-4D97-AF65-F5344CB8AC3E}">
        <p14:creationId xmlns:p14="http://schemas.microsoft.com/office/powerpoint/2010/main" val="2864832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6095" y="671837"/>
            <a:ext cx="10864230" cy="830781"/>
          </a:xfrm>
          <a:prstGeom prst="rect">
            <a:avLst/>
          </a:prstGeom>
          <a:noFill/>
        </p:spPr>
        <p:txBody>
          <a:bodyPr wrap="square" rtlCol="0">
            <a:spAutoFit/>
          </a:bodyPr>
          <a:lstStyle/>
          <a:p>
            <a:pPr defTabSz="914126"/>
            <a:r>
              <a:rPr lang="en-US" sz="4799">
                <a:solidFill>
                  <a:prstClr val="black"/>
                </a:solidFill>
                <a:latin typeface="Segoe UI Light" panose="020B0502040204020203" pitchFamily="34" charset="0"/>
                <a:cs typeface="Segoe UI Light" panose="020B0502040204020203" pitchFamily="34" charset="0"/>
              </a:rPr>
              <a:t>Primary customer</a:t>
            </a:r>
          </a:p>
        </p:txBody>
      </p:sp>
      <p:sp>
        <p:nvSpPr>
          <p:cNvPr id="3" name="TextBox 2"/>
          <p:cNvSpPr txBox="1"/>
          <p:nvPr/>
        </p:nvSpPr>
        <p:spPr>
          <a:xfrm>
            <a:off x="956096" y="2978210"/>
            <a:ext cx="10491894" cy="646163"/>
          </a:xfrm>
          <a:prstGeom prst="rect">
            <a:avLst/>
          </a:prstGeom>
          <a:noFill/>
        </p:spPr>
        <p:txBody>
          <a:bodyPr wrap="square" rtlCol="0">
            <a:spAutoFit/>
          </a:bodyPr>
          <a:lstStyle/>
          <a:p>
            <a:pPr defTabSz="914126"/>
            <a:r>
              <a:rPr lang="en-US" sz="3599">
                <a:solidFill>
                  <a:prstClr val="black"/>
                </a:solidFill>
                <a:latin typeface="Segoe UI Light" panose="020B0502040204020203" pitchFamily="34" charset="0"/>
                <a:cs typeface="Segoe UI Light" panose="020B0502040204020203" pitchFamily="34" charset="0"/>
              </a:rPr>
              <a:t>Who is this project for?</a:t>
            </a:r>
          </a:p>
        </p:txBody>
      </p:sp>
    </p:spTree>
    <p:extLst>
      <p:ext uri="{BB962C8B-B14F-4D97-AF65-F5344CB8AC3E}">
        <p14:creationId xmlns:p14="http://schemas.microsoft.com/office/powerpoint/2010/main" val="182068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6096" y="671837"/>
            <a:ext cx="9032590" cy="830781"/>
          </a:xfrm>
          <a:prstGeom prst="rect">
            <a:avLst/>
          </a:prstGeom>
          <a:noFill/>
        </p:spPr>
        <p:txBody>
          <a:bodyPr wrap="square" rtlCol="0">
            <a:spAutoFit/>
          </a:bodyPr>
          <a:lstStyle/>
          <a:p>
            <a:pPr defTabSz="914126"/>
            <a:r>
              <a:rPr lang="en-US" sz="4799">
                <a:solidFill>
                  <a:prstClr val="black"/>
                </a:solidFill>
                <a:latin typeface="Segoe UI Light" panose="020B0502040204020203" pitchFamily="34" charset="0"/>
                <a:cs typeface="Segoe UI Light" panose="020B0502040204020203" pitchFamily="34" charset="0"/>
              </a:rPr>
              <a:t>How does it work?</a:t>
            </a:r>
          </a:p>
        </p:txBody>
      </p:sp>
      <p:sp>
        <p:nvSpPr>
          <p:cNvPr id="3" name="TextBox 2"/>
          <p:cNvSpPr txBox="1"/>
          <p:nvPr/>
        </p:nvSpPr>
        <p:spPr>
          <a:xfrm>
            <a:off x="956095" y="2978209"/>
            <a:ext cx="11062197" cy="2307723"/>
          </a:xfrm>
          <a:prstGeom prst="rect">
            <a:avLst/>
          </a:prstGeom>
          <a:noFill/>
        </p:spPr>
        <p:txBody>
          <a:bodyPr wrap="square" rtlCol="0">
            <a:spAutoFit/>
          </a:bodyPr>
          <a:lstStyle/>
          <a:p>
            <a:pPr defTabSz="914126"/>
            <a:r>
              <a:rPr lang="en-US" sz="3599">
                <a:solidFill>
                  <a:prstClr val="black"/>
                </a:solidFill>
                <a:latin typeface="Segoe UI Light" panose="020B0502040204020203" pitchFamily="34" charset="0"/>
                <a:cs typeface="Segoe UI Light" panose="020B0502040204020203" pitchFamily="34" charset="0"/>
              </a:rPr>
              <a:t>Show your project and explain how it works</a:t>
            </a:r>
          </a:p>
          <a:p>
            <a:pPr defTabSz="914126"/>
            <a:r>
              <a:rPr lang="en-US" sz="3599">
                <a:solidFill>
                  <a:prstClr val="black"/>
                </a:solidFill>
                <a:latin typeface="Segoe UI Light" panose="020B0502040204020203" pitchFamily="34" charset="0"/>
                <a:cs typeface="Segoe UI Light" panose="020B0502040204020203" pitchFamily="34" charset="0"/>
              </a:rPr>
              <a:t>Identify the technologies you used</a:t>
            </a:r>
          </a:p>
          <a:p>
            <a:pPr defTabSz="914126"/>
            <a:r>
              <a:rPr lang="en-US" sz="3599">
                <a:solidFill>
                  <a:prstClr val="black"/>
                </a:solidFill>
                <a:latin typeface="Segoe UI Light" panose="020B0502040204020203" pitchFamily="34" charset="0"/>
                <a:cs typeface="Segoe UI Light" panose="020B0502040204020203" pitchFamily="34" charset="0"/>
              </a:rPr>
              <a:t>Describe the work you did during the Hackathon</a:t>
            </a:r>
          </a:p>
          <a:p>
            <a:pPr defTabSz="914126"/>
            <a:endParaRPr lang="en-US" sz="3599">
              <a:solidFill>
                <a:prstClr val="black"/>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659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6095" y="671837"/>
            <a:ext cx="10672894" cy="830781"/>
          </a:xfrm>
          <a:prstGeom prst="rect">
            <a:avLst/>
          </a:prstGeom>
          <a:noFill/>
        </p:spPr>
        <p:txBody>
          <a:bodyPr wrap="square" rtlCol="0">
            <a:spAutoFit/>
          </a:bodyPr>
          <a:lstStyle/>
          <a:p>
            <a:pPr defTabSz="914126"/>
            <a:r>
              <a:rPr lang="en-US" sz="4799">
                <a:solidFill>
                  <a:prstClr val="black"/>
                </a:solidFill>
                <a:latin typeface="Segoe UI Light" panose="020B0502040204020203" pitchFamily="34" charset="0"/>
                <a:cs typeface="Segoe UI Light" panose="020B0502040204020203" pitchFamily="34" charset="0"/>
              </a:rPr>
              <a:t>Value for the Customer</a:t>
            </a:r>
          </a:p>
        </p:txBody>
      </p:sp>
      <p:sp>
        <p:nvSpPr>
          <p:cNvPr id="3" name="TextBox 2"/>
          <p:cNvSpPr txBox="1"/>
          <p:nvPr/>
        </p:nvSpPr>
        <p:spPr>
          <a:xfrm>
            <a:off x="956095" y="2978209"/>
            <a:ext cx="11062197" cy="1753869"/>
          </a:xfrm>
          <a:prstGeom prst="rect">
            <a:avLst/>
          </a:prstGeom>
          <a:noFill/>
        </p:spPr>
        <p:txBody>
          <a:bodyPr wrap="square" rtlCol="0">
            <a:spAutoFit/>
          </a:bodyPr>
          <a:lstStyle/>
          <a:p>
            <a:pPr defTabSz="914126"/>
            <a:r>
              <a:rPr lang="en-US" sz="3599">
                <a:solidFill>
                  <a:prstClr val="black"/>
                </a:solidFill>
                <a:latin typeface="Segoe UI Light" panose="020B0502040204020203" pitchFamily="34" charset="0"/>
                <a:cs typeface="Segoe UI Light" panose="020B0502040204020203" pitchFamily="34" charset="0"/>
              </a:rPr>
              <a:t>Why is this solution different and compelling for the customer?</a:t>
            </a:r>
          </a:p>
          <a:p>
            <a:pPr defTabSz="914126"/>
            <a:endParaRPr lang="en-US" sz="3599">
              <a:solidFill>
                <a:prstClr val="black"/>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24687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6095" y="671837"/>
            <a:ext cx="10672894" cy="830781"/>
          </a:xfrm>
          <a:prstGeom prst="rect">
            <a:avLst/>
          </a:prstGeom>
          <a:noFill/>
        </p:spPr>
        <p:txBody>
          <a:bodyPr wrap="square" rtlCol="0">
            <a:spAutoFit/>
          </a:bodyPr>
          <a:lstStyle/>
          <a:p>
            <a:pPr defTabSz="914126"/>
            <a:r>
              <a:rPr lang="en-US" sz="4799">
                <a:solidFill>
                  <a:prstClr val="black"/>
                </a:solidFill>
                <a:latin typeface="Segoe UI Light" panose="020B0502040204020203" pitchFamily="34" charset="0"/>
                <a:cs typeface="Segoe UI Light" panose="020B0502040204020203" pitchFamily="34" charset="0"/>
              </a:rPr>
              <a:t>Value for Microsoft</a:t>
            </a:r>
          </a:p>
        </p:txBody>
      </p:sp>
      <p:sp>
        <p:nvSpPr>
          <p:cNvPr id="3" name="TextBox 2"/>
          <p:cNvSpPr txBox="1"/>
          <p:nvPr/>
        </p:nvSpPr>
        <p:spPr>
          <a:xfrm>
            <a:off x="956095" y="2978210"/>
            <a:ext cx="11062197" cy="1569251"/>
          </a:xfrm>
          <a:prstGeom prst="rect">
            <a:avLst/>
          </a:prstGeom>
          <a:noFill/>
        </p:spPr>
        <p:txBody>
          <a:bodyPr wrap="square" rtlCol="0">
            <a:spAutoFit/>
          </a:bodyPr>
          <a:lstStyle/>
          <a:p>
            <a:pPr defTabSz="914126"/>
            <a:r>
              <a:rPr lang="en-US" sz="3599">
                <a:solidFill>
                  <a:prstClr val="black"/>
                </a:solidFill>
                <a:latin typeface="Segoe UI Light" panose="020B0502040204020203" pitchFamily="34" charset="0"/>
                <a:cs typeface="Segoe UI Light" panose="020B0502040204020203" pitchFamily="34" charset="0"/>
              </a:rPr>
              <a:t>What business value does your project provide to Microsoft? </a:t>
            </a:r>
            <a:r>
              <a:rPr lang="en-US" sz="2399">
                <a:solidFill>
                  <a:prstClr val="black"/>
                </a:solidFill>
                <a:latin typeface="Segoe UI Light" panose="020B0502040204020203" pitchFamily="34" charset="0"/>
                <a:cs typeface="Segoe UI Light" panose="020B0502040204020203" pitchFamily="34" charset="0"/>
              </a:rPr>
              <a:t>e.g., attract new users, make current users happier, increase revenue, do some good in the world, increase usage, retain customers, etc.</a:t>
            </a:r>
            <a:endParaRPr lang="en-US" sz="3599">
              <a:solidFill>
                <a:prstClr val="black"/>
              </a:solidFill>
              <a:latin typeface="Segoe UI Light" panose="020B0502040204020203" pitchFamily="34" charset="0"/>
              <a:cs typeface="Segoe UI Light" panose="020B0502040204020203" pitchFamily="34" charset="0"/>
            </a:endParaRPr>
          </a:p>
        </p:txBody>
      </p:sp>
      <p:cxnSp>
        <p:nvCxnSpPr>
          <p:cNvPr id="6" name="Straight Connector 5">
            <a:extLst>
              <a:ext uri="{FF2B5EF4-FFF2-40B4-BE49-F238E27FC236}">
                <a16:creationId xmlns:a16="http://schemas.microsoft.com/office/drawing/2014/main" id="{B219756C-3D24-42AB-B9A9-4FB07D182855}"/>
              </a:ext>
            </a:extLst>
          </p:cNvPr>
          <p:cNvCxnSpPr>
            <a:cxnSpLocks/>
          </p:cNvCxnSpPr>
          <p:nvPr/>
        </p:nvCxnSpPr>
        <p:spPr>
          <a:xfrm>
            <a:off x="583254" y="6310630"/>
            <a:ext cx="11022317" cy="0"/>
          </a:xfrm>
          <a:prstGeom prst="line">
            <a:avLst/>
          </a:prstGeom>
          <a:ln w="6350">
            <a:solidFill>
              <a:schemeClr val="bg1">
                <a:lumMod val="50000"/>
              </a:schemeClr>
            </a:solidFill>
            <a:headEnd type="none" w="lg" len="med"/>
            <a:tailEnd type="none" w="lg" len="med"/>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2963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5B2A053-1C08-433E-A1D3-E3DC96603099}"/>
              </a:ext>
            </a:extLst>
          </p:cNvPr>
          <p:cNvSpPr txBox="1"/>
          <p:nvPr/>
        </p:nvSpPr>
        <p:spPr>
          <a:xfrm>
            <a:off x="956095" y="671837"/>
            <a:ext cx="10672894" cy="830781"/>
          </a:xfrm>
          <a:prstGeom prst="rect">
            <a:avLst/>
          </a:prstGeom>
          <a:noFill/>
        </p:spPr>
        <p:txBody>
          <a:bodyPr wrap="square" rtlCol="0">
            <a:spAutoFit/>
          </a:bodyPr>
          <a:lstStyle/>
          <a:p>
            <a:pPr defTabSz="914126"/>
            <a:r>
              <a:rPr lang="en-US" sz="4799" dirty="0">
                <a:solidFill>
                  <a:prstClr val="black"/>
                </a:solidFill>
                <a:latin typeface="Segoe UI Light" panose="020B0502040204020203" pitchFamily="34" charset="0"/>
                <a:cs typeface="Segoe UI Light" panose="020B0502040204020203" pitchFamily="34" charset="0"/>
              </a:rPr>
              <a:t>Tips</a:t>
            </a:r>
          </a:p>
        </p:txBody>
      </p:sp>
      <p:sp>
        <p:nvSpPr>
          <p:cNvPr id="7" name="TextBox 6">
            <a:extLst>
              <a:ext uri="{FF2B5EF4-FFF2-40B4-BE49-F238E27FC236}">
                <a16:creationId xmlns:a16="http://schemas.microsoft.com/office/drawing/2014/main" id="{40A9D838-1DBB-43C0-9F86-6BE20AB467CA}"/>
              </a:ext>
            </a:extLst>
          </p:cNvPr>
          <p:cNvSpPr txBox="1"/>
          <p:nvPr/>
        </p:nvSpPr>
        <p:spPr>
          <a:xfrm>
            <a:off x="956096" y="2943049"/>
            <a:ext cx="11062197" cy="1753869"/>
          </a:xfrm>
          <a:prstGeom prst="rect">
            <a:avLst/>
          </a:prstGeom>
          <a:noFill/>
        </p:spPr>
        <p:txBody>
          <a:bodyPr wrap="square" rtlCol="0">
            <a:spAutoFit/>
          </a:bodyPr>
          <a:lstStyle/>
          <a:p>
            <a:pPr defTabSz="914126"/>
            <a:r>
              <a:rPr lang="en-US" sz="3599" dirty="0">
                <a:solidFill>
                  <a:prstClr val="black"/>
                </a:solidFill>
                <a:latin typeface="Segoe UI Light" panose="020B0502040204020203" pitchFamily="34" charset="0"/>
                <a:cs typeface="Segoe UI Light" panose="020B0502040204020203" pitchFamily="34" charset="0"/>
              </a:rPr>
              <a:t>Be concise.</a:t>
            </a:r>
          </a:p>
          <a:p>
            <a:pPr defTabSz="914126"/>
            <a:r>
              <a:rPr lang="en-US" sz="3599" dirty="0">
                <a:solidFill>
                  <a:prstClr val="black"/>
                </a:solidFill>
                <a:latin typeface="Segoe UI Light" panose="020B0502040204020203" pitchFamily="34" charset="0"/>
                <a:cs typeface="Segoe UI Light" panose="020B0502040204020203" pitchFamily="34" charset="0"/>
              </a:rPr>
              <a:t>Make your presentation as simple as possible, </a:t>
            </a:r>
            <a:br>
              <a:rPr lang="en-US" sz="3599" dirty="0">
                <a:solidFill>
                  <a:prstClr val="black"/>
                </a:solidFill>
                <a:latin typeface="Segoe UI Light" panose="020B0502040204020203" pitchFamily="34" charset="0"/>
                <a:cs typeface="Segoe UI Light" panose="020B0502040204020203" pitchFamily="34" charset="0"/>
              </a:rPr>
            </a:br>
            <a:r>
              <a:rPr lang="en-US" sz="3599" dirty="0">
                <a:solidFill>
                  <a:prstClr val="black"/>
                </a:solidFill>
                <a:latin typeface="Segoe UI Light" panose="020B0502040204020203" pitchFamily="34" charset="0"/>
                <a:cs typeface="Segoe UI Light" panose="020B0502040204020203" pitchFamily="34" charset="0"/>
              </a:rPr>
              <a:t>but no simpler.</a:t>
            </a:r>
          </a:p>
        </p:txBody>
      </p:sp>
      <p:cxnSp>
        <p:nvCxnSpPr>
          <p:cNvPr id="9" name="Straight Connector 8">
            <a:extLst>
              <a:ext uri="{FF2B5EF4-FFF2-40B4-BE49-F238E27FC236}">
                <a16:creationId xmlns:a16="http://schemas.microsoft.com/office/drawing/2014/main" id="{492584D8-75EA-4366-8019-D35D3008E341}"/>
              </a:ext>
            </a:extLst>
          </p:cNvPr>
          <p:cNvCxnSpPr>
            <a:cxnSpLocks/>
          </p:cNvCxnSpPr>
          <p:nvPr/>
        </p:nvCxnSpPr>
        <p:spPr>
          <a:xfrm>
            <a:off x="583254" y="6310630"/>
            <a:ext cx="11022317" cy="0"/>
          </a:xfrm>
          <a:prstGeom prst="line">
            <a:avLst/>
          </a:prstGeom>
          <a:ln w="6350">
            <a:solidFill>
              <a:schemeClr val="bg1">
                <a:lumMod val="50000"/>
              </a:schemeClr>
            </a:solidFill>
            <a:headEnd type="none" w="lg" len="med"/>
            <a:tailEnd type="none" w="lg" len="med"/>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1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DE0B65-0A95-5292-0833-4AB55C397B03}"/>
              </a:ext>
            </a:extLst>
          </p:cNvPr>
          <p:cNvSpPr>
            <a:spLocks noGrp="1"/>
          </p:cNvSpPr>
          <p:nvPr>
            <p:ph type="title"/>
          </p:nvPr>
        </p:nvSpPr>
        <p:spPr/>
        <p:txBody>
          <a:bodyPr/>
          <a:lstStyle/>
          <a:p>
            <a:r>
              <a:rPr lang="en-US" dirty="0"/>
              <a:t>Opportunity</a:t>
            </a:r>
          </a:p>
        </p:txBody>
      </p:sp>
      <p:sp>
        <p:nvSpPr>
          <p:cNvPr id="2" name="TextBox 1">
            <a:extLst>
              <a:ext uri="{FF2B5EF4-FFF2-40B4-BE49-F238E27FC236}">
                <a16:creationId xmlns:a16="http://schemas.microsoft.com/office/drawing/2014/main" id="{35A1B6F0-3884-111E-99A2-1B5F70AC9515}"/>
              </a:ext>
            </a:extLst>
          </p:cNvPr>
          <p:cNvSpPr txBox="1"/>
          <p:nvPr/>
        </p:nvSpPr>
        <p:spPr>
          <a:xfrm>
            <a:off x="465900" y="1285911"/>
            <a:ext cx="10800451" cy="1753917"/>
          </a:xfrm>
          <a:prstGeom prst="rect">
            <a:avLst/>
          </a:prstGeom>
          <a:noFill/>
        </p:spPr>
        <p:txBody>
          <a:bodyPr wrap="square" lIns="91416" tIns="45708" rIns="91416" bIns="45708" rtlCol="0" anchor="t">
            <a:spAutoFit/>
          </a:bodyPr>
          <a:lstStyle/>
          <a:p>
            <a:pPr defTabSz="914126"/>
            <a:r>
              <a:rPr lang="en-US" sz="3599" dirty="0">
                <a:solidFill>
                  <a:prstClr val="black"/>
                </a:solidFill>
                <a:latin typeface="Segoe UI Light"/>
                <a:cs typeface="Segoe UI Light"/>
              </a:rPr>
              <a:t>Provide users an intuitive capability to </a:t>
            </a:r>
            <a:r>
              <a:rPr lang="en-US" sz="3599">
                <a:solidFill>
                  <a:prstClr val="black"/>
                </a:solidFill>
                <a:latin typeface="Segoe UI Light"/>
                <a:cs typeface="Segoe UI Light"/>
              </a:rPr>
              <a:t>get needed </a:t>
            </a:r>
            <a:r>
              <a:rPr lang="en-US" sz="3599" dirty="0">
                <a:solidFill>
                  <a:prstClr val="black"/>
                </a:solidFill>
                <a:latin typeface="Segoe UI Light"/>
                <a:cs typeface="Segoe UI Light"/>
              </a:rPr>
              <a:t>information and insights from their data sources using natural language</a:t>
            </a:r>
            <a:endParaRPr lang="en-US" sz="3599" dirty="0">
              <a:solidFill>
                <a:prstClr val="black"/>
              </a:solidFill>
              <a:latin typeface="Segoe UI Light" panose="020B0502040204020203" pitchFamily="34" charset="0"/>
              <a:cs typeface="Segoe UI Light" panose="020B0502040204020203" pitchFamily="34" charset="0"/>
            </a:endParaRPr>
          </a:p>
        </p:txBody>
      </p:sp>
      <p:pic>
        <p:nvPicPr>
          <p:cNvPr id="5" name="Picture 4">
            <a:extLst>
              <a:ext uri="{FF2B5EF4-FFF2-40B4-BE49-F238E27FC236}">
                <a16:creationId xmlns:a16="http://schemas.microsoft.com/office/drawing/2014/main" id="{F30D9E72-F7C2-9CD7-17B7-4416C41144AB}"/>
              </a:ext>
            </a:extLst>
          </p:cNvPr>
          <p:cNvPicPr>
            <a:picLocks noChangeAspect="1"/>
          </p:cNvPicPr>
          <p:nvPr/>
        </p:nvPicPr>
        <p:blipFill>
          <a:blip r:embed="rId3"/>
          <a:stretch>
            <a:fillRect/>
          </a:stretch>
        </p:blipFill>
        <p:spPr>
          <a:xfrm>
            <a:off x="3669025" y="3039828"/>
            <a:ext cx="4394200" cy="2578100"/>
          </a:xfrm>
          <a:prstGeom prst="rect">
            <a:avLst/>
          </a:prstGeom>
        </p:spPr>
      </p:pic>
    </p:spTree>
    <p:extLst>
      <p:ext uri="{BB962C8B-B14F-4D97-AF65-F5344CB8AC3E}">
        <p14:creationId xmlns:p14="http://schemas.microsoft.com/office/powerpoint/2010/main" val="225938192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DE0B65-0A95-5292-0833-4AB55C397B03}"/>
              </a:ext>
            </a:extLst>
          </p:cNvPr>
          <p:cNvSpPr>
            <a:spLocks noGrp="1"/>
          </p:cNvSpPr>
          <p:nvPr>
            <p:ph type="title"/>
          </p:nvPr>
        </p:nvSpPr>
        <p:spPr/>
        <p:txBody>
          <a:bodyPr/>
          <a:lstStyle/>
          <a:p>
            <a:r>
              <a:rPr lang="en-US" dirty="0"/>
              <a:t>Use Cases</a:t>
            </a:r>
          </a:p>
        </p:txBody>
      </p:sp>
      <p:graphicFrame>
        <p:nvGraphicFramePr>
          <p:cNvPr id="3" name="Diagram 2">
            <a:extLst>
              <a:ext uri="{FF2B5EF4-FFF2-40B4-BE49-F238E27FC236}">
                <a16:creationId xmlns:a16="http://schemas.microsoft.com/office/drawing/2014/main" id="{1D12FBD5-C9C3-F672-6653-1DE6D8A44FE2}"/>
              </a:ext>
            </a:extLst>
          </p:cNvPr>
          <p:cNvGraphicFramePr/>
          <p:nvPr>
            <p:extLst>
              <p:ext uri="{D42A27DB-BD31-4B8C-83A1-F6EECF244321}">
                <p14:modId xmlns:p14="http://schemas.microsoft.com/office/powerpoint/2010/main" val="2567051050"/>
              </p:ext>
            </p:extLst>
          </p:nvPr>
        </p:nvGraphicFramePr>
        <p:xfrm>
          <a:off x="548497" y="1019473"/>
          <a:ext cx="10716534" cy="5041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954817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DE0B65-0A95-5292-0833-4AB55C397B03}"/>
              </a:ext>
            </a:extLst>
          </p:cNvPr>
          <p:cNvSpPr>
            <a:spLocks noGrp="1"/>
          </p:cNvSpPr>
          <p:nvPr>
            <p:ph type="title"/>
          </p:nvPr>
        </p:nvSpPr>
        <p:spPr/>
        <p:txBody>
          <a:bodyPr/>
          <a:lstStyle/>
          <a:p>
            <a:r>
              <a:rPr lang="en-US" dirty="0"/>
              <a:t>Value Proposition</a:t>
            </a:r>
          </a:p>
        </p:txBody>
      </p:sp>
      <p:sp>
        <p:nvSpPr>
          <p:cNvPr id="2" name="TextBox 1">
            <a:extLst>
              <a:ext uri="{FF2B5EF4-FFF2-40B4-BE49-F238E27FC236}">
                <a16:creationId xmlns:a16="http://schemas.microsoft.com/office/drawing/2014/main" id="{6BB0261B-F70E-6063-FAD8-A2090F6BF0CA}"/>
              </a:ext>
            </a:extLst>
          </p:cNvPr>
          <p:cNvSpPr txBox="1"/>
          <p:nvPr/>
        </p:nvSpPr>
        <p:spPr>
          <a:xfrm>
            <a:off x="465900" y="1285911"/>
            <a:ext cx="11270471" cy="2861657"/>
          </a:xfrm>
          <a:prstGeom prst="rect">
            <a:avLst/>
          </a:prstGeom>
          <a:noFill/>
        </p:spPr>
        <p:txBody>
          <a:bodyPr wrap="square" lIns="91416" tIns="45708" rIns="91416" bIns="45708" rtlCol="0" anchor="t">
            <a:spAutoFit/>
          </a:bodyPr>
          <a:lstStyle>
            <a:defPPr>
              <a:defRPr lang="en-US"/>
            </a:defPPr>
            <a:lvl1pPr defTabSz="914126">
              <a:defRPr sz="3599">
                <a:solidFill>
                  <a:prstClr val="black"/>
                </a:solidFill>
                <a:latin typeface="Segoe UI Light"/>
                <a:cs typeface="Segoe UI Light"/>
              </a:defRPr>
            </a:lvl1pPr>
          </a:lstStyle>
          <a:p>
            <a:r>
              <a:rPr lang="en-US" dirty="0"/>
              <a:t>Democratize access to data and make it accessible to a broader audience, promoting data literacy and understanding across various domains and industries.</a:t>
            </a:r>
          </a:p>
          <a:p>
            <a:endParaRPr lang="en-US" dirty="0"/>
          </a:p>
          <a:p>
            <a:r>
              <a:rPr lang="en-US" dirty="0"/>
              <a:t>Complements and extends co-pilot solution for Office 365</a:t>
            </a:r>
          </a:p>
        </p:txBody>
      </p:sp>
    </p:spTree>
    <p:extLst>
      <p:ext uri="{BB962C8B-B14F-4D97-AF65-F5344CB8AC3E}">
        <p14:creationId xmlns:p14="http://schemas.microsoft.com/office/powerpoint/2010/main" val="307663901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DE0B65-0A95-5292-0833-4AB55C397B03}"/>
              </a:ext>
            </a:extLst>
          </p:cNvPr>
          <p:cNvSpPr>
            <a:spLocks noGrp="1"/>
          </p:cNvSpPr>
          <p:nvPr>
            <p:ph type="title"/>
          </p:nvPr>
        </p:nvSpPr>
        <p:spPr/>
        <p:txBody>
          <a:bodyPr/>
          <a:lstStyle/>
          <a:p>
            <a:r>
              <a:rPr lang="en-US" dirty="0"/>
              <a:t>Technologies &amp; Architecture</a:t>
            </a:r>
          </a:p>
        </p:txBody>
      </p:sp>
      <p:pic>
        <p:nvPicPr>
          <p:cNvPr id="3" name="Picture 2" descr="A diagram of a server&#10;&#10;Description automatically generated">
            <a:extLst>
              <a:ext uri="{FF2B5EF4-FFF2-40B4-BE49-F238E27FC236}">
                <a16:creationId xmlns:a16="http://schemas.microsoft.com/office/drawing/2014/main" id="{E5410082-9E82-09B4-EF66-85298CD365E5}"/>
              </a:ext>
            </a:extLst>
          </p:cNvPr>
          <p:cNvPicPr>
            <a:picLocks noChangeAspect="1"/>
          </p:cNvPicPr>
          <p:nvPr/>
        </p:nvPicPr>
        <p:blipFill>
          <a:blip r:embed="rId2"/>
          <a:stretch>
            <a:fillRect/>
          </a:stretch>
        </p:blipFill>
        <p:spPr>
          <a:xfrm>
            <a:off x="262492" y="1136084"/>
            <a:ext cx="8615837" cy="501772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5" name="TextBox 4">
            <a:extLst>
              <a:ext uri="{FF2B5EF4-FFF2-40B4-BE49-F238E27FC236}">
                <a16:creationId xmlns:a16="http://schemas.microsoft.com/office/drawing/2014/main" id="{2691DF61-F35C-5DCC-FC34-92932CAF8B54}"/>
              </a:ext>
            </a:extLst>
          </p:cNvPr>
          <p:cNvSpPr txBox="1"/>
          <p:nvPr/>
        </p:nvSpPr>
        <p:spPr>
          <a:xfrm>
            <a:off x="9144000" y="2061536"/>
            <a:ext cx="3121572" cy="3385542"/>
          </a:xfrm>
          <a:prstGeom prst="rect">
            <a:avLst/>
          </a:prstGeom>
          <a:noFill/>
        </p:spPr>
        <p:txBody>
          <a:bodyPr wrap="square" lIns="0" tIns="0" rIns="0" bIns="0" rtlCol="0">
            <a:spAutoFit/>
          </a:bodyPr>
          <a:lstStyle/>
          <a:p>
            <a:pPr marL="457200" indent="-457200" algn="l">
              <a:buAutoNum type="arabicPeriod"/>
            </a:pPr>
            <a:r>
              <a:rPr lang="en-US" sz="2000" dirty="0">
                <a:gradFill>
                  <a:gsLst>
                    <a:gs pos="2917">
                      <a:schemeClr val="tx1"/>
                    </a:gs>
                    <a:gs pos="30000">
                      <a:schemeClr val="tx1"/>
                    </a:gs>
                  </a:gsLst>
                  <a:lin ang="5400000" scaled="0"/>
                </a:gradFill>
              </a:rPr>
              <a:t>AAD for security</a:t>
            </a:r>
          </a:p>
          <a:p>
            <a:pPr marL="457200" indent="-457200" algn="l">
              <a:buAutoNum type="arabicPeriod"/>
            </a:pPr>
            <a:r>
              <a:rPr lang="en-US" sz="2000" dirty="0" err="1">
                <a:gradFill>
                  <a:gsLst>
                    <a:gs pos="2917">
                      <a:schemeClr val="tx1"/>
                    </a:gs>
                    <a:gs pos="30000">
                      <a:schemeClr val="tx1"/>
                    </a:gs>
                  </a:gsLst>
                  <a:lin ang="5400000" scaled="0"/>
                </a:gradFill>
              </a:rPr>
              <a:t>Streamlit</a:t>
            </a:r>
            <a:r>
              <a:rPr lang="en-US" sz="2000" dirty="0">
                <a:gradFill>
                  <a:gsLst>
                    <a:gs pos="2917">
                      <a:schemeClr val="tx1"/>
                    </a:gs>
                    <a:gs pos="30000">
                      <a:schemeClr val="tx1"/>
                    </a:gs>
                  </a:gsLst>
                  <a:lin ang="5400000" scaled="0"/>
                </a:gradFill>
              </a:rPr>
              <a:t> for UI</a:t>
            </a:r>
          </a:p>
          <a:p>
            <a:pPr marL="457200" indent="-457200" algn="l">
              <a:buAutoNum type="arabicPeriod"/>
            </a:pPr>
            <a:r>
              <a:rPr lang="en-US" sz="2000" dirty="0">
                <a:gradFill>
                  <a:gsLst>
                    <a:gs pos="2917">
                      <a:schemeClr val="tx1"/>
                    </a:gs>
                    <a:gs pos="30000">
                      <a:schemeClr val="tx1"/>
                    </a:gs>
                  </a:gsLst>
                  <a:lin ang="5400000" scaled="0"/>
                </a:gradFill>
              </a:rPr>
              <a:t>OpenAI GPT for LLM</a:t>
            </a:r>
          </a:p>
          <a:p>
            <a:pPr marL="457200" indent="-457200" algn="l">
              <a:buAutoNum type="arabicPeriod"/>
            </a:pPr>
            <a:r>
              <a:rPr lang="en-US" sz="2000" dirty="0" err="1">
                <a:gradFill>
                  <a:gsLst>
                    <a:gs pos="2917">
                      <a:schemeClr val="tx1"/>
                    </a:gs>
                    <a:gs pos="30000">
                      <a:schemeClr val="tx1"/>
                    </a:gs>
                  </a:gsLst>
                  <a:lin ang="5400000" scaled="0"/>
                </a:gradFill>
              </a:rPr>
              <a:t>Langchain</a:t>
            </a:r>
            <a:r>
              <a:rPr lang="en-US" sz="2000" dirty="0">
                <a:gradFill>
                  <a:gsLst>
                    <a:gs pos="2917">
                      <a:schemeClr val="tx1"/>
                    </a:gs>
                    <a:gs pos="30000">
                      <a:schemeClr val="tx1"/>
                    </a:gs>
                  </a:gsLst>
                  <a:lin ang="5400000" scaled="0"/>
                </a:gradFill>
              </a:rPr>
              <a:t> for LLM Framework</a:t>
            </a:r>
          </a:p>
          <a:p>
            <a:pPr marL="457200" indent="-457200" algn="l">
              <a:buAutoNum type="arabicPeriod"/>
            </a:pPr>
            <a:r>
              <a:rPr lang="en-US" sz="2000" dirty="0">
                <a:gradFill>
                  <a:gsLst>
                    <a:gs pos="2917">
                      <a:schemeClr val="tx1"/>
                    </a:gs>
                    <a:gs pos="30000">
                      <a:schemeClr val="tx1"/>
                    </a:gs>
                  </a:gsLst>
                  <a:lin ang="5400000" scaled="0"/>
                </a:gradFill>
              </a:rPr>
              <a:t>Chroma for Vector Storage</a:t>
            </a:r>
          </a:p>
          <a:p>
            <a:pPr marL="457200" indent="-457200" algn="l">
              <a:buAutoNum type="arabicPeriod"/>
            </a:pPr>
            <a:r>
              <a:rPr lang="en-US" sz="2000" dirty="0" err="1">
                <a:gradFill>
                  <a:gsLst>
                    <a:gs pos="2917">
                      <a:schemeClr val="tx1"/>
                    </a:gs>
                    <a:gs pos="30000">
                      <a:schemeClr val="tx1"/>
                    </a:gs>
                  </a:gsLst>
                  <a:lin ang="5400000" scaled="0"/>
                </a:gradFill>
              </a:rPr>
              <a:t>Pandasai</a:t>
            </a:r>
            <a:r>
              <a:rPr lang="en-US" sz="2000" dirty="0">
                <a:gradFill>
                  <a:gsLst>
                    <a:gs pos="2917">
                      <a:schemeClr val="tx1"/>
                    </a:gs>
                    <a:gs pos="30000">
                      <a:schemeClr val="tx1"/>
                    </a:gs>
                  </a:gsLst>
                  <a:lin ang="5400000" scaled="0"/>
                </a:gradFill>
              </a:rPr>
              <a:t> for handling csv</a:t>
            </a:r>
          </a:p>
          <a:p>
            <a:pPr marL="457200" indent="-457200" algn="l">
              <a:buAutoNum type="arabicPeriod"/>
            </a:pPr>
            <a:endParaRPr lang="en-US" sz="2000" dirty="0">
              <a:gradFill>
                <a:gsLst>
                  <a:gs pos="2917">
                    <a:schemeClr val="tx1"/>
                  </a:gs>
                  <a:gs pos="30000">
                    <a:schemeClr val="tx1"/>
                  </a:gs>
                </a:gsLst>
                <a:lin ang="5400000" scaled="0"/>
              </a:gradFill>
            </a:endParaRPr>
          </a:p>
          <a:p>
            <a:pPr marL="457200" indent="-457200" algn="l">
              <a:buAutoNum type="arabicPeriod"/>
            </a:pPr>
            <a:endParaRPr lang="en-US" sz="20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69091349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10C1F-325C-3CB3-4BED-8AC7B0200DEA}"/>
              </a:ext>
            </a:extLst>
          </p:cNvPr>
          <p:cNvPicPr>
            <a:picLocks noChangeAspect="1"/>
          </p:cNvPicPr>
          <p:nvPr/>
        </p:nvPicPr>
        <p:blipFill>
          <a:blip r:embed="rId2"/>
          <a:stretch>
            <a:fillRect/>
          </a:stretch>
        </p:blipFill>
        <p:spPr>
          <a:xfrm>
            <a:off x="1008062" y="347334"/>
            <a:ext cx="9701979" cy="567765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17690207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DE0B65-0A95-5292-0833-4AB55C397B03}"/>
              </a:ext>
            </a:extLst>
          </p:cNvPr>
          <p:cNvSpPr>
            <a:spLocks noGrp="1"/>
          </p:cNvSpPr>
          <p:nvPr>
            <p:ph type="title"/>
          </p:nvPr>
        </p:nvSpPr>
        <p:spPr/>
        <p:txBody>
          <a:bodyPr/>
          <a:lstStyle/>
          <a:p>
            <a:r>
              <a:rPr lang="en-US" dirty="0"/>
              <a:t>Future Proposed Supporting Document Types</a:t>
            </a:r>
          </a:p>
        </p:txBody>
      </p:sp>
      <p:pic>
        <p:nvPicPr>
          <p:cNvPr id="5" name="Picture 4">
            <a:extLst>
              <a:ext uri="{FF2B5EF4-FFF2-40B4-BE49-F238E27FC236}">
                <a16:creationId xmlns:a16="http://schemas.microsoft.com/office/drawing/2014/main" id="{FEE01479-ACA7-3220-2C96-64DE7B6119E7}"/>
              </a:ext>
            </a:extLst>
          </p:cNvPr>
          <p:cNvPicPr>
            <a:picLocks noChangeAspect="1"/>
          </p:cNvPicPr>
          <p:nvPr/>
        </p:nvPicPr>
        <p:blipFill>
          <a:blip r:embed="rId2"/>
          <a:stretch>
            <a:fillRect/>
          </a:stretch>
        </p:blipFill>
        <p:spPr>
          <a:xfrm>
            <a:off x="2900855" y="1098238"/>
            <a:ext cx="5826398" cy="505474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29961927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6095" y="671837"/>
            <a:ext cx="10144442" cy="830781"/>
          </a:xfrm>
          <a:prstGeom prst="rect">
            <a:avLst/>
          </a:prstGeom>
          <a:noFill/>
        </p:spPr>
        <p:txBody>
          <a:bodyPr wrap="square" lIns="91416" tIns="45708" rIns="91416" bIns="45708" rtlCol="0" anchor="t">
            <a:spAutoFit/>
          </a:bodyPr>
          <a:lstStyle/>
          <a:p>
            <a:pPr defTabSz="914126"/>
            <a:r>
              <a:rPr lang="en-US" sz="4799" dirty="0">
                <a:solidFill>
                  <a:prstClr val="black"/>
                </a:solidFill>
                <a:latin typeface="Segoe UI Light"/>
                <a:cs typeface="Segoe UI Light"/>
              </a:rPr>
              <a:t>Data Chatter</a:t>
            </a:r>
            <a:endParaRPr lang="en-US" sz="4799" dirty="0">
              <a:solidFill>
                <a:prstClr val="black"/>
              </a:solidFill>
              <a:latin typeface="Segoe UI Light" panose="020B0502040204020203" pitchFamily="34" charset="0"/>
              <a:cs typeface="Segoe UI Light" panose="020B0502040204020203" pitchFamily="34" charset="0"/>
            </a:endParaRPr>
          </a:p>
        </p:txBody>
      </p:sp>
      <p:sp>
        <p:nvSpPr>
          <p:cNvPr id="3" name="TextBox 2"/>
          <p:cNvSpPr txBox="1"/>
          <p:nvPr/>
        </p:nvSpPr>
        <p:spPr>
          <a:xfrm>
            <a:off x="956093" y="1502618"/>
            <a:ext cx="10800451" cy="307752"/>
          </a:xfrm>
          <a:prstGeom prst="rect">
            <a:avLst/>
          </a:prstGeom>
          <a:noFill/>
        </p:spPr>
        <p:txBody>
          <a:bodyPr wrap="square" lIns="91416" tIns="45708" rIns="91416" bIns="45708" rtlCol="0" anchor="t">
            <a:spAutoFit/>
          </a:bodyPr>
          <a:lstStyle/>
          <a:p>
            <a:pPr defTabSz="914126"/>
            <a:r>
              <a:rPr lang="en-US" sz="1400" dirty="0">
                <a:solidFill>
                  <a:prstClr val="black"/>
                </a:solidFill>
                <a:latin typeface="Segoe UI Light"/>
                <a:cs typeface="Segoe UI Light"/>
              </a:rPr>
              <a:t>One sentence to describe concisely what you built/made​</a:t>
            </a:r>
            <a:endParaRPr lang="en-US" sz="1400" dirty="0">
              <a:solidFill>
                <a:prstClr val="black"/>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D6B259FE-569D-C57D-BB2A-6247D75D4BD5}"/>
              </a:ext>
            </a:extLst>
          </p:cNvPr>
          <p:cNvSpPr txBox="1"/>
          <p:nvPr/>
        </p:nvSpPr>
        <p:spPr>
          <a:xfrm>
            <a:off x="956094" y="3180699"/>
            <a:ext cx="10800451" cy="1753917"/>
          </a:xfrm>
          <a:prstGeom prst="rect">
            <a:avLst/>
          </a:prstGeom>
          <a:noFill/>
        </p:spPr>
        <p:txBody>
          <a:bodyPr wrap="square" lIns="91416" tIns="45708" rIns="91416" bIns="45708" rtlCol="0" anchor="t">
            <a:spAutoFit/>
          </a:bodyPr>
          <a:lstStyle/>
          <a:p>
            <a:pPr defTabSz="914126"/>
            <a:r>
              <a:rPr lang="en-US" sz="3599" dirty="0">
                <a:solidFill>
                  <a:prstClr val="black"/>
                </a:solidFill>
                <a:latin typeface="Segoe UI Light"/>
                <a:cs typeface="Segoe UI Light"/>
              </a:rPr>
              <a:t>Provide users an intuitive capability to extract information and insights from their data sources using natural language</a:t>
            </a:r>
            <a:endParaRPr lang="en-US" sz="3599" dirty="0">
              <a:solidFill>
                <a:prstClr val="black"/>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61792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6096" y="671837"/>
            <a:ext cx="12287531" cy="830781"/>
          </a:xfrm>
          <a:prstGeom prst="rect">
            <a:avLst/>
          </a:prstGeom>
          <a:noFill/>
        </p:spPr>
        <p:txBody>
          <a:bodyPr wrap="square" rtlCol="0">
            <a:spAutoFit/>
          </a:bodyPr>
          <a:lstStyle/>
          <a:p>
            <a:pPr defTabSz="914126"/>
            <a:r>
              <a:rPr lang="en-US" sz="4799">
                <a:solidFill>
                  <a:prstClr val="black"/>
                </a:solidFill>
                <a:latin typeface="Segoe UI Light" panose="020B0502040204020203" pitchFamily="34" charset="0"/>
                <a:cs typeface="Segoe UI Light" panose="020B0502040204020203" pitchFamily="34" charset="0"/>
              </a:rPr>
              <a:t>What’s your hack project story?</a:t>
            </a:r>
          </a:p>
        </p:txBody>
      </p:sp>
      <p:sp>
        <p:nvSpPr>
          <p:cNvPr id="3" name="TextBox 2"/>
          <p:cNvSpPr txBox="1"/>
          <p:nvPr/>
        </p:nvSpPr>
        <p:spPr>
          <a:xfrm>
            <a:off x="956095" y="2206472"/>
            <a:ext cx="10324159" cy="1753869"/>
          </a:xfrm>
          <a:prstGeom prst="rect">
            <a:avLst/>
          </a:prstGeom>
          <a:noFill/>
        </p:spPr>
        <p:txBody>
          <a:bodyPr wrap="square" lIns="91416" tIns="45708" rIns="91416" bIns="45708" rtlCol="0" anchor="t">
            <a:spAutoFit/>
          </a:bodyPr>
          <a:lstStyle/>
          <a:p>
            <a:pPr defTabSz="914126"/>
            <a:r>
              <a:rPr lang="en-US" sz="3599">
                <a:solidFill>
                  <a:prstClr val="black"/>
                </a:solidFill>
                <a:latin typeface="Segoe UI Light"/>
                <a:cs typeface="Segoe UI Light"/>
              </a:rPr>
              <a:t>Where did the idea come from? </a:t>
            </a:r>
          </a:p>
          <a:p>
            <a:pPr defTabSz="914126"/>
            <a:r>
              <a:rPr lang="en-US" sz="3599">
                <a:solidFill>
                  <a:prstClr val="black"/>
                </a:solidFill>
                <a:latin typeface="Segoe UI Light"/>
                <a:cs typeface="Segoe UI Light"/>
              </a:rPr>
              <a:t>Why do you care about this idea/area?  </a:t>
            </a:r>
            <a:endParaRPr lang="en-US" sz="3599">
              <a:solidFill>
                <a:prstClr val="black"/>
              </a:solidFill>
              <a:latin typeface="Segoe UI Light" panose="020B0502040204020203" pitchFamily="34" charset="0"/>
              <a:cs typeface="Segoe UI Light" panose="020B0502040204020203" pitchFamily="34" charset="0"/>
            </a:endParaRPr>
          </a:p>
          <a:p>
            <a:pPr defTabSz="914126"/>
            <a:r>
              <a:rPr lang="en-US" sz="3599">
                <a:solidFill>
                  <a:prstClr val="black"/>
                </a:solidFill>
                <a:latin typeface="Segoe UI Light"/>
                <a:cs typeface="Segoe UI Light"/>
              </a:rPr>
              <a:t>How does this relate to your day jobs, if at all?  </a:t>
            </a:r>
            <a:endParaRPr lang="en-US" sz="3599">
              <a:solidFill>
                <a:prstClr val="black"/>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46771361"/>
      </p:ext>
    </p:extLst>
  </p:cSld>
  <p:clrMapOvr>
    <a:masterClrMapping/>
  </p:clrMapOvr>
</p:sld>
</file>

<file path=ppt/theme/theme1.xml><?xml version="1.0" encoding="utf-8"?>
<a:theme xmlns:a="http://schemas.openxmlformats.org/drawingml/2006/main" name="Hackathon 2022">
  <a:themeElements>
    <a:clrScheme name="Custom 2">
      <a:dk1>
        <a:srgbClr val="000000"/>
      </a:dk1>
      <a:lt1>
        <a:srgbClr val="FFFFFF"/>
      </a:lt1>
      <a:dk2>
        <a:srgbClr val="A80000"/>
      </a:dk2>
      <a:lt2>
        <a:srgbClr val="E6E6E6"/>
      </a:lt2>
      <a:accent1>
        <a:srgbClr val="595959"/>
      </a:accent1>
      <a:accent2>
        <a:srgbClr val="A80000"/>
      </a:accent2>
      <a:accent3>
        <a:srgbClr val="D83B01"/>
      </a:accent3>
      <a:accent4>
        <a:srgbClr val="ED7D31"/>
      </a:accent4>
      <a:accent5>
        <a:srgbClr val="737373"/>
      </a:accent5>
      <a:accent6>
        <a:srgbClr val="D2D2D2"/>
      </a:accent6>
      <a:hlink>
        <a:srgbClr val="A80000"/>
      </a:hlink>
      <a:folHlink>
        <a:srgbClr val="737373"/>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Hackathon-2023-template-PPT.potx.pptx" id="{798AD6BC-AAD2-4360-B1CA-96D53CBB2EDB}" vid="{54050DAA-3D68-4FB7-979C-A5E24FA347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8d5ba2f5-611f-4f33-95e0-706591300b88">
      <Terms xmlns="http://schemas.microsoft.com/office/infopath/2007/PartnerControls"/>
    </lcf76f155ced4ddcb4097134ff3c332f>
    <SharedWithUsers xmlns="d0321906-6bbf-42cc-ab3c-7d05bd282952">
      <UserInfo>
        <DisplayName>Sean Masterton</DisplayName>
        <AccountId>2871</AccountId>
        <AccountType/>
      </UserInfo>
    </SharedWithUsers>
    <_ip_UnifiedCompliancePolicyUIAction xmlns="http://schemas.microsoft.com/sharepoint/v3" xsi:nil="true"/>
    <_ip_UnifiedCompliancePolicyProperties xmlns="http://schemas.microsoft.com/sharepoint/v3" xsi:nil="true"/>
    <TaxCatchAll xmlns="230e9df3-be65-4c73-a93b-d1236ebd677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4846F3CECC8EB49B1D2C58FE3A56547" ma:contentTypeVersion="21" ma:contentTypeDescription="Create a new document." ma:contentTypeScope="" ma:versionID="f007a82b13bf342d992eb19a0e68101d">
  <xsd:schema xmlns:xsd="http://www.w3.org/2001/XMLSchema" xmlns:xs="http://www.w3.org/2001/XMLSchema" xmlns:p="http://schemas.microsoft.com/office/2006/metadata/properties" xmlns:ns1="http://schemas.microsoft.com/sharepoint/v3" xmlns:ns2="8d5ba2f5-611f-4f33-95e0-706591300b88" xmlns:ns3="d0321906-6bbf-42cc-ab3c-7d05bd282952" xmlns:ns4="230e9df3-be65-4c73-a93b-d1236ebd677e" targetNamespace="http://schemas.microsoft.com/office/2006/metadata/properties" ma:root="true" ma:fieldsID="401953361b5c674b51c849ef04e54c59" ns1:_="" ns2:_="" ns3:_="" ns4:_="">
    <xsd:import namespace="http://schemas.microsoft.com/sharepoint/v3"/>
    <xsd:import namespace="8d5ba2f5-611f-4f33-95e0-706591300b88"/>
    <xsd:import namespace="d0321906-6bbf-42cc-ab3c-7d05bd282952"/>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MediaServiceOCR" minOccurs="0"/>
                <xsd:element ref="ns3:SharedWithUsers" minOccurs="0"/>
                <xsd:element ref="ns3:SharedWithDetails" minOccurs="0"/>
                <xsd:element ref="ns2:MediaServiceLocation" minOccurs="0"/>
                <xsd:element ref="ns2:lcf76f155ced4ddcb4097134ff3c332f" minOccurs="0"/>
                <xsd:element ref="ns4:TaxCatchAll" minOccurs="0"/>
                <xsd:element ref="ns1:_ip_UnifiedCompliancePolicyProperties" minOccurs="0"/>
                <xsd:element ref="ns1:_ip_UnifiedCompliancePolicyUIAction"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xsd:simpleType>
        <xsd:restriction base="dms:Note"/>
      </xsd:simpleType>
    </xsd:element>
    <xsd:element name="_ip_UnifiedCompliancePolicyUIAction" ma:index="2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d5ba2f5-611f-4f33-95e0-706591300b8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5" nillable="true" ma:displayName="Length (seconds)" ma:internalName="MediaLengthInSeconds" ma:readOnly="true">
      <xsd:simpleType>
        <xsd:restriction base="dms:Unknow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0321906-6bbf-42cc-ab3c-7d05bd282952"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0e5b4b91-e626-412c-8085-6c92fd0421cd}" ma:internalName="TaxCatchAll" ma:showField="CatchAllData" ma:web="d0321906-6bbf-42cc-ab3c-7d05bd28295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dcmitype/"/>
    <ds:schemaRef ds:uri="http://purl.org/dc/terms/"/>
    <ds:schemaRef ds:uri="http://schemas.microsoft.com/office/2006/documentManagement/types"/>
    <ds:schemaRef ds:uri="8d5ba2f5-611f-4f33-95e0-706591300b88"/>
    <ds:schemaRef ds:uri="http://schemas.microsoft.com/office/infopath/2007/PartnerControls"/>
    <ds:schemaRef ds:uri="http://www.w3.org/XML/1998/namespace"/>
    <ds:schemaRef ds:uri="http://schemas.microsoft.com/office/2006/metadata/properties"/>
    <ds:schemaRef ds:uri="http://schemas.openxmlformats.org/package/2006/metadata/core-properties"/>
    <ds:schemaRef ds:uri="http://purl.org/dc/elements/1.1/"/>
    <ds:schemaRef ds:uri="230e9df3-be65-4c73-a93b-d1236ebd677e"/>
    <ds:schemaRef ds:uri="d0321906-6bbf-42cc-ab3c-7d05bd282952"/>
    <ds:schemaRef ds:uri="http://schemas.microsoft.com/sharepoint/v3"/>
  </ds:schemaRefs>
</ds:datastoreItem>
</file>

<file path=customXml/itemProps3.xml><?xml version="1.0" encoding="utf-8"?>
<ds:datastoreItem xmlns:ds="http://schemas.openxmlformats.org/officeDocument/2006/customXml" ds:itemID="{6E1312D7-B40C-42D2-846E-0C807EF760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d5ba2f5-611f-4f33-95e0-706591300b88"/>
    <ds:schemaRef ds:uri="d0321906-6bbf-42cc-ab3c-7d05bd282952"/>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1a19d03a-48bc-4359-8038-5b5f6d5847c3}"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Hackathon-2023-template-PPT</Template>
  <TotalTime>855</TotalTime>
  <Words>685</Words>
  <Application>Microsoft Office PowerPoint</Application>
  <PresentationFormat>Custom</PresentationFormat>
  <Paragraphs>58</Paragraphs>
  <Slides>14</Slides>
  <Notes>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Arial</vt:lpstr>
      <vt:lpstr>Calibri</vt:lpstr>
      <vt:lpstr>Calibri Light</vt:lpstr>
      <vt:lpstr>Segoe UI</vt:lpstr>
      <vt:lpstr>Segoe UI Light</vt:lpstr>
      <vt:lpstr>Segoe UI Semibold</vt:lpstr>
      <vt:lpstr>Segoe UI Web (West European)</vt:lpstr>
      <vt:lpstr>Wingdings</vt:lpstr>
      <vt:lpstr>Hackathon 2022</vt:lpstr>
      <vt:lpstr>Office Theme</vt:lpstr>
      <vt:lpstr>PowerPoint Presentation</vt:lpstr>
      <vt:lpstr>Opportunity</vt:lpstr>
      <vt:lpstr>Use Cases</vt:lpstr>
      <vt:lpstr>Value Proposition</vt:lpstr>
      <vt:lpstr>Technologies &amp; Architecture</vt:lpstr>
      <vt:lpstr>PowerPoint Presentation</vt:lpstr>
      <vt:lpstr>Future Proposed Supporting Document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Global Hackathon 2023</dc:subject>
  <dc:creator>Linda Thackeray</dc:creator>
  <cp:keywords/>
  <dc:description/>
  <cp:lastModifiedBy>Swathi Vineela Karasala</cp:lastModifiedBy>
  <cp:revision>8</cp:revision>
  <cp:lastPrinted>2019-11-04T11:53:57Z</cp:lastPrinted>
  <dcterms:created xsi:type="dcterms:W3CDTF">2023-09-11T22:26:46Z</dcterms:created>
  <dcterms:modified xsi:type="dcterms:W3CDTF">2023-09-14T14:33:50Z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0x01010034846F3CECC8EB49B1D2C58FE3A56547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ecGeography">
    <vt:lpwstr/>
  </property>
  <property fmtid="{D5CDD505-2E9C-101B-9397-08002B2CF9AE}" pid="19" name="SharedWithUsers">
    <vt:lpwstr>2871;#Sean Masterton</vt:lpwstr>
  </property>
  <property fmtid="{D5CDD505-2E9C-101B-9397-08002B2CF9AE}" pid="20" name="TaxKeyword">
    <vt:lpwstr>250;#Microsoft Ignite 2019|cd3dfa97-b855-4c56-b74a-7fb402ddab1a</vt:lpwstr>
  </property>
  <property fmtid="{D5CDD505-2E9C-101B-9397-08002B2CF9AE}" pid="21" name="Order">
    <vt:r8>843300</vt:r8>
  </property>
  <property fmtid="{D5CDD505-2E9C-101B-9397-08002B2CF9AE}" pid="22" name="xd_ProgID">
    <vt:lpwstr/>
  </property>
  <property fmtid="{D5CDD505-2E9C-101B-9397-08002B2CF9AE}" pid="23" name="TaxCatchAll">
    <vt:lpwstr>250;#</vt:lpwstr>
  </property>
  <property fmtid="{D5CDD505-2E9C-101B-9397-08002B2CF9AE}" pid="24" name="TaxKeywordTaxHTField">
    <vt:lpwstr>Microsoft Ignite 2019|cd3dfa97-b855-4c56-b74a-7fb402ddab1a</vt:lpwstr>
  </property>
  <property fmtid="{D5CDD505-2E9C-101B-9397-08002B2CF9AE}" pid="25" name="ComplianceAssetId">
    <vt:lpwstr/>
  </property>
  <property fmtid="{D5CDD505-2E9C-101B-9397-08002B2CF9AE}" pid="26" name="TemplateUrl">
    <vt:lpwstr/>
  </property>
  <property fmtid="{D5CDD505-2E9C-101B-9397-08002B2CF9AE}" pid="27" name="_dlc_DocIdItemGuid">
    <vt:lpwstr>05745036-b7f9-4dab-b193-7567fc98a744</vt:lpwstr>
  </property>
  <property fmtid="{D5CDD505-2E9C-101B-9397-08002B2CF9AE}" pid="28" name="xd_Signature">
    <vt:bool>false</vt:bool>
  </property>
  <property fmtid="{D5CDD505-2E9C-101B-9397-08002B2CF9AE}" pid="29" name="epEventName">
    <vt:lpwstr>489;#Microsoft Ignite|6e3bf269-d7d3-4eb9-8a3e-668c716ce3ed</vt:lpwstr>
  </property>
  <property fmtid="{D5CDD505-2E9C-101B-9397-08002B2CF9AE}" pid="30" name="epSessionType">
    <vt:lpwstr>540;#Keynote|6bd6d0d2-1b6d-4617-8480-ef77f585108c</vt:lpwstr>
  </property>
  <property fmtid="{D5CDD505-2E9C-101B-9397-08002B2CF9AE}" pid="31" name="epYear">
    <vt:lpwstr>492;#2019|9c656e98-7319-4394-8cde-beff3f64546e</vt:lpwstr>
  </property>
  <property fmtid="{D5CDD505-2E9C-101B-9397-08002B2CF9AE}" pid="32" name="MediaServiceImageTags">
    <vt:lpwstr/>
  </property>
</Properties>
</file>