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AEE7-3226-1D0C-2D4B-DAA00432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04E36-4659-9968-6434-D92DA71E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BCA6-BC8B-1A14-2248-E530CBB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EF6B-A668-1ACA-271D-BD517CE6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0731-A019-7A38-2A99-B6FED5DA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CC9F-1D6F-265C-E626-D28C4AB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24635-2E06-C6D4-0BCF-27B2C76DE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8400-5E08-EFBA-7684-46A26FC6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58E1-2487-A8D6-3E48-C2B0EF6B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9960-2A29-B1CD-0355-297CD5F5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05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F7E19-751B-CF1C-9A5B-D789784D5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C5A3-4905-787B-0DB9-B70749B8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4DF7-64CC-DB48-59D9-169BA5D8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2439-F7CD-FA26-3A4B-1A4F23EE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6A4B-D64A-0F27-C568-3BAEE50C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2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198-3286-0858-3B7E-9EED66F7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9AFC-335B-4472-E7B7-119BD95D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96D7-A08D-4F54-4684-80142599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6C37-57CD-D2DF-67D1-4EF7BB76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3725-50B5-5D7D-E320-863C37B0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AE9B-F409-E571-0E08-F912A1D7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E7B4-AFBB-B851-6F2B-A4168809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65DB6-FD35-CF4D-ED96-5A95F7C4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C6AE-4147-6AC0-7C32-FC79040B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29BD-2977-77B4-EB65-87252BBC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739-DB56-C88E-32DF-A4E61260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48DE-E67B-FC94-804E-6E471C80A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55616-1ECE-FD39-6B58-0AE764BF9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2CFF1-1C1E-E6E3-7A56-60FB2B74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58E5D-C2CA-85B9-9850-3ECD4EC5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A30F-56F2-C45B-C40B-151A9D3E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6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55D-AB3D-0AFC-AD5A-98306908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5085-154C-E0D6-3026-5070BFB8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7481-E2EA-65D9-340E-6012E23F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5F80-0557-D1D7-5AA7-3C4E0F2CE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AA13B-71BB-AA1F-6BFA-147C7A58D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2DDF1-B459-93B3-8C3F-26217C81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DD758-3255-FC9F-7283-A5A41C62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8367D-9289-1007-2E09-0549A45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2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6E8-6F5B-4FE9-5793-C9BFED93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CFC5-44A3-58F7-D740-BE0D9CCB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4C469-C743-28AD-27CE-4BEE2DF3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DA5DA-696F-CA82-80CA-B7F12A97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8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50E04-642C-055E-F7E1-5E940348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4ED01-D11B-0DCF-D9E6-EB3C5534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6757-7D09-7FAD-6C9A-CA8AC81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3A40-9B34-FAA1-E090-3A3BD005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2A2B-8D69-55F5-86C8-D39A42C4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82D39-2CFE-76A0-A875-010F35EE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DACA6-0ED3-1155-F01E-CE1054BC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AC178-8AFD-348A-FA09-F3AFED0B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2BE7-4E41-3450-8660-F9DB2CF6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4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1A37-F548-A8F0-EFB3-CA66B16A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EA938-C489-04D5-7FA3-842596D3F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DF0E8-E9C8-0B4B-E705-4F76E1CCB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B5C6-851B-30EF-9982-9361D77E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51086-741A-2CE1-2BE5-610BAF73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4A2A-8396-46EC-6E73-FFBFF6F7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5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8C692-0712-8CA4-8487-F8A15554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4FF36-32C8-CC7A-1075-FBB6492D5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17B3-FA2C-5C41-3399-452ACF073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0B5F-35DB-421C-B145-F2AEC2621E14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F614-3A26-1863-B83D-0FC1DF751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F67F-0332-7D9D-5DAB-4A4AF55A1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EF4C-A199-4F4F-8EBB-E2A8A928C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0F01D-AD94-A1B1-E640-FE4F2D61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Karche</dc:creator>
  <cp:lastModifiedBy>Santosh Karche</cp:lastModifiedBy>
  <cp:revision>1</cp:revision>
  <dcterms:created xsi:type="dcterms:W3CDTF">2022-08-26T15:07:00Z</dcterms:created>
  <dcterms:modified xsi:type="dcterms:W3CDTF">2022-08-26T15:07:09Z</dcterms:modified>
</cp:coreProperties>
</file>