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ca6e4bdd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ca6e4bdd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ca6e4bdd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ca6e4bdd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a6e4bdd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a6e4bdd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ca6e4bd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ca6e4bd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a6e4bdd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ca6e4bdd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ca6e4bdd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ca6e4bdd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ca6e4bdd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ca6e4bdd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ca6e4bdd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ca6e4bdd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ANALYSIS OF CUSTOMER’S</a:t>
            </a:r>
            <a:endParaRPr/>
          </a:p>
          <a:p>
            <a:pPr indent="0" lvl="0" marL="0" rtl="0" algn="l">
              <a:spcBef>
                <a:spcPts val="0"/>
              </a:spcBef>
              <a:spcAft>
                <a:spcPts val="0"/>
              </a:spcAft>
              <a:buNone/>
            </a:pPr>
            <a:r>
              <a:rPr lang="en-GB"/>
              <a:t>TRANSACTION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SATYAM KARDE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inspect and perform Machine Learning operations on the dataset to derive </a:t>
            </a:r>
            <a:r>
              <a:rPr lang="en-GB"/>
              <a:t>relevant data driven solution based on the outcomes presented. The dataset to be used for this task is named as “Copy of customer_transactions_sample.xlsx.”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STEPS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to convert the xlsx file to a csv file so that we can analyze the data by importing it from the google drive and loading it on the google colab platform. The steps to load the csv file onto the google colab is given as follows:- </a:t>
            </a:r>
            <a:endParaRPr/>
          </a:p>
        </p:txBody>
      </p:sp>
      <p:pic>
        <p:nvPicPr>
          <p:cNvPr id="100" name="Google Shape;100;p15"/>
          <p:cNvPicPr preferRelativeResize="0"/>
          <p:nvPr/>
        </p:nvPicPr>
        <p:blipFill>
          <a:blip r:embed="rId3">
            <a:alphaModFix/>
          </a:blip>
          <a:stretch>
            <a:fillRect/>
          </a:stretch>
        </p:blipFill>
        <p:spPr>
          <a:xfrm>
            <a:off x="2448775" y="3093025"/>
            <a:ext cx="3162300" cy="63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main goal of the data preprocessing process is to identify the null values, duplicate value and Identifying,handling of outliers. This ensures that the data is able to deliver good results. We have handled the outliers as follow:- </a:t>
            </a:r>
            <a:endParaRPr/>
          </a:p>
          <a:p>
            <a:pPr indent="0" lvl="0" marL="0" rtl="0" algn="l">
              <a:spcBef>
                <a:spcPts val="120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3246750" y="2751875"/>
            <a:ext cx="3174325" cy="217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ENCODING</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Encoding for certain attributes are important since some of them may have categorical data. I used one-hot encoding to convert the ‘Country’ attribute to a numerical data. The steps I used to do this is given as follow:- </a:t>
            </a:r>
            <a:endParaRPr/>
          </a:p>
        </p:txBody>
      </p:sp>
      <p:pic>
        <p:nvPicPr>
          <p:cNvPr id="114" name="Google Shape;114;p17"/>
          <p:cNvPicPr preferRelativeResize="0"/>
          <p:nvPr/>
        </p:nvPicPr>
        <p:blipFill>
          <a:blip r:embed="rId3">
            <a:alphaModFix/>
          </a:blip>
          <a:stretch>
            <a:fillRect/>
          </a:stretch>
        </p:blipFill>
        <p:spPr>
          <a:xfrm>
            <a:off x="2130100" y="2789475"/>
            <a:ext cx="5159826" cy="2141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CLUSTERING FOR MARKETING</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were task to analyze the data to </a:t>
            </a:r>
            <a:r>
              <a:rPr lang="en-GB"/>
              <a:t>derive</a:t>
            </a:r>
            <a:r>
              <a:rPr lang="en-GB"/>
              <a:t> possible solutions for marketing purposes. We were asked to find recency, frequency and monetary features to analyze the pattern. We were able to visualize this as follow:- </a:t>
            </a:r>
            <a:endParaRPr/>
          </a:p>
        </p:txBody>
      </p:sp>
      <p:pic>
        <p:nvPicPr>
          <p:cNvPr id="121" name="Google Shape;121;p18"/>
          <p:cNvPicPr preferRelativeResize="0"/>
          <p:nvPr/>
        </p:nvPicPr>
        <p:blipFill>
          <a:blip r:embed="rId3">
            <a:alphaModFix/>
          </a:blip>
          <a:stretch>
            <a:fillRect/>
          </a:stretch>
        </p:blipFill>
        <p:spPr>
          <a:xfrm>
            <a:off x="107450" y="2929775"/>
            <a:ext cx="3632326" cy="2042250"/>
          </a:xfrm>
          <a:prstGeom prst="rect">
            <a:avLst/>
          </a:prstGeom>
          <a:noFill/>
          <a:ln>
            <a:noFill/>
          </a:ln>
        </p:spPr>
      </p:pic>
      <p:pic>
        <p:nvPicPr>
          <p:cNvPr id="122" name="Google Shape;122;p18"/>
          <p:cNvPicPr preferRelativeResize="0"/>
          <p:nvPr/>
        </p:nvPicPr>
        <p:blipFill>
          <a:blip r:embed="rId4">
            <a:alphaModFix/>
          </a:blip>
          <a:stretch>
            <a:fillRect/>
          </a:stretch>
        </p:blipFill>
        <p:spPr>
          <a:xfrm>
            <a:off x="4403450" y="2855675"/>
            <a:ext cx="3520651" cy="219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FORECASTING FOR SALES AND OPERATION</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the purpose of forecasting, we used ARIMA model. It is a very effective forecasting model and therefore we used it for our purpose. We were able to visualize this as follows:-</a:t>
            </a:r>
            <a:endParaRPr/>
          </a:p>
          <a:p>
            <a:pPr indent="0" lvl="0" marL="0" rtl="0" algn="l">
              <a:spcBef>
                <a:spcPts val="1200"/>
              </a:spcBef>
              <a:spcAft>
                <a:spcPts val="1200"/>
              </a:spcAft>
              <a:buNone/>
            </a:pPr>
            <a:r>
              <a:t/>
            </a:r>
            <a:endParaRPr/>
          </a:p>
        </p:txBody>
      </p:sp>
      <p:pic>
        <p:nvPicPr>
          <p:cNvPr id="129" name="Google Shape;129;p19"/>
          <p:cNvPicPr preferRelativeResize="0"/>
          <p:nvPr/>
        </p:nvPicPr>
        <p:blipFill>
          <a:blip r:embed="rId3">
            <a:alphaModFix/>
          </a:blip>
          <a:stretch>
            <a:fillRect/>
          </a:stretch>
        </p:blipFill>
        <p:spPr>
          <a:xfrm>
            <a:off x="2498800" y="2720175"/>
            <a:ext cx="3818876" cy="242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ESTIMATING CHURN RATE</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estimated churn rate by using using recency, </a:t>
            </a:r>
            <a:r>
              <a:rPr lang="en-GB"/>
              <a:t>frequency</a:t>
            </a:r>
            <a:r>
              <a:rPr lang="en-GB"/>
              <a:t> and monetary attribute. Also we have have estimated churn rate by using the time-duration within a country. We have used United Kingdom as an example. We visualize this as follow:-  </a:t>
            </a:r>
            <a:endParaRPr/>
          </a:p>
        </p:txBody>
      </p:sp>
      <p:pic>
        <p:nvPicPr>
          <p:cNvPr id="136" name="Google Shape;136;p20"/>
          <p:cNvPicPr preferRelativeResize="0"/>
          <p:nvPr/>
        </p:nvPicPr>
        <p:blipFill>
          <a:blip r:embed="rId3">
            <a:alphaModFix/>
          </a:blip>
          <a:stretch>
            <a:fillRect/>
          </a:stretch>
        </p:blipFill>
        <p:spPr>
          <a:xfrm>
            <a:off x="3368750" y="2910550"/>
            <a:ext cx="3927749" cy="223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POSSIBLE INSIGHTS FROM THE ML OPERATIONS</a:t>
            </a:r>
            <a:endParaRPr/>
          </a:p>
        </p:txBody>
      </p:sp>
      <p:sp>
        <p:nvSpPr>
          <p:cNvPr id="142" name="Google Shape;142;p21"/>
          <p:cNvSpPr txBox="1"/>
          <p:nvPr/>
        </p:nvSpPr>
        <p:spPr>
          <a:xfrm>
            <a:off x="478000" y="1968650"/>
            <a:ext cx="8084100" cy="34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Customer Segmentation:- We were able to differentiate between various customer based upon their behaviour based on recency, frequency and monetary features. This helps when we </a:t>
            </a:r>
            <a:r>
              <a:rPr lang="en-GB" sz="1300">
                <a:solidFill>
                  <a:schemeClr val="accent1"/>
                </a:solidFill>
                <a:latin typeface="Lato"/>
                <a:ea typeface="Lato"/>
                <a:cs typeface="Lato"/>
                <a:sym typeface="Lato"/>
              </a:rPr>
              <a:t>want to create new marketing strategies based on various customer base.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Sales Forecasting:- We were to forecast future sales based on the historical patterns detected. </a:t>
            </a:r>
            <a:endParaRPr sz="1300">
              <a:solidFill>
                <a:schemeClr val="accent1"/>
              </a:solidFill>
              <a:latin typeface="Lato"/>
              <a:ea typeface="Lato"/>
              <a:cs typeface="Lato"/>
              <a:sym typeface="Lato"/>
            </a:endParaRPr>
          </a:p>
          <a:p>
            <a:pPr indent="-311150" lvl="0" marL="457200" rtl="0" algn="l">
              <a:lnSpc>
                <a:spcPct val="100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Customer Behaviour:- We were able to understand the overall customer behaviour which again helps companies to focus their services according to the patterns of customers.</a:t>
            </a:r>
            <a:endParaRPr sz="1300">
              <a:solidFill>
                <a:schemeClr val="accent1"/>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00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Churn Rate Analysis:- By Evaluating churn rate, Businesses can evaluate and formulate plans to lower the overall churn rate to maximize revenue.</a:t>
            </a:r>
            <a:endParaRPr sz="1300">
              <a:solidFill>
                <a:schemeClr val="accent1"/>
              </a:solidFill>
              <a:latin typeface="Lato"/>
              <a:ea typeface="Lato"/>
              <a:cs typeface="Lato"/>
              <a:sym typeface="Lato"/>
            </a:endParaRPr>
          </a:p>
          <a:p>
            <a:pPr indent="0" lvl="0" marL="457200" rtl="0" algn="l">
              <a:lnSpc>
                <a:spcPct val="100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00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Financial Health:- Due to the ARIMA analysis, we can estimate the overall financial health of the business.</a:t>
            </a:r>
            <a:endParaRPr sz="1300">
              <a:solidFill>
                <a:schemeClr val="accent1"/>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00000"/>
              </a:lnSpc>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