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etil Skaret" initials="KS" lastIdx="4" clrIdx="0">
    <p:extLst>
      <p:ext uri="{19B8F6BF-5375-455C-9EA6-DF929625EA0E}">
        <p15:presenceInfo xmlns:p15="http://schemas.microsoft.com/office/powerpoint/2012/main" userId="253ad4cab4c20c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812-DDCA-4CB4-8EFD-0AB7CB9DB098}" type="datetimeFigureOut">
              <a:rPr lang="nb-NO" smtClean="0"/>
              <a:t>07.06.2017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C99D-0E07-4A88-8457-DB58DB93E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39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812-DDCA-4CB4-8EFD-0AB7CB9DB098}" type="datetimeFigureOut">
              <a:rPr lang="nb-NO" smtClean="0"/>
              <a:t>07.06.2017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C99D-0E07-4A88-8457-DB58DB93E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748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812-DDCA-4CB4-8EFD-0AB7CB9DB098}" type="datetimeFigureOut">
              <a:rPr lang="nb-NO" smtClean="0"/>
              <a:t>07.06.2017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C99D-0E07-4A88-8457-DB58DB93E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783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812-DDCA-4CB4-8EFD-0AB7CB9DB098}" type="datetimeFigureOut">
              <a:rPr lang="nb-NO" smtClean="0"/>
              <a:t>07.06.2017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C99D-0E07-4A88-8457-DB58DB93E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108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812-DDCA-4CB4-8EFD-0AB7CB9DB098}" type="datetimeFigureOut">
              <a:rPr lang="nb-NO" smtClean="0"/>
              <a:t>07.06.2017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C99D-0E07-4A88-8457-DB58DB93E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78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812-DDCA-4CB4-8EFD-0AB7CB9DB098}" type="datetimeFigureOut">
              <a:rPr lang="nb-NO" smtClean="0"/>
              <a:t>07.06.2017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C99D-0E07-4A88-8457-DB58DB93E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620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812-DDCA-4CB4-8EFD-0AB7CB9DB098}" type="datetimeFigureOut">
              <a:rPr lang="nb-NO" smtClean="0"/>
              <a:t>07.06.2017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C99D-0E07-4A88-8457-DB58DB93E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146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812-DDCA-4CB4-8EFD-0AB7CB9DB098}" type="datetimeFigureOut">
              <a:rPr lang="nb-NO" smtClean="0"/>
              <a:t>07.06.2017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C99D-0E07-4A88-8457-DB58DB93E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64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812-DDCA-4CB4-8EFD-0AB7CB9DB098}" type="datetimeFigureOut">
              <a:rPr lang="nb-NO" smtClean="0"/>
              <a:t>07.06.2017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C99D-0E07-4A88-8457-DB58DB93E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947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812-DDCA-4CB4-8EFD-0AB7CB9DB098}" type="datetimeFigureOut">
              <a:rPr lang="nb-NO" smtClean="0"/>
              <a:t>07.06.2017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C99D-0E07-4A88-8457-DB58DB93E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795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812-DDCA-4CB4-8EFD-0AB7CB9DB098}" type="datetimeFigureOut">
              <a:rPr lang="nb-NO" smtClean="0"/>
              <a:t>07.06.2017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C99D-0E07-4A88-8457-DB58DB93E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198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F812-DDCA-4CB4-8EFD-0AB7CB9DB098}" type="datetimeFigureOut">
              <a:rPr lang="nb-NO" smtClean="0"/>
              <a:t>07.06.2017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C99D-0E07-4A88-8457-DB58DB93E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462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01.b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10.ba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11.bat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12.bat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13.bat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14.bat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15.bat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16.ba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02.ba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03.ba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04.ba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05.ba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06.ba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07.ba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08.ba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ghts09.ba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6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7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5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4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2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9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4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7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6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6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8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4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9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0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Lys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452563"/>
            <a:ext cx="172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2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Lys 1</vt:lpstr>
      <vt:lpstr>Lys 2</vt:lpstr>
      <vt:lpstr>Lys 3</vt:lpstr>
      <vt:lpstr>Lys 4</vt:lpstr>
      <vt:lpstr>Lys 5</vt:lpstr>
      <vt:lpstr>Lys 6</vt:lpstr>
      <vt:lpstr>Lys 7</vt:lpstr>
      <vt:lpstr>Lys 8</vt:lpstr>
      <vt:lpstr>Lys 9</vt:lpstr>
      <vt:lpstr>Lys 10</vt:lpstr>
      <vt:lpstr>Lys 11</vt:lpstr>
      <vt:lpstr>Lys 12</vt:lpstr>
      <vt:lpstr>Lys 13</vt:lpstr>
      <vt:lpstr>Lys 14</vt:lpstr>
      <vt:lpstr>Lys 15</vt:lpstr>
      <vt:lpstr>Lys 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 1</dc:title>
  <dc:creator>Kjetil Skaret</dc:creator>
  <cp:lastModifiedBy>Kjetil Skaret</cp:lastModifiedBy>
  <cp:revision>3</cp:revision>
  <dcterms:created xsi:type="dcterms:W3CDTF">2017-06-06T21:53:22Z</dcterms:created>
  <dcterms:modified xsi:type="dcterms:W3CDTF">2017-06-06T22:07:30Z</dcterms:modified>
</cp:coreProperties>
</file>