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Alle handerlingenzijn doorlopen zonder problemen Hieruit kunnen we de conclusie trekken dat de test als geslaagd kan worden gezien.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asd,jhfg as,jhged ikashdk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qs ldfkjlygtskjdhf loiasd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8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Loderunner KT-4</a:t>
            </a:r>
            <a:endParaRPr b="1"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Max Willekes / 4AM3B</a:t>
            </a:r>
            <a:endParaRPr/>
          </a:p>
        </p:txBody>
      </p:sp>
      <p:sp>
        <p:nvSpPr>
          <p:cNvPr id="136" name="Shape 136"/>
          <p:cNvSpPr txBox="1"/>
          <p:nvPr>
            <p:ph type="ctrTitle"/>
          </p:nvPr>
        </p:nvSpPr>
        <p:spPr>
          <a:xfrm>
            <a:off x="3704325" y="2322025"/>
            <a:ext cx="5017500" cy="8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2400"/>
              <a:t>CGI Presentatie</a:t>
            </a:r>
            <a:endParaRPr i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297500" y="687275"/>
            <a:ext cx="70389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3600"/>
              <a:t>2.1.3. </a:t>
            </a:r>
            <a:r>
              <a:rPr b="1" lang="nl" sz="3600"/>
              <a:t>Het installatieplan</a:t>
            </a:r>
            <a:endParaRPr b="1" sz="3600"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234225" y="1375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Stap voor stap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De afbeeldingen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Wat vond de klant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2301" y="1485975"/>
            <a:ext cx="6121002" cy="348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297500" y="687275"/>
            <a:ext cx="70389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3600"/>
              <a:t>2.1. </a:t>
            </a:r>
            <a:r>
              <a:rPr b="1" lang="nl" sz="3600"/>
              <a:t>Het process</a:t>
            </a:r>
            <a:endParaRPr b="1" sz="3600"/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088" y="1880325"/>
            <a:ext cx="770572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1297500" y="687275"/>
            <a:ext cx="70389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3600"/>
              <a:t>2.2. </a:t>
            </a:r>
            <a:r>
              <a:rPr b="1" lang="nl" sz="3600"/>
              <a:t>De acceptatietest</a:t>
            </a:r>
            <a:endParaRPr b="1" sz="3600"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De test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Voorbereiding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De test zelf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Afronding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Wat vond de klant?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297500" y="687275"/>
            <a:ext cx="70389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3600"/>
              <a:t>2.3. Conclusie</a:t>
            </a:r>
            <a:endParaRPr b="1" sz="3600"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Hoe ging het?</a:t>
            </a:r>
            <a:endParaRPr sz="1800"/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4878" y="229100"/>
            <a:ext cx="502199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507775" y="2005475"/>
            <a:ext cx="3388575" cy="347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1297500" y="687275"/>
            <a:ext cx="70389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3600"/>
              <a:t>3. Vragen?</a:t>
            </a:r>
            <a:endParaRPr b="1" sz="3600"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1297500" y="15776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950" y="1736650"/>
            <a:ext cx="4422225" cy="29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297500" y="687275"/>
            <a:ext cx="70389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3600"/>
              <a:t>Inhoud</a:t>
            </a:r>
            <a:endParaRPr b="1" sz="3600"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 sz="1800"/>
              <a:t>De game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 sz="1800"/>
              <a:t>De opdracht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 sz="1800"/>
              <a:t>Het process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 sz="1800"/>
              <a:t>Het testplan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 sz="1800"/>
              <a:t>De repository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 sz="1800"/>
              <a:t>Het installatieplan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 sz="1800"/>
              <a:t>De acceptatietest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 sz="1800"/>
              <a:t>Conclusie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 sz="1800"/>
              <a:t>Vragen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297500" y="687275"/>
            <a:ext cx="70389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b="1" lang="nl" sz="3600"/>
              <a:t>De game</a:t>
            </a:r>
            <a:endParaRPr b="1" sz="3600"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297500" y="1537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Opdrachtgever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Specificaties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600" y="1692350"/>
            <a:ext cx="5373398" cy="302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97500" y="687275"/>
            <a:ext cx="70389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3600"/>
              <a:t>2. De opdracht</a:t>
            </a:r>
            <a:endParaRPr b="1" sz="3600"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297500" y="1537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Gebruik Lode Runner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De test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Testplan </a:t>
            </a:r>
            <a:endParaRPr sz="18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 sz="1800"/>
              <a:t>Installatieplan</a:t>
            </a:r>
            <a:r>
              <a:rPr lang="nl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744" y="1537178"/>
            <a:ext cx="3764354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297500" y="687275"/>
            <a:ext cx="70389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3600"/>
              <a:t>2.1 </a:t>
            </a:r>
            <a:r>
              <a:rPr b="1" lang="nl" sz="3600"/>
              <a:t>Het process</a:t>
            </a:r>
            <a:endParaRPr b="1" sz="3600"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088" y="1880325"/>
            <a:ext cx="770572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297500" y="687275"/>
            <a:ext cx="70389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3600"/>
              <a:t>2.1.1. Het testplan</a:t>
            </a:r>
            <a:endParaRPr b="1" sz="3600"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528925" y="1609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Wat staat er in?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Wat vond de klant?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7250" y="1690138"/>
            <a:ext cx="5522875" cy="283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297500" y="687275"/>
            <a:ext cx="70389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3600"/>
              <a:t>2.1. </a:t>
            </a:r>
            <a:r>
              <a:rPr b="1" lang="nl" sz="3600"/>
              <a:t>Het process</a:t>
            </a:r>
            <a:endParaRPr b="1" sz="3600"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088" y="1880325"/>
            <a:ext cx="770572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297500" y="687275"/>
            <a:ext cx="70389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3600"/>
              <a:t>2.1.2. De repository</a:t>
            </a:r>
            <a:endParaRPr b="1" sz="3600"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297500" y="1476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Github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assets-cdn.github.com/images/modules/open_graph/github-mark.png"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75" y="2351001"/>
            <a:ext cx="3554326" cy="18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103" y="1476400"/>
            <a:ext cx="3748800" cy="33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297500" y="687275"/>
            <a:ext cx="70389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3600"/>
              <a:t>2.1. </a:t>
            </a:r>
            <a:r>
              <a:rPr b="1" lang="nl" sz="3600"/>
              <a:t>Het process</a:t>
            </a:r>
            <a:endParaRPr b="1" sz="3600"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088" y="1880325"/>
            <a:ext cx="770572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