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LODE RUNNER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2147" y="6243798"/>
            <a:ext cx="1690195" cy="621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82FFFF"/>
                </a:solidFill>
              </a:rPr>
              <a:t>Max </a:t>
            </a:r>
            <a:r>
              <a:rPr lang="en-US" err="1">
                <a:solidFill>
                  <a:srgbClr val="82FFFF"/>
                </a:solidFill>
              </a:rPr>
              <a:t>Willeks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453A0-12FA-4656-972A-84B70E92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</a:t>
            </a:r>
            <a:br>
              <a:rPr lang="en-US">
                <a:latin typeface="+mj-ea"/>
                <a:cs typeface="+mj-ea"/>
              </a:rPr>
            </a:b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981CAD-5D4F-494E-8B50-7E58EB66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3D52E8-4DC0-431F-AAC5-9E8CDB4A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nl-NL"/>
              <a:t>De opdracht</a:t>
            </a:r>
          </a:p>
          <a:p>
            <a:pPr marL="285750" indent="-285750">
              <a:buChar char="•"/>
            </a:pPr>
            <a:r>
              <a:rPr lang="nl-NL"/>
              <a:t>De resultaten</a:t>
            </a:r>
          </a:p>
          <a:p>
            <a:pPr marL="285750" indent="-285750">
              <a:buChar char="•"/>
            </a:pPr>
            <a:r>
              <a:rPr lang="nl-NL"/>
              <a:t>Demonstratie</a:t>
            </a:r>
          </a:p>
          <a:p>
            <a:pPr marL="285750" indent="-285750">
              <a:buChar char="•"/>
            </a:pPr>
            <a:r>
              <a:rPr lang="nl-NL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84875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0DB2C-A1D4-4582-9886-AC18DD6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09F0CB-4FE5-4ACE-9A86-13AD9BEF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53B537-AC66-4835-84F8-4E2B758D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299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061EA-55BD-4938-86E4-5BA41CEE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B58340-DFC5-4F31-A556-24F63D71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5250899-63E9-4FC8-8F45-4D5006CF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nl-NL"/>
              <a:t>Het resultaat</a:t>
            </a:r>
          </a:p>
          <a:p>
            <a:pPr marL="285750" indent="-285750">
              <a:buChar char="•"/>
            </a:pPr>
            <a:r>
              <a:rPr lang="nl-NL"/>
              <a:t>Wat kon beter</a:t>
            </a:r>
          </a:p>
          <a:p>
            <a:pPr marL="285750" indent="-285750">
              <a:buChar char="•"/>
            </a:pPr>
            <a:r>
              <a:rPr lang="nl-NL"/>
              <a:t>Wat ging goed</a:t>
            </a:r>
          </a:p>
          <a:p>
            <a:pPr marL="285750" indent="-285750">
              <a:buChar char="•"/>
            </a:pPr>
            <a:r>
              <a:rPr lang="nl-NL"/>
              <a:t>De toekomst</a:t>
            </a:r>
          </a:p>
        </p:txBody>
      </p:sp>
    </p:spTree>
    <p:extLst>
      <p:ext uri="{BB962C8B-B14F-4D97-AF65-F5344CB8AC3E}">
        <p14:creationId xmlns:p14="http://schemas.microsoft.com/office/powerpoint/2010/main" val="106044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6F6DE-3025-4437-8C1C-BBB8970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DEMOnstratie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E0ECCF-270D-4117-BFC0-B0F785ED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664429-AA06-4EAB-8BD0-5DB7BBD3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25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DB1CD-0FC7-4050-8081-2735839B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6A07B9-489B-437A-9B67-69E96519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978758-DA22-4B53-B070-76431D4B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67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LODE RUNNER</vt:lpstr>
      <vt:lpstr>INHOUD </vt:lpstr>
      <vt:lpstr>De opdracht</vt:lpstr>
      <vt:lpstr>De resultaten</vt:lpstr>
      <vt:lpstr>DEMOnstratie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LODE RUNNER</dc:title>
  <cp:revision>1</cp:revision>
  <dcterms:modified xsi:type="dcterms:W3CDTF">2017-11-09T21:19:49Z</dcterms:modified>
</cp:coreProperties>
</file>