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413" r:id="rId2"/>
    <p:sldId id="414" r:id="rId3"/>
    <p:sldId id="415" r:id="rId4"/>
    <p:sldId id="416" r:id="rId5"/>
    <p:sldId id="417" r:id="rId6"/>
    <p:sldId id="418" r:id="rId7"/>
    <p:sldId id="419" r:id="rId8"/>
    <p:sldId id="420" r:id="rId9"/>
    <p:sldId id="42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03" d="100"/>
          <a:sy n="103" d="100"/>
        </p:scale>
        <p:origin x="1344" y="4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hort Title 1">
    <p:bg>
      <p:bgPr>
        <a:solidFill>
          <a:srgbClr val="FF462D"/>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BB7E210A-CC7B-864B-AC6F-C7E9E7BC7B2B}"/>
              </a:ext>
            </a:extLst>
          </p:cNvPr>
          <p:cNvSpPr>
            <a:spLocks noGrp="1"/>
          </p:cNvSpPr>
          <p:nvPr>
            <p:ph type="body" sz="quarter" idx="16" hasCustomPrompt="1"/>
          </p:nvPr>
        </p:nvSpPr>
        <p:spPr>
          <a:xfrm>
            <a:off x="228600" y="3657600"/>
            <a:ext cx="11734800" cy="2651760"/>
          </a:xfrm>
          <a:prstGeom prst="rect">
            <a:avLst/>
          </a:prstGeom>
        </p:spPr>
        <p:txBody>
          <a:bodyPr lIns="0" tIns="0" rIns="0" bIns="0" anchor="b">
            <a:noAutofit/>
          </a:bodyPr>
          <a:lstStyle>
            <a:lvl1pPr marL="0" indent="0">
              <a:buNone/>
              <a:defRPr sz="11500" b="0" i="0">
                <a:solidFill>
                  <a:schemeClr val="bg1"/>
                </a:solidFill>
                <a:latin typeface="TWK Everett" panose="020B0204000000000000" pitchFamily="34" charset="77"/>
              </a:defRPr>
            </a:lvl1pPr>
          </a:lstStyle>
          <a:p>
            <a:pPr lvl="0"/>
            <a:r>
              <a:rPr lang="en-US"/>
              <a:t>Title goes here</a:t>
            </a:r>
          </a:p>
        </p:txBody>
      </p:sp>
      <p:sp>
        <p:nvSpPr>
          <p:cNvPr id="6" name="Text Placeholder 5">
            <a:extLst>
              <a:ext uri="{FF2B5EF4-FFF2-40B4-BE49-F238E27FC236}">
                <a16:creationId xmlns:a16="http://schemas.microsoft.com/office/drawing/2014/main" id="{5F4A87DD-957F-6E4C-87FA-7402322BD111}"/>
              </a:ext>
            </a:extLst>
          </p:cNvPr>
          <p:cNvSpPr>
            <a:spLocks noGrp="1"/>
          </p:cNvSpPr>
          <p:nvPr>
            <p:ph type="body" sz="quarter" idx="17" hasCustomPrompt="1"/>
          </p:nvPr>
        </p:nvSpPr>
        <p:spPr>
          <a:xfrm>
            <a:off x="6324546" y="1562788"/>
            <a:ext cx="5638854" cy="457200"/>
          </a:xfrm>
        </p:spPr>
        <p:txBody>
          <a:bodyPr/>
          <a:lstStyle>
            <a:lvl1pPr marL="0" indent="0">
              <a:buNone/>
              <a:defRPr sz="1200" b="0" i="0">
                <a:solidFill>
                  <a:schemeClr val="bg1"/>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sp>
        <p:nvSpPr>
          <p:cNvPr id="10" name="Text Placeholder 3">
            <a:extLst>
              <a:ext uri="{FF2B5EF4-FFF2-40B4-BE49-F238E27FC236}">
                <a16:creationId xmlns:a16="http://schemas.microsoft.com/office/drawing/2014/main" id="{8660AD13-7478-414E-8B91-22C3FCFEF1C7}"/>
              </a:ext>
            </a:extLst>
          </p:cNvPr>
          <p:cNvSpPr>
            <a:spLocks noGrp="1"/>
          </p:cNvSpPr>
          <p:nvPr>
            <p:ph type="body" sz="quarter" idx="13" hasCustomPrompt="1"/>
          </p:nvPr>
        </p:nvSpPr>
        <p:spPr>
          <a:xfrm>
            <a:off x="240828" y="6366302"/>
            <a:ext cx="2616994" cy="174086"/>
          </a:xfrm>
          <a:prstGeom prst="rect">
            <a:avLst/>
          </a:prstGeom>
        </p:spPr>
        <p:txBody>
          <a:bodyPr lIns="0" tIns="0" rIns="0" bIns="0">
            <a:noAutofit/>
          </a:bodyPr>
          <a:lstStyle>
            <a:lvl1pPr marL="0" indent="0">
              <a:buNone/>
              <a:defRPr sz="1200" b="0" i="0">
                <a:solidFill>
                  <a:schemeClr val="bg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
        <p:nvSpPr>
          <p:cNvPr id="7" name="Text Placeholder 21">
            <a:extLst>
              <a:ext uri="{FF2B5EF4-FFF2-40B4-BE49-F238E27FC236}">
                <a16:creationId xmlns:a16="http://schemas.microsoft.com/office/drawing/2014/main" id="{B98825AB-43C6-2848-BD92-EF1858E83CB7}"/>
              </a:ext>
            </a:extLst>
          </p:cNvPr>
          <p:cNvSpPr>
            <a:spLocks noGrp="1"/>
          </p:cNvSpPr>
          <p:nvPr>
            <p:ph type="body" sz="quarter" idx="15" hasCustomPrompt="1"/>
          </p:nvPr>
        </p:nvSpPr>
        <p:spPr>
          <a:xfrm>
            <a:off x="6334957" y="390199"/>
            <a:ext cx="5609038" cy="522797"/>
          </a:xfrm>
          <a:prstGeom prst="rect">
            <a:avLst/>
          </a:prstGeom>
        </p:spPr>
        <p:txBody>
          <a:bodyPr lIns="0" tIns="0" rIns="0" bIns="0" anchor="t">
            <a:noAutofit/>
          </a:bodyPr>
          <a:lstStyle>
            <a:lvl1pPr marL="0" indent="0">
              <a:lnSpc>
                <a:spcPts val="1600"/>
              </a:lnSpc>
              <a:buNone/>
              <a:defRPr sz="2000" b="0" i="0">
                <a:solidFill>
                  <a:schemeClr val="bg1"/>
                </a:solidFill>
                <a:latin typeface="TWK Everett" panose="020B0204000000000000" pitchFamily="34" charset="77"/>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Subtitle</a:t>
            </a:r>
          </a:p>
        </p:txBody>
      </p:sp>
    </p:spTree>
    <p:extLst>
      <p:ext uri="{BB962C8B-B14F-4D97-AF65-F5344CB8AC3E}">
        <p14:creationId xmlns:p14="http://schemas.microsoft.com/office/powerpoint/2010/main" val="27428598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ong Title 1">
    <p:bg>
      <p:bgPr>
        <a:solidFill>
          <a:schemeClr val="accent1"/>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3680" y="2950210"/>
            <a:ext cx="11729720" cy="2552699"/>
          </a:xfrm>
          <a:prstGeom prst="rect">
            <a:avLst/>
          </a:prstGeom>
        </p:spPr>
        <p:txBody>
          <a:bodyPr lIns="0" tIns="0" rIns="0" bIns="0" anchor="b">
            <a:noAutofit/>
          </a:bodyPr>
          <a:lstStyle>
            <a:lvl1pPr marL="0" indent="0">
              <a:lnSpc>
                <a:spcPts val="8200"/>
              </a:lnSpc>
              <a:buNone/>
              <a:defRPr sz="7400" b="0" i="0">
                <a:solidFill>
                  <a:schemeClr val="bg1"/>
                </a:solidFill>
                <a:latin typeface="TWK Everett" panose="020B0204000000000000" pitchFamily="34" charset="77"/>
              </a:defRPr>
            </a:lvl1pPr>
          </a:lstStyle>
          <a:p>
            <a:pPr lvl="0"/>
            <a:r>
              <a:rPr lang="en-US"/>
              <a:t>Smaller title slide for    longer headlines</a:t>
            </a:r>
          </a:p>
        </p:txBody>
      </p:sp>
      <p:sp>
        <p:nvSpPr>
          <p:cNvPr id="7" name="Text Placeholder 3">
            <a:extLst>
              <a:ext uri="{FF2B5EF4-FFF2-40B4-BE49-F238E27FC236}">
                <a16:creationId xmlns:a16="http://schemas.microsoft.com/office/drawing/2014/main" id="{905A1F75-BEC6-5D4E-AAEA-4701507DABA8}"/>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chemeClr val="bg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
        <p:nvSpPr>
          <p:cNvPr id="11" name="Text Placeholder 5">
            <a:extLst>
              <a:ext uri="{FF2B5EF4-FFF2-40B4-BE49-F238E27FC236}">
                <a16:creationId xmlns:a16="http://schemas.microsoft.com/office/drawing/2014/main" id="{4FCD1C34-5DD0-194D-9424-8AD8FA87FD42}"/>
              </a:ext>
            </a:extLst>
          </p:cNvPr>
          <p:cNvSpPr>
            <a:spLocks noGrp="1"/>
          </p:cNvSpPr>
          <p:nvPr>
            <p:ph type="body" sz="quarter" idx="17" hasCustomPrompt="1"/>
          </p:nvPr>
        </p:nvSpPr>
        <p:spPr>
          <a:xfrm>
            <a:off x="6324546" y="1562788"/>
            <a:ext cx="5638854" cy="457200"/>
          </a:xfrm>
        </p:spPr>
        <p:txBody>
          <a:bodyPr/>
          <a:lstStyle>
            <a:lvl1pPr marL="0" indent="0">
              <a:buNone/>
              <a:defRPr sz="1200" b="0" i="0">
                <a:solidFill>
                  <a:schemeClr val="bg1"/>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sp>
        <p:nvSpPr>
          <p:cNvPr id="12" name="Text Placeholder 21">
            <a:extLst>
              <a:ext uri="{FF2B5EF4-FFF2-40B4-BE49-F238E27FC236}">
                <a16:creationId xmlns:a16="http://schemas.microsoft.com/office/drawing/2014/main" id="{FDBE5405-3D6A-F442-A23F-A693AC4EDFED}"/>
              </a:ext>
            </a:extLst>
          </p:cNvPr>
          <p:cNvSpPr>
            <a:spLocks noGrp="1"/>
          </p:cNvSpPr>
          <p:nvPr>
            <p:ph type="body" sz="quarter" idx="15" hasCustomPrompt="1"/>
          </p:nvPr>
        </p:nvSpPr>
        <p:spPr>
          <a:xfrm>
            <a:off x="6334957" y="390199"/>
            <a:ext cx="5609038" cy="522797"/>
          </a:xfrm>
          <a:prstGeom prst="rect">
            <a:avLst/>
          </a:prstGeom>
        </p:spPr>
        <p:txBody>
          <a:bodyPr lIns="0" tIns="0" rIns="0" bIns="0" anchor="t">
            <a:noAutofit/>
          </a:bodyPr>
          <a:lstStyle>
            <a:lvl1pPr marL="0" indent="0">
              <a:lnSpc>
                <a:spcPts val="1600"/>
              </a:lnSpc>
              <a:buNone/>
              <a:defRPr sz="2000" b="0" i="0">
                <a:solidFill>
                  <a:schemeClr val="bg1"/>
                </a:solidFill>
                <a:latin typeface="TWK Everett" panose="020B0204000000000000" pitchFamily="34" charset="77"/>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Subtitle</a:t>
            </a:r>
          </a:p>
        </p:txBody>
      </p:sp>
    </p:spTree>
    <p:extLst>
      <p:ext uri="{BB962C8B-B14F-4D97-AF65-F5344CB8AC3E}">
        <p14:creationId xmlns:p14="http://schemas.microsoft.com/office/powerpoint/2010/main" val="537746796"/>
      </p:ext>
    </p:extLst>
  </p:cSld>
  <p:clrMapOvr>
    <a:masterClrMapping/>
  </p:clrMapOvr>
  <p:extLst>
    <p:ext uri="{DCECCB84-F9BA-43D5-87BE-67443E8EF086}">
      <p15:sldGuideLst xmlns:p15="http://schemas.microsoft.com/office/powerpoint/2012/main"/>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1_Content w 3 Data Series (Right) Blu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BC938A9-452C-1549-BE20-0A5AA1D7F600}"/>
              </a:ext>
            </a:extLst>
          </p:cNvPr>
          <p:cNvSpPr/>
          <p:nvPr userDrawn="1"/>
        </p:nvSpPr>
        <p:spPr>
          <a:xfrm>
            <a:off x="6096000" y="0"/>
            <a:ext cx="6096001" cy="6858000"/>
          </a:xfrm>
          <a:prstGeom prst="rect">
            <a:avLst/>
          </a:prstGeom>
          <a:solidFill>
            <a:srgbClr val="2970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solidFill>
                <a:srgbClr val="29707A"/>
              </a:solidFill>
              <a:latin typeface="TWK Everett" panose="020B0204000000000000" pitchFamily="34" charset="77"/>
            </a:endParaRPr>
          </a:p>
        </p:txBody>
      </p:sp>
      <p:sp>
        <p:nvSpPr>
          <p:cNvPr id="47" name="Content Placeholder 2">
            <a:extLst>
              <a:ext uri="{FF2B5EF4-FFF2-40B4-BE49-F238E27FC236}">
                <a16:creationId xmlns:a16="http://schemas.microsoft.com/office/drawing/2014/main" id="{0EE8F709-F96A-174E-8BD3-B90D583D96FA}"/>
              </a:ext>
            </a:extLst>
          </p:cNvPr>
          <p:cNvSpPr>
            <a:spLocks noGrp="1"/>
          </p:cNvSpPr>
          <p:nvPr>
            <p:ph idx="1" hasCustomPrompt="1"/>
          </p:nvPr>
        </p:nvSpPr>
        <p:spPr>
          <a:xfrm>
            <a:off x="6560130" y="2490724"/>
            <a:ext cx="1924521" cy="879674"/>
          </a:xfrm>
          <a:prstGeom prst="rect">
            <a:avLst/>
          </a:prstGeom>
        </p:spPr>
        <p:txBody>
          <a:bodyPr lIns="0" tIns="0" rIns="0" bIns="0" anchor="t">
            <a:noAutofit/>
          </a:bodyPr>
          <a:lstStyle>
            <a:lvl1pPr marL="0" indent="0">
              <a:lnSpc>
                <a:spcPct val="100000"/>
              </a:lnSpc>
              <a:buNone/>
              <a:defRPr sz="6200" b="0" i="0">
                <a:ln w="12700">
                  <a:solidFill>
                    <a:srgbClr val="4CDD84"/>
                  </a:solidFill>
                </a:ln>
                <a:noFill/>
                <a:latin typeface="TWK Everett" panose="020B0204000000000000" pitchFamily="34" charset="77"/>
              </a:defRPr>
            </a:lvl1pPr>
          </a:lstStyle>
          <a:p>
            <a:pPr lvl="0"/>
            <a:r>
              <a:rPr lang="en-US"/>
              <a:t>43%</a:t>
            </a:r>
          </a:p>
        </p:txBody>
      </p:sp>
      <p:sp>
        <p:nvSpPr>
          <p:cNvPr id="48" name="Content Placeholder 2">
            <a:extLst>
              <a:ext uri="{FF2B5EF4-FFF2-40B4-BE49-F238E27FC236}">
                <a16:creationId xmlns:a16="http://schemas.microsoft.com/office/drawing/2014/main" id="{2F775E0D-BE32-DC44-A8AF-F3BFCA8B5CAD}"/>
              </a:ext>
            </a:extLst>
          </p:cNvPr>
          <p:cNvSpPr>
            <a:spLocks noGrp="1"/>
          </p:cNvSpPr>
          <p:nvPr>
            <p:ph idx="27" hasCustomPrompt="1"/>
          </p:nvPr>
        </p:nvSpPr>
        <p:spPr>
          <a:xfrm>
            <a:off x="6560130" y="4638023"/>
            <a:ext cx="1924521" cy="879674"/>
          </a:xfrm>
          <a:prstGeom prst="rect">
            <a:avLst/>
          </a:prstGeom>
        </p:spPr>
        <p:txBody>
          <a:bodyPr lIns="0" tIns="0" rIns="0" bIns="0" anchor="t">
            <a:noAutofit/>
          </a:bodyPr>
          <a:lstStyle>
            <a:lvl1pPr marL="0" indent="0">
              <a:lnSpc>
                <a:spcPct val="100000"/>
              </a:lnSpc>
              <a:buNone/>
              <a:defRPr sz="6200" b="0" i="0">
                <a:ln w="12700">
                  <a:solidFill>
                    <a:srgbClr val="4CDD84"/>
                  </a:solidFill>
                </a:ln>
                <a:noFill/>
                <a:latin typeface="TWK Everett" panose="020B0204000000000000" pitchFamily="34" charset="77"/>
              </a:defRPr>
            </a:lvl1pPr>
          </a:lstStyle>
          <a:p>
            <a:pPr lvl="0"/>
            <a:r>
              <a:rPr lang="en-US"/>
              <a:t>43%</a:t>
            </a:r>
          </a:p>
        </p:txBody>
      </p:sp>
      <p:sp>
        <p:nvSpPr>
          <p:cNvPr id="49" name="Content Placeholder 2">
            <a:extLst>
              <a:ext uri="{FF2B5EF4-FFF2-40B4-BE49-F238E27FC236}">
                <a16:creationId xmlns:a16="http://schemas.microsoft.com/office/drawing/2014/main" id="{1B052F5E-4798-9045-911D-7DAF79460AC8}"/>
              </a:ext>
            </a:extLst>
          </p:cNvPr>
          <p:cNvSpPr>
            <a:spLocks noGrp="1"/>
          </p:cNvSpPr>
          <p:nvPr>
            <p:ph idx="28" hasCustomPrompt="1"/>
          </p:nvPr>
        </p:nvSpPr>
        <p:spPr>
          <a:xfrm>
            <a:off x="6560130" y="343425"/>
            <a:ext cx="1924521" cy="879674"/>
          </a:xfrm>
          <a:prstGeom prst="rect">
            <a:avLst/>
          </a:prstGeom>
        </p:spPr>
        <p:txBody>
          <a:bodyPr lIns="0" tIns="0" rIns="0" bIns="0" anchor="t">
            <a:noAutofit/>
          </a:bodyPr>
          <a:lstStyle>
            <a:lvl1pPr marL="0" indent="0">
              <a:lnSpc>
                <a:spcPct val="100000"/>
              </a:lnSpc>
              <a:buNone/>
              <a:defRPr sz="6200" b="0" i="0">
                <a:ln w="12700">
                  <a:solidFill>
                    <a:srgbClr val="4CDD84"/>
                  </a:solidFill>
                </a:ln>
                <a:noFill/>
                <a:latin typeface="TWK Everett" panose="020B0204000000000000" pitchFamily="34" charset="77"/>
              </a:defRPr>
            </a:lvl1pPr>
          </a:lstStyle>
          <a:p>
            <a:pPr lvl="0"/>
            <a:r>
              <a:rPr lang="en-US"/>
              <a:t>43%</a:t>
            </a:r>
          </a:p>
        </p:txBody>
      </p:sp>
      <p:sp>
        <p:nvSpPr>
          <p:cNvPr id="50" name="Text Placeholder 4">
            <a:extLst>
              <a:ext uri="{FF2B5EF4-FFF2-40B4-BE49-F238E27FC236}">
                <a16:creationId xmlns:a16="http://schemas.microsoft.com/office/drawing/2014/main" id="{AD0D975F-B435-184D-BBBA-DD4B4F13A20E}"/>
              </a:ext>
            </a:extLst>
          </p:cNvPr>
          <p:cNvSpPr>
            <a:spLocks noGrp="1"/>
          </p:cNvSpPr>
          <p:nvPr>
            <p:ph type="body" sz="quarter" idx="32" hasCustomPrompt="1"/>
          </p:nvPr>
        </p:nvSpPr>
        <p:spPr>
          <a:xfrm>
            <a:off x="6560130" y="1256199"/>
            <a:ext cx="1924520" cy="714981"/>
          </a:xfrm>
          <a:prstGeom prst="rect">
            <a:avLst/>
          </a:prstGeom>
        </p:spPr>
        <p:txBody>
          <a:bodyPr lIns="0" tIns="0" rIns="0" bIns="0">
            <a:noAutofit/>
          </a:bodyPr>
          <a:lstStyle>
            <a:lvl1pPr marL="0" indent="0" algn="l">
              <a:buNone/>
              <a:defRPr sz="1200" b="0" i="0">
                <a:solidFill>
                  <a:srgbClr val="E4F4F1"/>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51" name="Text Placeholder 4">
            <a:extLst>
              <a:ext uri="{FF2B5EF4-FFF2-40B4-BE49-F238E27FC236}">
                <a16:creationId xmlns:a16="http://schemas.microsoft.com/office/drawing/2014/main" id="{64B03BB7-5EDC-A24B-AB82-587FC8849757}"/>
              </a:ext>
            </a:extLst>
          </p:cNvPr>
          <p:cNvSpPr>
            <a:spLocks noGrp="1"/>
          </p:cNvSpPr>
          <p:nvPr>
            <p:ph type="body" sz="quarter" idx="33" hasCustomPrompt="1"/>
          </p:nvPr>
        </p:nvSpPr>
        <p:spPr>
          <a:xfrm>
            <a:off x="6560130" y="3424046"/>
            <a:ext cx="1924521" cy="714981"/>
          </a:xfrm>
          <a:prstGeom prst="rect">
            <a:avLst/>
          </a:prstGeom>
        </p:spPr>
        <p:txBody>
          <a:bodyPr lIns="0" tIns="0" rIns="0" bIns="0">
            <a:noAutofit/>
          </a:bodyPr>
          <a:lstStyle>
            <a:lvl1pPr marL="0" indent="0" algn="l">
              <a:buNone/>
              <a:defRPr sz="1200" b="0" i="0">
                <a:solidFill>
                  <a:srgbClr val="E4F4F1"/>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52" name="Text Placeholder 4">
            <a:extLst>
              <a:ext uri="{FF2B5EF4-FFF2-40B4-BE49-F238E27FC236}">
                <a16:creationId xmlns:a16="http://schemas.microsoft.com/office/drawing/2014/main" id="{9D739BD5-61A3-4B4A-BAF0-2302FCB99257}"/>
              </a:ext>
            </a:extLst>
          </p:cNvPr>
          <p:cNvSpPr>
            <a:spLocks noGrp="1"/>
          </p:cNvSpPr>
          <p:nvPr>
            <p:ph type="body" sz="quarter" idx="34" hasCustomPrompt="1"/>
          </p:nvPr>
        </p:nvSpPr>
        <p:spPr>
          <a:xfrm>
            <a:off x="6560130" y="5571345"/>
            <a:ext cx="1924520" cy="714981"/>
          </a:xfrm>
          <a:prstGeom prst="rect">
            <a:avLst/>
          </a:prstGeom>
        </p:spPr>
        <p:txBody>
          <a:bodyPr lIns="0" tIns="0" rIns="0" bIns="0">
            <a:noAutofit/>
          </a:bodyPr>
          <a:lstStyle>
            <a:lvl1pPr marL="0" indent="0" algn="l">
              <a:buNone/>
              <a:defRPr sz="1200" b="0" i="0">
                <a:solidFill>
                  <a:srgbClr val="E4F4F1"/>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22" name="Text Placeholder 4">
            <a:extLst>
              <a:ext uri="{FF2B5EF4-FFF2-40B4-BE49-F238E27FC236}">
                <a16:creationId xmlns:a16="http://schemas.microsoft.com/office/drawing/2014/main" id="{6548677B-61C8-1A4D-8C33-27190397990B}"/>
              </a:ext>
            </a:extLst>
          </p:cNvPr>
          <p:cNvSpPr>
            <a:spLocks noGrp="1"/>
          </p:cNvSpPr>
          <p:nvPr>
            <p:ph type="body" sz="quarter" idx="16" hasCustomPrompt="1"/>
          </p:nvPr>
        </p:nvSpPr>
        <p:spPr>
          <a:xfrm>
            <a:off x="228600" y="1325706"/>
            <a:ext cx="4343400" cy="1147297"/>
          </a:xfrm>
          <a:prstGeom prst="rect">
            <a:avLst/>
          </a:prstGeom>
        </p:spPr>
        <p:txBody>
          <a:bodyPr lIns="0" tIns="0" rIns="0" bIns="0">
            <a:noAutofit/>
          </a:bodyPr>
          <a:lstStyle>
            <a:lvl1pPr marL="0" indent="0">
              <a:buNone/>
              <a:defRPr sz="3200" b="0" i="0">
                <a:solidFill>
                  <a:srgbClr val="FF462D"/>
                </a:solidFill>
                <a:latin typeface="TWK Everett" panose="020B0204000000000000" pitchFamily="34" charset="77"/>
              </a:defRPr>
            </a:lvl1pPr>
          </a:lstStyle>
          <a:p>
            <a:pPr lvl="0"/>
            <a:r>
              <a:rPr lang="en-US"/>
              <a:t>Add body text here– as a caption</a:t>
            </a:r>
          </a:p>
        </p:txBody>
      </p:sp>
      <p:sp>
        <p:nvSpPr>
          <p:cNvPr id="23" name="Slide Number Placeholder 5">
            <a:extLst>
              <a:ext uri="{FF2B5EF4-FFF2-40B4-BE49-F238E27FC236}">
                <a16:creationId xmlns:a16="http://schemas.microsoft.com/office/drawing/2014/main" id="{23C7BE69-7B56-B043-8F79-03D68ACFEDEC}"/>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26" name="Title 1">
            <a:extLst>
              <a:ext uri="{FF2B5EF4-FFF2-40B4-BE49-F238E27FC236}">
                <a16:creationId xmlns:a16="http://schemas.microsoft.com/office/drawing/2014/main" id="{782E6AB1-3AD0-734E-BB66-52D31474D790}"/>
              </a:ext>
            </a:extLst>
          </p:cNvPr>
          <p:cNvSpPr>
            <a:spLocks noGrp="1"/>
          </p:cNvSpPr>
          <p:nvPr>
            <p:ph type="title" hasCustomPrompt="1"/>
          </p:nvPr>
        </p:nvSpPr>
        <p:spPr>
          <a:xfrm>
            <a:off x="228599" y="294477"/>
            <a:ext cx="5629635"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27" name="Text Placeholder 57">
            <a:extLst>
              <a:ext uri="{FF2B5EF4-FFF2-40B4-BE49-F238E27FC236}">
                <a16:creationId xmlns:a16="http://schemas.microsoft.com/office/drawing/2014/main" id="{764D90E9-CF3D-D545-B3AF-220D056ACE58}"/>
              </a:ext>
            </a:extLst>
          </p:cNvPr>
          <p:cNvSpPr>
            <a:spLocks noGrp="1"/>
          </p:cNvSpPr>
          <p:nvPr>
            <p:ph type="body" sz="quarter" idx="51" hasCustomPrompt="1"/>
          </p:nvPr>
        </p:nvSpPr>
        <p:spPr>
          <a:xfrm>
            <a:off x="228600" y="714025"/>
            <a:ext cx="562994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8" name="Text Placeholder 2">
            <a:extLst>
              <a:ext uri="{FF2B5EF4-FFF2-40B4-BE49-F238E27FC236}">
                <a16:creationId xmlns:a16="http://schemas.microsoft.com/office/drawing/2014/main" id="{515B666A-1C2F-A545-A6BA-B8A519DE1828}"/>
              </a:ext>
            </a:extLst>
          </p:cNvPr>
          <p:cNvSpPr>
            <a:spLocks noGrp="1"/>
          </p:cNvSpPr>
          <p:nvPr>
            <p:ph type="body" sz="quarter" idx="52" hasCustomPrompt="1"/>
          </p:nvPr>
        </p:nvSpPr>
        <p:spPr>
          <a:xfrm>
            <a:off x="228600" y="3277126"/>
            <a:ext cx="4343164" cy="2742673"/>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18" name="Chart Placeholder 16">
            <a:extLst>
              <a:ext uri="{FF2B5EF4-FFF2-40B4-BE49-F238E27FC236}">
                <a16:creationId xmlns:a16="http://schemas.microsoft.com/office/drawing/2014/main" id="{3A0BBCBA-C8E1-4AB5-A9BB-F058E066BFF0}"/>
              </a:ext>
            </a:extLst>
          </p:cNvPr>
          <p:cNvSpPr>
            <a:spLocks noGrp="1"/>
          </p:cNvSpPr>
          <p:nvPr>
            <p:ph type="chart" sz="quarter" idx="29" hasCustomPrompt="1"/>
          </p:nvPr>
        </p:nvSpPr>
        <p:spPr>
          <a:xfrm>
            <a:off x="9381035" y="343425"/>
            <a:ext cx="2590800" cy="1627755"/>
          </a:xfrm>
          <a:prstGeom prst="rect">
            <a:avLst/>
          </a:prstGeom>
        </p:spPr>
        <p:txBody>
          <a:bodyPr>
            <a:noAutofit/>
          </a:bodyPr>
          <a:lstStyle>
            <a:lvl1pPr marL="0" indent="0">
              <a:buNone/>
              <a:defRPr b="0" i="0">
                <a:solidFill>
                  <a:srgbClr val="E4F4F1"/>
                </a:solidFill>
                <a:latin typeface="TWK Everett" panose="020B0204000000000000" pitchFamily="34" charset="77"/>
              </a:defRPr>
            </a:lvl1pPr>
          </a:lstStyle>
          <a:p>
            <a:r>
              <a:rPr lang="en-US"/>
              <a:t>PIE CHART</a:t>
            </a:r>
          </a:p>
        </p:txBody>
      </p:sp>
      <p:sp>
        <p:nvSpPr>
          <p:cNvPr id="19" name="Chart Placeholder 16">
            <a:extLst>
              <a:ext uri="{FF2B5EF4-FFF2-40B4-BE49-F238E27FC236}">
                <a16:creationId xmlns:a16="http://schemas.microsoft.com/office/drawing/2014/main" id="{72D911F8-A9E0-48DA-996A-E5B9C4937BDE}"/>
              </a:ext>
            </a:extLst>
          </p:cNvPr>
          <p:cNvSpPr>
            <a:spLocks noGrp="1"/>
          </p:cNvSpPr>
          <p:nvPr>
            <p:ph type="chart" sz="quarter" idx="30" hasCustomPrompt="1"/>
          </p:nvPr>
        </p:nvSpPr>
        <p:spPr>
          <a:xfrm>
            <a:off x="9372600" y="2490724"/>
            <a:ext cx="2590800" cy="1648303"/>
          </a:xfrm>
          <a:prstGeom prst="rect">
            <a:avLst/>
          </a:prstGeom>
        </p:spPr>
        <p:txBody>
          <a:bodyPr>
            <a:noAutofit/>
          </a:bodyPr>
          <a:lstStyle>
            <a:lvl1pPr marL="0" indent="0">
              <a:buNone/>
              <a:defRPr b="0" i="0">
                <a:solidFill>
                  <a:srgbClr val="E4F4F1"/>
                </a:solidFill>
                <a:latin typeface="TWK Everett" panose="020B0204000000000000" pitchFamily="34" charset="77"/>
              </a:defRPr>
            </a:lvl1pPr>
          </a:lstStyle>
          <a:p>
            <a:r>
              <a:rPr lang="en-US"/>
              <a:t>PIE CHART</a:t>
            </a:r>
          </a:p>
        </p:txBody>
      </p:sp>
      <p:sp>
        <p:nvSpPr>
          <p:cNvPr id="21" name="Chart Placeholder 16">
            <a:extLst>
              <a:ext uri="{FF2B5EF4-FFF2-40B4-BE49-F238E27FC236}">
                <a16:creationId xmlns:a16="http://schemas.microsoft.com/office/drawing/2014/main" id="{45F1F91B-EA51-422E-BFBC-19578BC3CD23}"/>
              </a:ext>
            </a:extLst>
          </p:cNvPr>
          <p:cNvSpPr>
            <a:spLocks noGrp="1"/>
          </p:cNvSpPr>
          <p:nvPr>
            <p:ph type="chart" sz="quarter" idx="31" hasCustomPrompt="1"/>
          </p:nvPr>
        </p:nvSpPr>
        <p:spPr>
          <a:xfrm>
            <a:off x="9372601" y="4638023"/>
            <a:ext cx="2590800" cy="1648303"/>
          </a:xfrm>
          <a:prstGeom prst="rect">
            <a:avLst/>
          </a:prstGeom>
        </p:spPr>
        <p:txBody>
          <a:bodyPr>
            <a:noAutofit/>
          </a:bodyPr>
          <a:lstStyle>
            <a:lvl1pPr marL="0" indent="0">
              <a:buNone/>
              <a:defRPr b="0" i="0">
                <a:solidFill>
                  <a:srgbClr val="E4F4F1"/>
                </a:solidFill>
                <a:latin typeface="TWK Everett" panose="020B0204000000000000" pitchFamily="34" charset="77"/>
              </a:defRPr>
            </a:lvl1pPr>
          </a:lstStyle>
          <a:p>
            <a:r>
              <a:rPr lang="en-US"/>
              <a:t>PIE CHART</a:t>
            </a:r>
          </a:p>
        </p:txBody>
      </p:sp>
      <p:pic>
        <p:nvPicPr>
          <p:cNvPr id="2" name="Picture 1">
            <a:extLst>
              <a:ext uri="{FF2B5EF4-FFF2-40B4-BE49-F238E27FC236}">
                <a16:creationId xmlns:a16="http://schemas.microsoft.com/office/drawing/2014/main" id="{4D9B9204-7844-CB19-321D-8A41969E4CE8}"/>
              </a:ext>
            </a:extLst>
          </p:cNvPr>
          <p:cNvPicPr>
            <a:picLocks noChangeAspect="1"/>
          </p:cNvPicPr>
          <p:nvPr userDrawn="1"/>
        </p:nvPicPr>
        <p:blipFill>
          <a:blip r:embed="rId2"/>
          <a:stretch>
            <a:fillRect/>
          </a:stretch>
        </p:blipFill>
        <p:spPr>
          <a:xfrm>
            <a:off x="233400" y="6342513"/>
            <a:ext cx="723467" cy="227941"/>
          </a:xfrm>
          <a:prstGeom prst="rect">
            <a:avLst/>
          </a:prstGeom>
        </p:spPr>
      </p:pic>
    </p:spTree>
    <p:extLst>
      <p:ext uri="{BB962C8B-B14F-4D97-AF65-F5344CB8AC3E}">
        <p14:creationId xmlns:p14="http://schemas.microsoft.com/office/powerpoint/2010/main" val="93249991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wo Table">
    <p:bg>
      <p:bgPr>
        <a:solidFill>
          <a:schemeClr val="bg1"/>
        </a:solidFill>
        <a:effectLst/>
      </p:bgPr>
    </p:bg>
    <p:spTree>
      <p:nvGrpSpPr>
        <p:cNvPr id="1" name=""/>
        <p:cNvGrpSpPr/>
        <p:nvPr/>
      </p:nvGrpSpPr>
      <p:grpSpPr>
        <a:xfrm>
          <a:off x="0" y="0"/>
          <a:ext cx="0" cy="0"/>
          <a:chOff x="0" y="0"/>
          <a:chExt cx="0" cy="0"/>
        </a:xfrm>
      </p:grpSpPr>
      <p:sp>
        <p:nvSpPr>
          <p:cNvPr id="45" name="Slide Number Placeholder 5">
            <a:extLst>
              <a:ext uri="{FF2B5EF4-FFF2-40B4-BE49-F238E27FC236}">
                <a16:creationId xmlns:a16="http://schemas.microsoft.com/office/drawing/2014/main" id="{AC864F3C-846C-6846-B894-6D6BE496ABFA}"/>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59" name="Title 1">
            <a:extLst>
              <a:ext uri="{FF2B5EF4-FFF2-40B4-BE49-F238E27FC236}">
                <a16:creationId xmlns:a16="http://schemas.microsoft.com/office/drawing/2014/main" id="{5E4086F1-8F3D-CC49-AD6A-981B2DD769C7}"/>
              </a:ext>
            </a:extLst>
          </p:cNvPr>
          <p:cNvSpPr>
            <a:spLocks noGrp="1"/>
          </p:cNvSpPr>
          <p:nvPr>
            <p:ph type="title" hasCustomPrompt="1"/>
          </p:nvPr>
        </p:nvSpPr>
        <p:spPr>
          <a:xfrm>
            <a:off x="228599" y="294477"/>
            <a:ext cx="1043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60" name="Text Placeholder 57">
            <a:extLst>
              <a:ext uri="{FF2B5EF4-FFF2-40B4-BE49-F238E27FC236}">
                <a16:creationId xmlns:a16="http://schemas.microsoft.com/office/drawing/2014/main" id="{523D2605-98E1-C540-A3BC-8F13295F1D1C}"/>
              </a:ext>
            </a:extLst>
          </p:cNvPr>
          <p:cNvSpPr>
            <a:spLocks noGrp="1"/>
          </p:cNvSpPr>
          <p:nvPr>
            <p:ph type="body" sz="quarter" idx="55" hasCustomPrompt="1"/>
          </p:nvPr>
        </p:nvSpPr>
        <p:spPr>
          <a:xfrm>
            <a:off x="228600" y="714025"/>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61" name="Table Placeholder 2">
            <a:extLst>
              <a:ext uri="{FF2B5EF4-FFF2-40B4-BE49-F238E27FC236}">
                <a16:creationId xmlns:a16="http://schemas.microsoft.com/office/drawing/2014/main" id="{335387C9-B540-7242-96C0-2C325DE4E29E}"/>
              </a:ext>
            </a:extLst>
          </p:cNvPr>
          <p:cNvSpPr>
            <a:spLocks noGrp="1"/>
          </p:cNvSpPr>
          <p:nvPr>
            <p:ph type="tbl" sz="quarter" idx="56" hasCustomPrompt="1"/>
          </p:nvPr>
        </p:nvSpPr>
        <p:spPr>
          <a:xfrm>
            <a:off x="228434" y="1716860"/>
            <a:ext cx="5638966" cy="4302940"/>
          </a:xfrm>
        </p:spPr>
        <p:txBody>
          <a:bodyPr anchor="ctr"/>
          <a:lstStyle>
            <a:lvl1pPr marL="0" indent="0" algn="ctr">
              <a:buNone/>
              <a:defRPr/>
            </a:lvl1pPr>
          </a:lstStyle>
          <a:p>
            <a:r>
              <a:rPr lang="en-US"/>
              <a:t>ADD TABLE HERE</a:t>
            </a:r>
          </a:p>
        </p:txBody>
      </p:sp>
      <p:sp>
        <p:nvSpPr>
          <p:cNvPr id="8" name="Table Placeholder 2">
            <a:extLst>
              <a:ext uri="{FF2B5EF4-FFF2-40B4-BE49-F238E27FC236}">
                <a16:creationId xmlns:a16="http://schemas.microsoft.com/office/drawing/2014/main" id="{D80F0705-A022-4045-8792-F7E7A9E212B3}"/>
              </a:ext>
            </a:extLst>
          </p:cNvPr>
          <p:cNvSpPr>
            <a:spLocks noGrp="1"/>
          </p:cNvSpPr>
          <p:nvPr>
            <p:ph type="tbl" sz="quarter" idx="57" hasCustomPrompt="1"/>
          </p:nvPr>
        </p:nvSpPr>
        <p:spPr>
          <a:xfrm>
            <a:off x="6337920" y="1716860"/>
            <a:ext cx="5638966" cy="4302940"/>
          </a:xfrm>
        </p:spPr>
        <p:txBody>
          <a:bodyPr anchor="ctr"/>
          <a:lstStyle>
            <a:lvl1pPr marL="0" indent="0" algn="ctr">
              <a:buNone/>
              <a:defRPr/>
            </a:lvl1pPr>
          </a:lstStyle>
          <a:p>
            <a:r>
              <a:rPr lang="en-US"/>
              <a:t>ADD TABLE HERE</a:t>
            </a:r>
          </a:p>
        </p:txBody>
      </p:sp>
      <p:pic>
        <p:nvPicPr>
          <p:cNvPr id="2" name="Picture 1">
            <a:extLst>
              <a:ext uri="{FF2B5EF4-FFF2-40B4-BE49-F238E27FC236}">
                <a16:creationId xmlns:a16="http://schemas.microsoft.com/office/drawing/2014/main" id="{3F62DC2C-C7F9-7BAD-EE4E-87743B8C9A64}"/>
              </a:ext>
            </a:extLst>
          </p:cNvPr>
          <p:cNvPicPr>
            <a:picLocks noChangeAspect="1"/>
          </p:cNvPicPr>
          <p:nvPr userDrawn="1"/>
        </p:nvPicPr>
        <p:blipFill>
          <a:blip r:embed="rId2"/>
          <a:stretch>
            <a:fillRect/>
          </a:stretch>
        </p:blipFill>
        <p:spPr>
          <a:xfrm>
            <a:off x="233400" y="6342513"/>
            <a:ext cx="723467" cy="227941"/>
          </a:xfrm>
          <a:prstGeom prst="rect">
            <a:avLst/>
          </a:prstGeom>
        </p:spPr>
      </p:pic>
    </p:spTree>
    <p:extLst>
      <p:ext uri="{BB962C8B-B14F-4D97-AF65-F5344CB8AC3E}">
        <p14:creationId xmlns:p14="http://schemas.microsoft.com/office/powerpoint/2010/main" val="537076227"/>
      </p:ext>
    </p:extLst>
  </p:cSld>
  <p:clrMapOvr>
    <a:masterClrMapping/>
  </p:clrMapOvr>
  <p:extLst>
    <p:ext uri="{DCECCB84-F9BA-43D5-87BE-67443E8EF086}">
      <p15:sldGuideLst xmlns:p15="http://schemas.microsoft.com/office/powerpoint/2012/main"/>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Charted List Spring Green">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E6899531-8154-F249-BFFD-54079D22589A}"/>
              </a:ext>
            </a:extLst>
          </p:cNvPr>
          <p:cNvSpPr/>
          <p:nvPr userDrawn="1"/>
        </p:nvSpPr>
        <p:spPr>
          <a:xfrm>
            <a:off x="3276600" y="0"/>
            <a:ext cx="89154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sp>
        <p:nvSpPr>
          <p:cNvPr id="53" name="Slide Number Placeholder 5">
            <a:extLst>
              <a:ext uri="{FF2B5EF4-FFF2-40B4-BE49-F238E27FC236}">
                <a16:creationId xmlns:a16="http://schemas.microsoft.com/office/drawing/2014/main" id="{A8679A03-5236-3147-AA52-4643289064A8}"/>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57" name="Title 1">
            <a:extLst>
              <a:ext uri="{FF2B5EF4-FFF2-40B4-BE49-F238E27FC236}">
                <a16:creationId xmlns:a16="http://schemas.microsoft.com/office/drawing/2014/main" id="{084226B9-DFD0-AC4C-9623-2ABBBDEF5F91}"/>
              </a:ext>
            </a:extLst>
          </p:cNvPr>
          <p:cNvSpPr>
            <a:spLocks noGrp="1"/>
          </p:cNvSpPr>
          <p:nvPr>
            <p:ph type="title" hasCustomPrompt="1"/>
          </p:nvPr>
        </p:nvSpPr>
        <p:spPr>
          <a:xfrm>
            <a:off x="228599" y="294477"/>
            <a:ext cx="281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58" name="Text Placeholder 57">
            <a:extLst>
              <a:ext uri="{FF2B5EF4-FFF2-40B4-BE49-F238E27FC236}">
                <a16:creationId xmlns:a16="http://schemas.microsoft.com/office/drawing/2014/main" id="{BB274BC4-8559-6840-8EED-14B31B565268}"/>
              </a:ext>
            </a:extLst>
          </p:cNvPr>
          <p:cNvSpPr>
            <a:spLocks noGrp="1"/>
          </p:cNvSpPr>
          <p:nvPr>
            <p:ph type="body" sz="quarter" idx="55" hasCustomPrompt="1"/>
          </p:nvPr>
        </p:nvSpPr>
        <p:spPr>
          <a:xfrm>
            <a:off x="228600" y="714025"/>
            <a:ext cx="2819554"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3" name="Table Placeholder 2">
            <a:extLst>
              <a:ext uri="{FF2B5EF4-FFF2-40B4-BE49-F238E27FC236}">
                <a16:creationId xmlns:a16="http://schemas.microsoft.com/office/drawing/2014/main" id="{687CC35A-5913-DB48-89E7-73EDB3D06399}"/>
              </a:ext>
            </a:extLst>
          </p:cNvPr>
          <p:cNvSpPr>
            <a:spLocks noGrp="1"/>
          </p:cNvSpPr>
          <p:nvPr>
            <p:ph type="tbl" sz="quarter" idx="56" hasCustomPrompt="1"/>
          </p:nvPr>
        </p:nvSpPr>
        <p:spPr>
          <a:xfrm>
            <a:off x="4572000" y="876300"/>
            <a:ext cx="6096000" cy="5143500"/>
          </a:xfrm>
        </p:spPr>
        <p:txBody>
          <a:bodyPr anchor="ctr"/>
          <a:lstStyle>
            <a:lvl1pPr marL="0" indent="0" algn="ctr">
              <a:buNone/>
              <a:defRPr/>
            </a:lvl1pPr>
          </a:lstStyle>
          <a:p>
            <a:r>
              <a:rPr lang="en-US"/>
              <a:t>ADD TABLE HERE</a:t>
            </a:r>
          </a:p>
        </p:txBody>
      </p:sp>
      <p:pic>
        <p:nvPicPr>
          <p:cNvPr id="2" name="Picture 1">
            <a:extLst>
              <a:ext uri="{FF2B5EF4-FFF2-40B4-BE49-F238E27FC236}">
                <a16:creationId xmlns:a16="http://schemas.microsoft.com/office/drawing/2014/main" id="{924CC989-DCDF-3410-61E0-2C1AEE3105D9}"/>
              </a:ext>
            </a:extLst>
          </p:cNvPr>
          <p:cNvPicPr>
            <a:picLocks noChangeAspect="1"/>
          </p:cNvPicPr>
          <p:nvPr userDrawn="1"/>
        </p:nvPicPr>
        <p:blipFill>
          <a:blip r:embed="rId2"/>
          <a:stretch>
            <a:fillRect/>
          </a:stretch>
        </p:blipFill>
        <p:spPr>
          <a:xfrm>
            <a:off x="233400" y="6342513"/>
            <a:ext cx="723467" cy="227941"/>
          </a:xfrm>
          <a:prstGeom prst="rect">
            <a:avLst/>
          </a:prstGeom>
        </p:spPr>
      </p:pic>
    </p:spTree>
    <p:extLst>
      <p:ext uri="{BB962C8B-B14F-4D97-AF65-F5344CB8AC3E}">
        <p14:creationId xmlns:p14="http://schemas.microsoft.com/office/powerpoint/2010/main" val="2431930193"/>
      </p:ext>
    </p:extLst>
  </p:cSld>
  <p:clrMapOvr>
    <a:masterClrMapping/>
  </p:clrMapOvr>
  <p:extLst>
    <p:ext uri="{DCECCB84-F9BA-43D5-87BE-67443E8EF086}">
      <p15:sldGuideLst xmlns:p15="http://schemas.microsoft.com/office/powerpoint/2012/main"/>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Charted List Clou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E6899531-8154-F249-BFFD-54079D22589A}"/>
              </a:ext>
            </a:extLst>
          </p:cNvPr>
          <p:cNvSpPr/>
          <p:nvPr userDrawn="1"/>
        </p:nvSpPr>
        <p:spPr>
          <a:xfrm>
            <a:off x="3276600" y="0"/>
            <a:ext cx="8915400" cy="6858000"/>
          </a:xfrm>
          <a:prstGeom prst="rect">
            <a:avLst/>
          </a:prstGeom>
          <a:solidFill>
            <a:srgbClr val="F2F1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sp>
        <p:nvSpPr>
          <p:cNvPr id="45" name="Slide Number Placeholder 5">
            <a:extLst>
              <a:ext uri="{FF2B5EF4-FFF2-40B4-BE49-F238E27FC236}">
                <a16:creationId xmlns:a16="http://schemas.microsoft.com/office/drawing/2014/main" id="{AC864F3C-846C-6846-B894-6D6BE496ABFA}"/>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59" name="Title 1">
            <a:extLst>
              <a:ext uri="{FF2B5EF4-FFF2-40B4-BE49-F238E27FC236}">
                <a16:creationId xmlns:a16="http://schemas.microsoft.com/office/drawing/2014/main" id="{5E4086F1-8F3D-CC49-AD6A-981B2DD769C7}"/>
              </a:ext>
            </a:extLst>
          </p:cNvPr>
          <p:cNvSpPr>
            <a:spLocks noGrp="1"/>
          </p:cNvSpPr>
          <p:nvPr>
            <p:ph type="title" hasCustomPrompt="1"/>
          </p:nvPr>
        </p:nvSpPr>
        <p:spPr>
          <a:xfrm>
            <a:off x="228599" y="294477"/>
            <a:ext cx="281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60" name="Text Placeholder 57">
            <a:extLst>
              <a:ext uri="{FF2B5EF4-FFF2-40B4-BE49-F238E27FC236}">
                <a16:creationId xmlns:a16="http://schemas.microsoft.com/office/drawing/2014/main" id="{523D2605-98E1-C540-A3BC-8F13295F1D1C}"/>
              </a:ext>
            </a:extLst>
          </p:cNvPr>
          <p:cNvSpPr>
            <a:spLocks noGrp="1"/>
          </p:cNvSpPr>
          <p:nvPr>
            <p:ph type="body" sz="quarter" idx="55" hasCustomPrompt="1"/>
          </p:nvPr>
        </p:nvSpPr>
        <p:spPr>
          <a:xfrm>
            <a:off x="228600" y="714025"/>
            <a:ext cx="2819554"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61" name="Table Placeholder 2">
            <a:extLst>
              <a:ext uri="{FF2B5EF4-FFF2-40B4-BE49-F238E27FC236}">
                <a16:creationId xmlns:a16="http://schemas.microsoft.com/office/drawing/2014/main" id="{335387C9-B540-7242-96C0-2C325DE4E29E}"/>
              </a:ext>
            </a:extLst>
          </p:cNvPr>
          <p:cNvSpPr>
            <a:spLocks noGrp="1"/>
          </p:cNvSpPr>
          <p:nvPr>
            <p:ph type="tbl" sz="quarter" idx="56" hasCustomPrompt="1"/>
          </p:nvPr>
        </p:nvSpPr>
        <p:spPr>
          <a:xfrm>
            <a:off x="4572000" y="876300"/>
            <a:ext cx="6096000" cy="5143500"/>
          </a:xfrm>
        </p:spPr>
        <p:txBody>
          <a:bodyPr anchor="ctr"/>
          <a:lstStyle>
            <a:lvl1pPr marL="0" indent="0" algn="ctr">
              <a:buNone/>
              <a:defRPr/>
            </a:lvl1pPr>
          </a:lstStyle>
          <a:p>
            <a:r>
              <a:rPr lang="en-US"/>
              <a:t>ADD TABLE HERE</a:t>
            </a:r>
          </a:p>
        </p:txBody>
      </p:sp>
    </p:spTree>
    <p:extLst>
      <p:ext uri="{BB962C8B-B14F-4D97-AF65-F5344CB8AC3E}">
        <p14:creationId xmlns:p14="http://schemas.microsoft.com/office/powerpoint/2010/main" val="2918585187"/>
      </p:ext>
    </p:extLst>
  </p:cSld>
  <p:clrMapOvr>
    <a:masterClrMapping/>
  </p:clrMapOvr>
  <p:extLst>
    <p:ext uri="{DCECCB84-F9BA-43D5-87BE-67443E8EF086}">
      <p15:sldGuideLst xmlns:p15="http://schemas.microsoft.com/office/powerpoint/2012/main"/>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Charted List Blue">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E6899531-8154-F249-BFFD-54079D22589A}"/>
              </a:ext>
            </a:extLst>
          </p:cNvPr>
          <p:cNvSpPr/>
          <p:nvPr userDrawn="1"/>
        </p:nvSpPr>
        <p:spPr>
          <a:xfrm>
            <a:off x="3276600" y="0"/>
            <a:ext cx="8915400" cy="6858000"/>
          </a:xfrm>
          <a:prstGeom prst="rect">
            <a:avLst/>
          </a:prstGeom>
          <a:solidFill>
            <a:srgbClr val="DDED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sp>
        <p:nvSpPr>
          <p:cNvPr id="45" name="Slide Number Placeholder 5">
            <a:extLst>
              <a:ext uri="{FF2B5EF4-FFF2-40B4-BE49-F238E27FC236}">
                <a16:creationId xmlns:a16="http://schemas.microsoft.com/office/drawing/2014/main" id="{A43F9380-EE94-6448-A41D-9DDBA8D4F537}"/>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59" name="Title 1">
            <a:extLst>
              <a:ext uri="{FF2B5EF4-FFF2-40B4-BE49-F238E27FC236}">
                <a16:creationId xmlns:a16="http://schemas.microsoft.com/office/drawing/2014/main" id="{A70FD612-8821-EE49-A0C5-77C6111FD9B4}"/>
              </a:ext>
            </a:extLst>
          </p:cNvPr>
          <p:cNvSpPr>
            <a:spLocks noGrp="1"/>
          </p:cNvSpPr>
          <p:nvPr>
            <p:ph type="title" hasCustomPrompt="1"/>
          </p:nvPr>
        </p:nvSpPr>
        <p:spPr>
          <a:xfrm>
            <a:off x="228599" y="294477"/>
            <a:ext cx="281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60" name="Text Placeholder 57">
            <a:extLst>
              <a:ext uri="{FF2B5EF4-FFF2-40B4-BE49-F238E27FC236}">
                <a16:creationId xmlns:a16="http://schemas.microsoft.com/office/drawing/2014/main" id="{3CF5CC65-92EA-304D-B5FD-87FA9451CC64}"/>
              </a:ext>
            </a:extLst>
          </p:cNvPr>
          <p:cNvSpPr>
            <a:spLocks noGrp="1"/>
          </p:cNvSpPr>
          <p:nvPr>
            <p:ph type="body" sz="quarter" idx="55" hasCustomPrompt="1"/>
          </p:nvPr>
        </p:nvSpPr>
        <p:spPr>
          <a:xfrm>
            <a:off x="228600" y="714025"/>
            <a:ext cx="2819554"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61" name="Table Placeholder 2">
            <a:extLst>
              <a:ext uri="{FF2B5EF4-FFF2-40B4-BE49-F238E27FC236}">
                <a16:creationId xmlns:a16="http://schemas.microsoft.com/office/drawing/2014/main" id="{5F5CE32C-8106-1248-8E7D-0220696468D6}"/>
              </a:ext>
            </a:extLst>
          </p:cNvPr>
          <p:cNvSpPr>
            <a:spLocks noGrp="1"/>
          </p:cNvSpPr>
          <p:nvPr>
            <p:ph type="tbl" sz="quarter" idx="56" hasCustomPrompt="1"/>
          </p:nvPr>
        </p:nvSpPr>
        <p:spPr>
          <a:xfrm>
            <a:off x="4572000" y="876300"/>
            <a:ext cx="6096000" cy="5143500"/>
          </a:xfrm>
        </p:spPr>
        <p:txBody>
          <a:bodyPr anchor="ctr"/>
          <a:lstStyle>
            <a:lvl1pPr marL="0" indent="0" algn="ctr">
              <a:buNone/>
              <a:defRPr/>
            </a:lvl1pPr>
          </a:lstStyle>
          <a:p>
            <a:r>
              <a:rPr lang="en-US"/>
              <a:t>ADD TABLE HERE</a:t>
            </a:r>
          </a:p>
        </p:txBody>
      </p:sp>
      <p:pic>
        <p:nvPicPr>
          <p:cNvPr id="2" name="Picture 1">
            <a:extLst>
              <a:ext uri="{FF2B5EF4-FFF2-40B4-BE49-F238E27FC236}">
                <a16:creationId xmlns:a16="http://schemas.microsoft.com/office/drawing/2014/main" id="{57DDD3D8-15BF-3C53-0687-61B874B41FB4}"/>
              </a:ext>
            </a:extLst>
          </p:cNvPr>
          <p:cNvPicPr>
            <a:picLocks noChangeAspect="1"/>
          </p:cNvPicPr>
          <p:nvPr userDrawn="1"/>
        </p:nvPicPr>
        <p:blipFill>
          <a:blip r:embed="rId2"/>
          <a:stretch>
            <a:fillRect/>
          </a:stretch>
        </p:blipFill>
        <p:spPr>
          <a:xfrm>
            <a:off x="233400" y="6342513"/>
            <a:ext cx="723467" cy="227941"/>
          </a:xfrm>
          <a:prstGeom prst="rect">
            <a:avLst/>
          </a:prstGeom>
        </p:spPr>
      </p:pic>
    </p:spTree>
    <p:extLst>
      <p:ext uri="{BB962C8B-B14F-4D97-AF65-F5344CB8AC3E}">
        <p14:creationId xmlns:p14="http://schemas.microsoft.com/office/powerpoint/2010/main" val="1367821531"/>
      </p:ext>
    </p:extLst>
  </p:cSld>
  <p:clrMapOvr>
    <a:masterClrMapping/>
  </p:clrMapOvr>
  <p:extLst>
    <p:ext uri="{DCECCB84-F9BA-43D5-87BE-67443E8EF086}">
      <p15:sldGuideLst xmlns:p15="http://schemas.microsoft.com/office/powerpoint/2012/main"/>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42" name="Slide Number Placeholder 5">
            <a:extLst>
              <a:ext uri="{FF2B5EF4-FFF2-40B4-BE49-F238E27FC236}">
                <a16:creationId xmlns:a16="http://schemas.microsoft.com/office/drawing/2014/main" id="{634F4663-0B4A-8447-9D6F-40CDA939E66B}"/>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3" name="Table Placeholder 2">
            <a:extLst>
              <a:ext uri="{FF2B5EF4-FFF2-40B4-BE49-F238E27FC236}">
                <a16:creationId xmlns:a16="http://schemas.microsoft.com/office/drawing/2014/main" id="{743C99B3-5983-A74C-AE34-2CF10800CFFB}"/>
              </a:ext>
            </a:extLst>
          </p:cNvPr>
          <p:cNvSpPr>
            <a:spLocks noGrp="1"/>
          </p:cNvSpPr>
          <p:nvPr>
            <p:ph type="tbl" sz="quarter" idx="27" hasCustomPrompt="1"/>
          </p:nvPr>
        </p:nvSpPr>
        <p:spPr>
          <a:xfrm>
            <a:off x="228600" y="1714500"/>
            <a:ext cx="11734800" cy="4305300"/>
          </a:xfrm>
        </p:spPr>
        <p:txBody>
          <a:bodyPr anchor="ctr"/>
          <a:lstStyle>
            <a:lvl1pPr marL="0" indent="0" algn="ctr">
              <a:buNone/>
              <a:defRPr/>
            </a:lvl1pPr>
          </a:lstStyle>
          <a:p>
            <a:r>
              <a:rPr lang="en-US"/>
              <a:t>TABLE</a:t>
            </a:r>
          </a:p>
        </p:txBody>
      </p:sp>
      <p:sp>
        <p:nvSpPr>
          <p:cNvPr id="39" name="Title 1">
            <a:extLst>
              <a:ext uri="{FF2B5EF4-FFF2-40B4-BE49-F238E27FC236}">
                <a16:creationId xmlns:a16="http://schemas.microsoft.com/office/drawing/2014/main" id="{76F04F07-B6C3-D64A-A8EB-8BD4B16258F3}"/>
              </a:ext>
            </a:extLst>
          </p:cNvPr>
          <p:cNvSpPr>
            <a:spLocks noGrp="1"/>
          </p:cNvSpPr>
          <p:nvPr>
            <p:ph type="title" hasCustomPrompt="1"/>
          </p:nvPr>
        </p:nvSpPr>
        <p:spPr>
          <a:xfrm>
            <a:off x="228599" y="294477"/>
            <a:ext cx="1043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40" name="Text Placeholder 57">
            <a:extLst>
              <a:ext uri="{FF2B5EF4-FFF2-40B4-BE49-F238E27FC236}">
                <a16:creationId xmlns:a16="http://schemas.microsoft.com/office/drawing/2014/main" id="{7E2547DE-EE34-4E4C-847E-F8CEB7838917}"/>
              </a:ext>
            </a:extLst>
          </p:cNvPr>
          <p:cNvSpPr>
            <a:spLocks noGrp="1"/>
          </p:cNvSpPr>
          <p:nvPr>
            <p:ph type="body" sz="quarter" idx="51" hasCustomPrompt="1"/>
          </p:nvPr>
        </p:nvSpPr>
        <p:spPr>
          <a:xfrm>
            <a:off x="228600" y="714025"/>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pic>
        <p:nvPicPr>
          <p:cNvPr id="2" name="Picture 1">
            <a:extLst>
              <a:ext uri="{FF2B5EF4-FFF2-40B4-BE49-F238E27FC236}">
                <a16:creationId xmlns:a16="http://schemas.microsoft.com/office/drawing/2014/main" id="{829DCC27-EFFF-EE3E-9898-3415D8007C34}"/>
              </a:ext>
            </a:extLst>
          </p:cNvPr>
          <p:cNvPicPr>
            <a:picLocks noChangeAspect="1"/>
          </p:cNvPicPr>
          <p:nvPr userDrawn="1"/>
        </p:nvPicPr>
        <p:blipFill>
          <a:blip r:embed="rId2"/>
          <a:stretch>
            <a:fillRect/>
          </a:stretch>
        </p:blipFill>
        <p:spPr>
          <a:xfrm>
            <a:off x="233400" y="6342513"/>
            <a:ext cx="723467" cy="227941"/>
          </a:xfrm>
          <a:prstGeom prst="rect">
            <a:avLst/>
          </a:prstGeom>
        </p:spPr>
      </p:pic>
    </p:spTree>
    <p:extLst>
      <p:ext uri="{BB962C8B-B14F-4D97-AF65-F5344CB8AC3E}">
        <p14:creationId xmlns:p14="http://schemas.microsoft.com/office/powerpoint/2010/main" val="1499077917"/>
      </p:ext>
    </p:extLst>
  </p:cSld>
  <p:clrMapOvr>
    <a:masterClrMapping/>
  </p:clrMapOvr>
  <p:extLst>
    <p:ext uri="{DCECCB84-F9BA-43D5-87BE-67443E8EF086}">
      <p15:sldGuideLst xmlns:p15="http://schemas.microsoft.com/office/powerpoint/2012/main"/>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Process Chart 1">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B0A1A9D-031F-4331-825A-FD1C8B738EFD}"/>
              </a:ext>
            </a:extLst>
          </p:cNvPr>
          <p:cNvSpPr/>
          <p:nvPr userDrawn="1"/>
        </p:nvSpPr>
        <p:spPr>
          <a:xfrm>
            <a:off x="228600" y="1325418"/>
            <a:ext cx="2819400" cy="6191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a:extLst>
              <a:ext uri="{FF2B5EF4-FFF2-40B4-BE49-F238E27FC236}">
                <a16:creationId xmlns:a16="http://schemas.microsoft.com/office/drawing/2014/main" id="{F407F6F4-9E55-4BC4-8704-1D382B6DD33C}"/>
              </a:ext>
            </a:extLst>
          </p:cNvPr>
          <p:cNvSpPr/>
          <p:nvPr userDrawn="1"/>
        </p:nvSpPr>
        <p:spPr>
          <a:xfrm>
            <a:off x="0" y="1870364"/>
            <a:ext cx="12192000" cy="498763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Slide Number Placeholder 5">
            <a:extLst>
              <a:ext uri="{FF2B5EF4-FFF2-40B4-BE49-F238E27FC236}">
                <a16:creationId xmlns:a16="http://schemas.microsoft.com/office/drawing/2014/main" id="{3116FF97-4445-BF40-AE91-BFFEC49483B2}"/>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a:p>
        </p:txBody>
      </p:sp>
      <p:sp>
        <p:nvSpPr>
          <p:cNvPr id="23" name="Text Placeholder 17">
            <a:extLst>
              <a:ext uri="{FF2B5EF4-FFF2-40B4-BE49-F238E27FC236}">
                <a16:creationId xmlns:a16="http://schemas.microsoft.com/office/drawing/2014/main" id="{181F1528-7C93-7148-803C-FDD0C36D6117}"/>
              </a:ext>
            </a:extLst>
          </p:cNvPr>
          <p:cNvSpPr>
            <a:spLocks noGrp="1"/>
          </p:cNvSpPr>
          <p:nvPr>
            <p:ph type="body" sz="quarter" idx="16" hasCustomPrompt="1"/>
          </p:nvPr>
        </p:nvSpPr>
        <p:spPr>
          <a:xfrm>
            <a:off x="453789" y="2324990"/>
            <a:ext cx="2594211" cy="379322"/>
          </a:xfrm>
          <a:prstGeom prst="rect">
            <a:avLst/>
          </a:prstGeom>
        </p:spPr>
        <p:txBody>
          <a:bodyPr anchor="ctr">
            <a:noAutofit/>
          </a:bodyPr>
          <a:lstStyle>
            <a:lvl1pPr marL="0" indent="0">
              <a:lnSpc>
                <a:spcPct val="100000"/>
              </a:lnSpc>
              <a:buNone/>
              <a:defRPr sz="1400" b="0" i="0">
                <a:solidFill>
                  <a:schemeClr val="bg1"/>
                </a:solidFill>
                <a:latin typeface="TWK Everett" panose="020B0204000000000000" pitchFamily="34" charset="77"/>
              </a:defRPr>
            </a:lvl1pPr>
          </a:lstStyle>
          <a:p>
            <a:pPr lvl="0"/>
            <a:r>
              <a:rPr lang="en-US"/>
              <a:t>Category</a:t>
            </a:r>
          </a:p>
        </p:txBody>
      </p:sp>
      <p:sp>
        <p:nvSpPr>
          <p:cNvPr id="26" name="Text Placeholder 17">
            <a:extLst>
              <a:ext uri="{FF2B5EF4-FFF2-40B4-BE49-F238E27FC236}">
                <a16:creationId xmlns:a16="http://schemas.microsoft.com/office/drawing/2014/main" id="{8295ABCC-E89D-B444-82DF-8B0448694500}"/>
              </a:ext>
            </a:extLst>
          </p:cNvPr>
          <p:cNvSpPr>
            <a:spLocks noGrp="1"/>
          </p:cNvSpPr>
          <p:nvPr>
            <p:ph type="body" sz="quarter" idx="27" hasCustomPrompt="1"/>
          </p:nvPr>
        </p:nvSpPr>
        <p:spPr>
          <a:xfrm>
            <a:off x="3276601" y="2324990"/>
            <a:ext cx="2590800" cy="379322"/>
          </a:xfrm>
          <a:prstGeom prst="rect">
            <a:avLst/>
          </a:prstGeom>
        </p:spPr>
        <p:txBody>
          <a:bodyPr anchor="ctr">
            <a:noAutofit/>
          </a:bodyPr>
          <a:lstStyle>
            <a:lvl1pPr marL="0" indent="0">
              <a:lnSpc>
                <a:spcPct val="100000"/>
              </a:lnSpc>
              <a:buNone/>
              <a:defRPr sz="1400" b="0" i="0">
                <a:solidFill>
                  <a:schemeClr val="bg1"/>
                </a:solidFill>
                <a:latin typeface="TWK Everett" panose="020B0204000000000000" pitchFamily="34" charset="77"/>
              </a:defRPr>
            </a:lvl1pPr>
          </a:lstStyle>
          <a:p>
            <a:pPr lvl="0"/>
            <a:r>
              <a:rPr lang="en-US"/>
              <a:t>Category</a:t>
            </a:r>
          </a:p>
        </p:txBody>
      </p:sp>
      <p:sp>
        <p:nvSpPr>
          <p:cNvPr id="28" name="Text Placeholder 17">
            <a:extLst>
              <a:ext uri="{FF2B5EF4-FFF2-40B4-BE49-F238E27FC236}">
                <a16:creationId xmlns:a16="http://schemas.microsoft.com/office/drawing/2014/main" id="{86557ABE-570C-D545-911A-E5C1FBAE419F}"/>
              </a:ext>
            </a:extLst>
          </p:cNvPr>
          <p:cNvSpPr>
            <a:spLocks noGrp="1"/>
          </p:cNvSpPr>
          <p:nvPr>
            <p:ph type="body" sz="quarter" idx="30" hasCustomPrompt="1"/>
          </p:nvPr>
        </p:nvSpPr>
        <p:spPr>
          <a:xfrm>
            <a:off x="6323769" y="2324990"/>
            <a:ext cx="2591632" cy="379322"/>
          </a:xfrm>
          <a:prstGeom prst="rect">
            <a:avLst/>
          </a:prstGeom>
        </p:spPr>
        <p:txBody>
          <a:bodyPr anchor="ctr">
            <a:noAutofit/>
          </a:bodyPr>
          <a:lstStyle>
            <a:lvl1pPr marL="0" indent="0">
              <a:lnSpc>
                <a:spcPct val="100000"/>
              </a:lnSpc>
              <a:buNone/>
              <a:defRPr sz="1400" b="0" i="0">
                <a:solidFill>
                  <a:schemeClr val="bg1"/>
                </a:solidFill>
                <a:latin typeface="TWK Everett" panose="020B0204000000000000" pitchFamily="34" charset="77"/>
              </a:defRPr>
            </a:lvl1pPr>
          </a:lstStyle>
          <a:p>
            <a:pPr lvl="0"/>
            <a:r>
              <a:rPr lang="en-US"/>
              <a:t>Category</a:t>
            </a:r>
          </a:p>
        </p:txBody>
      </p:sp>
      <p:sp>
        <p:nvSpPr>
          <p:cNvPr id="34" name="Text Placeholder 17">
            <a:extLst>
              <a:ext uri="{FF2B5EF4-FFF2-40B4-BE49-F238E27FC236}">
                <a16:creationId xmlns:a16="http://schemas.microsoft.com/office/drawing/2014/main" id="{3A7F10FF-CBA4-7D44-83DC-75C094FECF3C}"/>
              </a:ext>
            </a:extLst>
          </p:cNvPr>
          <p:cNvSpPr>
            <a:spLocks noGrp="1"/>
          </p:cNvSpPr>
          <p:nvPr>
            <p:ph type="body" sz="quarter" idx="33" hasCustomPrompt="1"/>
          </p:nvPr>
        </p:nvSpPr>
        <p:spPr>
          <a:xfrm>
            <a:off x="9372601" y="2324990"/>
            <a:ext cx="2590800" cy="379322"/>
          </a:xfrm>
          <a:prstGeom prst="rect">
            <a:avLst/>
          </a:prstGeom>
        </p:spPr>
        <p:txBody>
          <a:bodyPr anchor="ctr">
            <a:noAutofit/>
          </a:bodyPr>
          <a:lstStyle>
            <a:lvl1pPr marL="0" indent="0">
              <a:lnSpc>
                <a:spcPct val="100000"/>
              </a:lnSpc>
              <a:buNone/>
              <a:defRPr sz="1400" b="0" i="0">
                <a:solidFill>
                  <a:schemeClr val="bg1"/>
                </a:solidFill>
                <a:latin typeface="TWK Everett" panose="020B0204000000000000" pitchFamily="34" charset="77"/>
              </a:defRPr>
            </a:lvl1pPr>
          </a:lstStyle>
          <a:p>
            <a:pPr lvl="0"/>
            <a:r>
              <a:rPr lang="en-US"/>
              <a:t>Category</a:t>
            </a:r>
          </a:p>
        </p:txBody>
      </p:sp>
      <p:sp>
        <p:nvSpPr>
          <p:cNvPr id="36" name="Text Placeholder 17">
            <a:extLst>
              <a:ext uri="{FF2B5EF4-FFF2-40B4-BE49-F238E27FC236}">
                <a16:creationId xmlns:a16="http://schemas.microsoft.com/office/drawing/2014/main" id="{2C699DAB-206F-D643-A70A-B85E8C27A883}"/>
              </a:ext>
            </a:extLst>
          </p:cNvPr>
          <p:cNvSpPr>
            <a:spLocks noGrp="1"/>
          </p:cNvSpPr>
          <p:nvPr>
            <p:ph type="body" sz="quarter" idx="11" hasCustomPrompt="1"/>
          </p:nvPr>
        </p:nvSpPr>
        <p:spPr>
          <a:xfrm>
            <a:off x="453789" y="1454047"/>
            <a:ext cx="2365611" cy="379322"/>
          </a:xfrm>
          <a:prstGeom prst="rect">
            <a:avLst/>
          </a:prstGeom>
        </p:spPr>
        <p:txBody>
          <a:bodyPr anchor="ctr">
            <a:noAutofit/>
          </a:bodyPr>
          <a:lstStyle>
            <a:lvl1pPr marL="0" indent="0">
              <a:lnSpc>
                <a:spcPct val="100000"/>
              </a:lnSpc>
              <a:buNone/>
              <a:defRPr sz="1400" b="1" i="0">
                <a:solidFill>
                  <a:schemeClr val="bg1"/>
                </a:solidFill>
                <a:latin typeface="TWK Everett" panose="020B0204000000000000" pitchFamily="34" charset="77"/>
              </a:defRPr>
            </a:lvl1pPr>
          </a:lstStyle>
          <a:p>
            <a:pPr lvl="0"/>
            <a:r>
              <a:rPr lang="en-US"/>
              <a:t>Subheading</a:t>
            </a:r>
          </a:p>
        </p:txBody>
      </p:sp>
      <p:sp>
        <p:nvSpPr>
          <p:cNvPr id="37" name="Text Placeholder 17">
            <a:extLst>
              <a:ext uri="{FF2B5EF4-FFF2-40B4-BE49-F238E27FC236}">
                <a16:creationId xmlns:a16="http://schemas.microsoft.com/office/drawing/2014/main" id="{1BAF056B-960B-664A-8434-DD58A98A2222}"/>
              </a:ext>
            </a:extLst>
          </p:cNvPr>
          <p:cNvSpPr>
            <a:spLocks noGrp="1"/>
          </p:cNvSpPr>
          <p:nvPr>
            <p:ph type="body" sz="quarter" idx="14" hasCustomPrompt="1"/>
          </p:nvPr>
        </p:nvSpPr>
        <p:spPr>
          <a:xfrm>
            <a:off x="3276600" y="1454047"/>
            <a:ext cx="2592716"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Step</a:t>
            </a:r>
          </a:p>
        </p:txBody>
      </p:sp>
      <p:sp>
        <p:nvSpPr>
          <p:cNvPr id="38" name="Text Placeholder 17">
            <a:extLst>
              <a:ext uri="{FF2B5EF4-FFF2-40B4-BE49-F238E27FC236}">
                <a16:creationId xmlns:a16="http://schemas.microsoft.com/office/drawing/2014/main" id="{6FF8F0DC-0B57-2E41-81C2-5F66B8CF5102}"/>
              </a:ext>
            </a:extLst>
          </p:cNvPr>
          <p:cNvSpPr>
            <a:spLocks noGrp="1"/>
          </p:cNvSpPr>
          <p:nvPr>
            <p:ph type="body" sz="quarter" idx="29" hasCustomPrompt="1"/>
          </p:nvPr>
        </p:nvSpPr>
        <p:spPr>
          <a:xfrm>
            <a:off x="6323768" y="1456371"/>
            <a:ext cx="2591632"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Step</a:t>
            </a:r>
          </a:p>
        </p:txBody>
      </p:sp>
      <p:sp>
        <p:nvSpPr>
          <p:cNvPr id="39" name="Text Placeholder 17">
            <a:extLst>
              <a:ext uri="{FF2B5EF4-FFF2-40B4-BE49-F238E27FC236}">
                <a16:creationId xmlns:a16="http://schemas.microsoft.com/office/drawing/2014/main" id="{332D4C44-31E9-574D-A565-23C4B75109BF}"/>
              </a:ext>
            </a:extLst>
          </p:cNvPr>
          <p:cNvSpPr>
            <a:spLocks noGrp="1"/>
          </p:cNvSpPr>
          <p:nvPr>
            <p:ph type="body" sz="quarter" idx="32" hasCustomPrompt="1"/>
          </p:nvPr>
        </p:nvSpPr>
        <p:spPr>
          <a:xfrm>
            <a:off x="9372600" y="1454047"/>
            <a:ext cx="2590800"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Step</a:t>
            </a:r>
          </a:p>
        </p:txBody>
      </p:sp>
      <p:sp>
        <p:nvSpPr>
          <p:cNvPr id="44" name="Title 1">
            <a:extLst>
              <a:ext uri="{FF2B5EF4-FFF2-40B4-BE49-F238E27FC236}">
                <a16:creationId xmlns:a16="http://schemas.microsoft.com/office/drawing/2014/main" id="{96C91E94-E3C6-F441-BE0C-1FE98E6C87BF}"/>
              </a:ext>
            </a:extLst>
          </p:cNvPr>
          <p:cNvSpPr>
            <a:spLocks noGrp="1"/>
          </p:cNvSpPr>
          <p:nvPr>
            <p:ph type="title" hasCustomPrompt="1"/>
          </p:nvPr>
        </p:nvSpPr>
        <p:spPr>
          <a:xfrm>
            <a:off x="228599" y="294477"/>
            <a:ext cx="104394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a:t>Add heading here</a:t>
            </a:r>
          </a:p>
        </p:txBody>
      </p:sp>
      <p:sp>
        <p:nvSpPr>
          <p:cNvPr id="51" name="Text Placeholder 57">
            <a:extLst>
              <a:ext uri="{FF2B5EF4-FFF2-40B4-BE49-F238E27FC236}">
                <a16:creationId xmlns:a16="http://schemas.microsoft.com/office/drawing/2014/main" id="{D4DBD2DA-3AD2-C642-8C55-472AFA14ADD6}"/>
              </a:ext>
            </a:extLst>
          </p:cNvPr>
          <p:cNvSpPr>
            <a:spLocks noGrp="1"/>
          </p:cNvSpPr>
          <p:nvPr>
            <p:ph type="body" sz="quarter" idx="51" hasCustomPrompt="1"/>
          </p:nvPr>
        </p:nvSpPr>
        <p:spPr>
          <a:xfrm>
            <a:off x="228600" y="714025"/>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52" name="Text Placeholder 2">
            <a:extLst>
              <a:ext uri="{FF2B5EF4-FFF2-40B4-BE49-F238E27FC236}">
                <a16:creationId xmlns:a16="http://schemas.microsoft.com/office/drawing/2014/main" id="{10DDCB49-4846-B146-B0EF-71F476960308}"/>
              </a:ext>
            </a:extLst>
          </p:cNvPr>
          <p:cNvSpPr>
            <a:spLocks noGrp="1"/>
          </p:cNvSpPr>
          <p:nvPr>
            <p:ph type="body" sz="quarter" idx="48" hasCustomPrompt="1"/>
          </p:nvPr>
        </p:nvSpPr>
        <p:spPr>
          <a:xfrm>
            <a:off x="466642" y="3230162"/>
            <a:ext cx="2590800" cy="2789638"/>
          </a:xfrm>
        </p:spPr>
        <p:txBody>
          <a:bodyPr/>
          <a:lstStyle>
            <a:lvl1pPr>
              <a:buClr>
                <a:schemeClr val="bg1"/>
              </a:buClr>
              <a:defRPr sz="1200">
                <a:solidFill>
                  <a:schemeClr val="bg1"/>
                </a:solidFill>
              </a:defRPr>
            </a:lvl1pPr>
            <a:lvl2pPr>
              <a:buClr>
                <a:schemeClr val="bg1"/>
              </a:buClr>
              <a:defRPr sz="1200">
                <a:solidFill>
                  <a:schemeClr val="bg1"/>
                </a:solidFill>
              </a:defRPr>
            </a:lvl2pPr>
            <a:lvl3pPr marL="690563" indent="-163513">
              <a:buClr>
                <a:schemeClr val="bg1"/>
              </a:buClr>
              <a:buFont typeface="Courier New" panose="02070309020205020404" pitchFamily="49" charset="0"/>
              <a:buChar char="o"/>
              <a:tabLst/>
              <a:defRPr sz="12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53" name="Text Placeholder 2">
            <a:extLst>
              <a:ext uri="{FF2B5EF4-FFF2-40B4-BE49-F238E27FC236}">
                <a16:creationId xmlns:a16="http://schemas.microsoft.com/office/drawing/2014/main" id="{E5214661-A1C2-714C-8FD6-F37BA412DA38}"/>
              </a:ext>
            </a:extLst>
          </p:cNvPr>
          <p:cNvSpPr>
            <a:spLocks noGrp="1"/>
          </p:cNvSpPr>
          <p:nvPr>
            <p:ph type="body" sz="quarter" idx="46" hasCustomPrompt="1"/>
          </p:nvPr>
        </p:nvSpPr>
        <p:spPr>
          <a:xfrm>
            <a:off x="3287390" y="3230162"/>
            <a:ext cx="2590800" cy="2789638"/>
          </a:xfrm>
        </p:spPr>
        <p:txBody>
          <a:bodyPr/>
          <a:lstStyle>
            <a:lvl1pPr>
              <a:buClr>
                <a:schemeClr val="bg1"/>
              </a:buClr>
              <a:defRPr sz="1200">
                <a:solidFill>
                  <a:schemeClr val="bg1"/>
                </a:solidFill>
              </a:defRPr>
            </a:lvl1pPr>
            <a:lvl2pPr>
              <a:buClr>
                <a:schemeClr val="bg1"/>
              </a:buClr>
              <a:defRPr sz="1200">
                <a:solidFill>
                  <a:schemeClr val="bg1"/>
                </a:solidFill>
              </a:defRPr>
            </a:lvl2pPr>
            <a:lvl3pPr marL="698500" indent="-171450">
              <a:buClr>
                <a:schemeClr val="bg1"/>
              </a:buClr>
              <a:defRPr lang="en-US" sz="1200" b="0" i="0" kern="1200" dirty="0">
                <a:solidFill>
                  <a:schemeClr val="bg1"/>
                </a:solidFill>
                <a:latin typeface="TWK Everett" panose="020B0204000000000000" pitchFamily="34" charset="77"/>
                <a:ea typeface="TWK Everett" panose="020B0204000000000000" pitchFamily="34" charset="77"/>
                <a:cs typeface="TWK Everett" panose="020B0204000000000000" pitchFamily="34" charset="77"/>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chemeClr val="bg1"/>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54" name="Text Placeholder 2">
            <a:extLst>
              <a:ext uri="{FF2B5EF4-FFF2-40B4-BE49-F238E27FC236}">
                <a16:creationId xmlns:a16="http://schemas.microsoft.com/office/drawing/2014/main" id="{B302BA0B-8DE8-2447-9102-73B26408E4A8}"/>
              </a:ext>
            </a:extLst>
          </p:cNvPr>
          <p:cNvSpPr>
            <a:spLocks noGrp="1"/>
          </p:cNvSpPr>
          <p:nvPr>
            <p:ph type="body" sz="quarter" idx="49" hasCustomPrompt="1"/>
          </p:nvPr>
        </p:nvSpPr>
        <p:spPr>
          <a:xfrm>
            <a:off x="6329995" y="3230162"/>
            <a:ext cx="2590800" cy="2789638"/>
          </a:xfrm>
        </p:spPr>
        <p:txBody>
          <a:bodyPr/>
          <a:lstStyle>
            <a:lvl1pPr>
              <a:buClr>
                <a:schemeClr val="bg1"/>
              </a:buClr>
              <a:defRPr sz="1200">
                <a:solidFill>
                  <a:schemeClr val="bg1"/>
                </a:solidFill>
              </a:defRPr>
            </a:lvl1pPr>
            <a:lvl2pPr>
              <a:buClr>
                <a:schemeClr val="bg1"/>
              </a:buClr>
              <a:defRPr sz="1200">
                <a:solidFill>
                  <a:schemeClr val="bg1"/>
                </a:solidFill>
              </a:defRPr>
            </a:lvl2pPr>
            <a:lvl3pPr marL="698500" indent="-171450">
              <a:buClr>
                <a:schemeClr val="bg1"/>
              </a:buClr>
              <a:defRPr lang="en-US" sz="1200" b="0" i="0" kern="1200" dirty="0">
                <a:solidFill>
                  <a:schemeClr val="bg1"/>
                </a:solidFill>
                <a:latin typeface="TWK Everett" panose="020B0204000000000000" pitchFamily="34" charset="77"/>
                <a:ea typeface="TWK Everett" panose="020B0204000000000000" pitchFamily="34" charset="77"/>
                <a:cs typeface="TWK Everett" panose="020B0204000000000000" pitchFamily="34" charset="77"/>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chemeClr val="bg1"/>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55" name="Text Placeholder 2">
            <a:extLst>
              <a:ext uri="{FF2B5EF4-FFF2-40B4-BE49-F238E27FC236}">
                <a16:creationId xmlns:a16="http://schemas.microsoft.com/office/drawing/2014/main" id="{AF2AF5BF-FCB0-4D40-89D7-86A641BF9435}"/>
              </a:ext>
            </a:extLst>
          </p:cNvPr>
          <p:cNvSpPr>
            <a:spLocks noGrp="1"/>
          </p:cNvSpPr>
          <p:nvPr>
            <p:ph type="body" sz="quarter" idx="50" hasCustomPrompt="1"/>
          </p:nvPr>
        </p:nvSpPr>
        <p:spPr>
          <a:xfrm>
            <a:off x="9380692" y="3230162"/>
            <a:ext cx="2590800" cy="2789638"/>
          </a:xfrm>
        </p:spPr>
        <p:txBody>
          <a:bodyPr/>
          <a:lstStyle>
            <a:lvl1pPr>
              <a:buClr>
                <a:schemeClr val="bg1"/>
              </a:buClr>
              <a:defRPr sz="1200">
                <a:solidFill>
                  <a:schemeClr val="bg1"/>
                </a:solidFill>
              </a:defRPr>
            </a:lvl1pPr>
            <a:lvl2pPr>
              <a:buClr>
                <a:schemeClr val="bg1"/>
              </a:buClr>
              <a:defRPr sz="1200">
                <a:solidFill>
                  <a:schemeClr val="bg1"/>
                </a:solidFill>
              </a:defRPr>
            </a:lvl2pPr>
            <a:lvl3pPr marL="698500" indent="-171450">
              <a:buClr>
                <a:schemeClr val="bg1"/>
              </a:buClr>
              <a:defRPr lang="en-US" sz="1200" b="0" i="0" kern="1200" dirty="0">
                <a:solidFill>
                  <a:schemeClr val="bg1"/>
                </a:solidFill>
                <a:latin typeface="TWK Everett" panose="020B0204000000000000" pitchFamily="34" charset="77"/>
                <a:ea typeface="TWK Everett" panose="020B0204000000000000" pitchFamily="34" charset="77"/>
                <a:cs typeface="TWK Everett" panose="020B0204000000000000" pitchFamily="34" charset="77"/>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chemeClr val="bg1"/>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pic>
        <p:nvPicPr>
          <p:cNvPr id="4" name="Picture 3">
            <a:extLst>
              <a:ext uri="{FF2B5EF4-FFF2-40B4-BE49-F238E27FC236}">
                <a16:creationId xmlns:a16="http://schemas.microsoft.com/office/drawing/2014/main" id="{7C489EC3-691D-323C-D778-25465BBEF927}"/>
              </a:ext>
            </a:extLst>
          </p:cNvPr>
          <p:cNvPicPr>
            <a:picLocks noChangeAspect="1"/>
          </p:cNvPicPr>
          <p:nvPr userDrawn="1"/>
        </p:nvPicPr>
        <p:blipFill>
          <a:blip r:embed="rId2"/>
          <a:stretch>
            <a:fillRect/>
          </a:stretch>
        </p:blipFill>
        <p:spPr>
          <a:xfrm>
            <a:off x="233401" y="6344685"/>
            <a:ext cx="723467" cy="227941"/>
          </a:xfrm>
          <a:prstGeom prst="rect">
            <a:avLst/>
          </a:prstGeom>
        </p:spPr>
      </p:pic>
    </p:spTree>
    <p:extLst>
      <p:ext uri="{BB962C8B-B14F-4D97-AF65-F5344CB8AC3E}">
        <p14:creationId xmlns:p14="http://schemas.microsoft.com/office/powerpoint/2010/main" val="4227107483"/>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Process Chart 2">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67233C1-48E2-427E-B2C6-38E32055A963}"/>
              </a:ext>
            </a:extLst>
          </p:cNvPr>
          <p:cNvSpPr/>
          <p:nvPr userDrawn="1"/>
        </p:nvSpPr>
        <p:spPr>
          <a:xfrm>
            <a:off x="228600" y="1325418"/>
            <a:ext cx="2819400" cy="6191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EF5FF190-10F1-4201-AE5D-1C3673291F69}"/>
              </a:ext>
            </a:extLst>
          </p:cNvPr>
          <p:cNvSpPr/>
          <p:nvPr userDrawn="1"/>
        </p:nvSpPr>
        <p:spPr>
          <a:xfrm>
            <a:off x="0" y="1870364"/>
            <a:ext cx="12192000" cy="498763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Slide Number Placeholder 5">
            <a:extLst>
              <a:ext uri="{FF2B5EF4-FFF2-40B4-BE49-F238E27FC236}">
                <a16:creationId xmlns:a16="http://schemas.microsoft.com/office/drawing/2014/main" id="{60C23041-45CB-C040-9C5A-DD33E3262E9D}"/>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23" name="Text Placeholder 17">
            <a:extLst>
              <a:ext uri="{FF2B5EF4-FFF2-40B4-BE49-F238E27FC236}">
                <a16:creationId xmlns:a16="http://schemas.microsoft.com/office/drawing/2014/main" id="{39137709-4275-4140-8465-53BD64A4AEDF}"/>
              </a:ext>
            </a:extLst>
          </p:cNvPr>
          <p:cNvSpPr>
            <a:spLocks noGrp="1"/>
          </p:cNvSpPr>
          <p:nvPr>
            <p:ph type="body" sz="quarter" idx="16" hasCustomPrompt="1"/>
          </p:nvPr>
        </p:nvSpPr>
        <p:spPr>
          <a:xfrm>
            <a:off x="453789" y="2324990"/>
            <a:ext cx="2594211" cy="379322"/>
          </a:xfrm>
          <a:prstGeom prst="rect">
            <a:avLst/>
          </a:prstGeom>
        </p:spPr>
        <p:txBody>
          <a:bodyPr anchor="ctr">
            <a:noAutofit/>
          </a:bodyPr>
          <a:lstStyle>
            <a:lvl1pPr marL="0" indent="0">
              <a:lnSpc>
                <a:spcPct val="100000"/>
              </a:lnSpc>
              <a:buNone/>
              <a:defRPr sz="1400" b="0" i="0">
                <a:solidFill>
                  <a:schemeClr val="tx2"/>
                </a:solidFill>
                <a:latin typeface="TWK Everett" panose="020B0204000000000000" pitchFamily="34" charset="77"/>
              </a:defRPr>
            </a:lvl1pPr>
          </a:lstStyle>
          <a:p>
            <a:pPr lvl="0"/>
            <a:r>
              <a:rPr lang="en-US"/>
              <a:t>Category</a:t>
            </a:r>
          </a:p>
        </p:txBody>
      </p:sp>
      <p:sp>
        <p:nvSpPr>
          <p:cNvPr id="25" name="Text Placeholder 17">
            <a:extLst>
              <a:ext uri="{FF2B5EF4-FFF2-40B4-BE49-F238E27FC236}">
                <a16:creationId xmlns:a16="http://schemas.microsoft.com/office/drawing/2014/main" id="{0EC246B4-F1D0-754E-B440-28226D2ADC1F}"/>
              </a:ext>
            </a:extLst>
          </p:cNvPr>
          <p:cNvSpPr>
            <a:spLocks noGrp="1"/>
          </p:cNvSpPr>
          <p:nvPr>
            <p:ph type="body" sz="quarter" idx="27" hasCustomPrompt="1"/>
          </p:nvPr>
        </p:nvSpPr>
        <p:spPr>
          <a:xfrm>
            <a:off x="3276601" y="2324990"/>
            <a:ext cx="2590800" cy="379322"/>
          </a:xfrm>
          <a:prstGeom prst="rect">
            <a:avLst/>
          </a:prstGeom>
        </p:spPr>
        <p:txBody>
          <a:bodyPr anchor="ctr">
            <a:noAutofit/>
          </a:bodyPr>
          <a:lstStyle>
            <a:lvl1pPr marL="0" indent="0">
              <a:lnSpc>
                <a:spcPct val="100000"/>
              </a:lnSpc>
              <a:buNone/>
              <a:defRPr sz="1400" b="0" i="0">
                <a:solidFill>
                  <a:schemeClr val="tx2"/>
                </a:solidFill>
                <a:latin typeface="TWK Everett" panose="020B0204000000000000" pitchFamily="34" charset="77"/>
              </a:defRPr>
            </a:lvl1pPr>
          </a:lstStyle>
          <a:p>
            <a:pPr lvl="0"/>
            <a:r>
              <a:rPr lang="en-US"/>
              <a:t>Category</a:t>
            </a:r>
          </a:p>
        </p:txBody>
      </p:sp>
      <p:sp>
        <p:nvSpPr>
          <p:cNvPr id="31" name="Text Placeholder 17">
            <a:extLst>
              <a:ext uri="{FF2B5EF4-FFF2-40B4-BE49-F238E27FC236}">
                <a16:creationId xmlns:a16="http://schemas.microsoft.com/office/drawing/2014/main" id="{D01DC6FC-9816-B845-ADAD-84758D8D2735}"/>
              </a:ext>
            </a:extLst>
          </p:cNvPr>
          <p:cNvSpPr>
            <a:spLocks noGrp="1"/>
          </p:cNvSpPr>
          <p:nvPr>
            <p:ph type="body" sz="quarter" idx="30" hasCustomPrompt="1"/>
          </p:nvPr>
        </p:nvSpPr>
        <p:spPr>
          <a:xfrm>
            <a:off x="6323769" y="2324990"/>
            <a:ext cx="2591632" cy="379322"/>
          </a:xfrm>
          <a:prstGeom prst="rect">
            <a:avLst/>
          </a:prstGeom>
        </p:spPr>
        <p:txBody>
          <a:bodyPr anchor="ctr">
            <a:noAutofit/>
          </a:bodyPr>
          <a:lstStyle>
            <a:lvl1pPr marL="0" indent="0">
              <a:lnSpc>
                <a:spcPct val="100000"/>
              </a:lnSpc>
              <a:buNone/>
              <a:defRPr sz="1400" b="0" i="0">
                <a:solidFill>
                  <a:schemeClr val="tx2"/>
                </a:solidFill>
                <a:latin typeface="TWK Everett" panose="020B0204000000000000" pitchFamily="34" charset="77"/>
              </a:defRPr>
            </a:lvl1pPr>
          </a:lstStyle>
          <a:p>
            <a:pPr lvl="0"/>
            <a:r>
              <a:rPr lang="en-US"/>
              <a:t>Category</a:t>
            </a:r>
          </a:p>
        </p:txBody>
      </p:sp>
      <p:sp>
        <p:nvSpPr>
          <p:cNvPr id="38" name="Text Placeholder 17">
            <a:extLst>
              <a:ext uri="{FF2B5EF4-FFF2-40B4-BE49-F238E27FC236}">
                <a16:creationId xmlns:a16="http://schemas.microsoft.com/office/drawing/2014/main" id="{825BF896-F0D4-614F-B330-1F7669890212}"/>
              </a:ext>
            </a:extLst>
          </p:cNvPr>
          <p:cNvSpPr>
            <a:spLocks noGrp="1"/>
          </p:cNvSpPr>
          <p:nvPr>
            <p:ph type="body" sz="quarter" idx="11" hasCustomPrompt="1"/>
          </p:nvPr>
        </p:nvSpPr>
        <p:spPr>
          <a:xfrm>
            <a:off x="453789" y="1454047"/>
            <a:ext cx="2365611"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Subheading</a:t>
            </a:r>
          </a:p>
        </p:txBody>
      </p:sp>
      <p:sp>
        <p:nvSpPr>
          <p:cNvPr id="40" name="Text Placeholder 17">
            <a:extLst>
              <a:ext uri="{FF2B5EF4-FFF2-40B4-BE49-F238E27FC236}">
                <a16:creationId xmlns:a16="http://schemas.microsoft.com/office/drawing/2014/main" id="{9D299DA0-65CE-614C-B064-6912719EF7D7}"/>
              </a:ext>
            </a:extLst>
          </p:cNvPr>
          <p:cNvSpPr>
            <a:spLocks noGrp="1"/>
          </p:cNvSpPr>
          <p:nvPr>
            <p:ph type="body" sz="quarter" idx="14" hasCustomPrompt="1"/>
          </p:nvPr>
        </p:nvSpPr>
        <p:spPr>
          <a:xfrm>
            <a:off x="3276600" y="1454047"/>
            <a:ext cx="2592716"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Step</a:t>
            </a:r>
          </a:p>
        </p:txBody>
      </p:sp>
      <p:sp>
        <p:nvSpPr>
          <p:cNvPr id="43" name="Text Placeholder 17">
            <a:extLst>
              <a:ext uri="{FF2B5EF4-FFF2-40B4-BE49-F238E27FC236}">
                <a16:creationId xmlns:a16="http://schemas.microsoft.com/office/drawing/2014/main" id="{85BAD7E9-72C8-4044-B630-FC8F601134DD}"/>
              </a:ext>
            </a:extLst>
          </p:cNvPr>
          <p:cNvSpPr>
            <a:spLocks noGrp="1"/>
          </p:cNvSpPr>
          <p:nvPr>
            <p:ph type="body" sz="quarter" idx="29" hasCustomPrompt="1"/>
          </p:nvPr>
        </p:nvSpPr>
        <p:spPr>
          <a:xfrm>
            <a:off x="6323768" y="1456371"/>
            <a:ext cx="2591632"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Step</a:t>
            </a:r>
          </a:p>
        </p:txBody>
      </p:sp>
      <p:sp>
        <p:nvSpPr>
          <p:cNvPr id="50" name="Title 1">
            <a:extLst>
              <a:ext uri="{FF2B5EF4-FFF2-40B4-BE49-F238E27FC236}">
                <a16:creationId xmlns:a16="http://schemas.microsoft.com/office/drawing/2014/main" id="{B54EF588-9AC7-4947-A06B-1CE0E07D1508}"/>
              </a:ext>
            </a:extLst>
          </p:cNvPr>
          <p:cNvSpPr>
            <a:spLocks noGrp="1"/>
          </p:cNvSpPr>
          <p:nvPr>
            <p:ph type="title" hasCustomPrompt="1"/>
          </p:nvPr>
        </p:nvSpPr>
        <p:spPr>
          <a:xfrm>
            <a:off x="228599" y="294477"/>
            <a:ext cx="104394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a:t>Add heading here</a:t>
            </a:r>
          </a:p>
        </p:txBody>
      </p:sp>
      <p:sp>
        <p:nvSpPr>
          <p:cNvPr id="51" name="Text Placeholder 57">
            <a:extLst>
              <a:ext uri="{FF2B5EF4-FFF2-40B4-BE49-F238E27FC236}">
                <a16:creationId xmlns:a16="http://schemas.microsoft.com/office/drawing/2014/main" id="{672A8537-72C1-2E4B-B560-7BDCA4C1CB4C}"/>
              </a:ext>
            </a:extLst>
          </p:cNvPr>
          <p:cNvSpPr>
            <a:spLocks noGrp="1"/>
          </p:cNvSpPr>
          <p:nvPr>
            <p:ph type="body" sz="quarter" idx="51" hasCustomPrompt="1"/>
          </p:nvPr>
        </p:nvSpPr>
        <p:spPr>
          <a:xfrm>
            <a:off x="228600" y="714025"/>
            <a:ext cx="10439968"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52" name="Text Placeholder 2">
            <a:extLst>
              <a:ext uri="{FF2B5EF4-FFF2-40B4-BE49-F238E27FC236}">
                <a16:creationId xmlns:a16="http://schemas.microsoft.com/office/drawing/2014/main" id="{65A10F9C-411F-AA4A-9E2C-D8BAEEFCAF25}"/>
              </a:ext>
            </a:extLst>
          </p:cNvPr>
          <p:cNvSpPr>
            <a:spLocks noGrp="1"/>
          </p:cNvSpPr>
          <p:nvPr>
            <p:ph type="body" sz="quarter" idx="48" hasCustomPrompt="1"/>
          </p:nvPr>
        </p:nvSpPr>
        <p:spPr>
          <a:xfrm>
            <a:off x="466642" y="3230162"/>
            <a:ext cx="2590800" cy="2789638"/>
          </a:xfrm>
        </p:spPr>
        <p:txBody>
          <a:bodyPr/>
          <a:lstStyle>
            <a:lvl1pPr>
              <a:buClr>
                <a:schemeClr val="tx2"/>
              </a:buClr>
              <a:defRPr sz="1200">
                <a:solidFill>
                  <a:schemeClr val="tx2"/>
                </a:solidFill>
              </a:defRPr>
            </a:lvl1pPr>
            <a:lvl2pPr>
              <a:buClr>
                <a:schemeClr val="tx2"/>
              </a:buClr>
              <a:defRPr sz="1200">
                <a:solidFill>
                  <a:schemeClr val="tx2"/>
                </a:solidFill>
              </a:defRPr>
            </a:lvl2pPr>
            <a:lvl3pPr marL="690563" indent="-163513">
              <a:buClr>
                <a:srgbClr val="042315"/>
              </a:buClr>
              <a:buFont typeface="Courier New" panose="02070309020205020404" pitchFamily="49" charset="0"/>
              <a:buChar char="o"/>
              <a:tabLst/>
              <a:defRPr sz="1200">
                <a:solidFill>
                  <a:schemeClr val="tx2"/>
                </a:solidFill>
              </a:defRPr>
            </a:lvl3pPr>
            <a:lvl4pPr>
              <a:buClr>
                <a:schemeClr val="tx2"/>
              </a:buClr>
              <a:defRPr sz="1200">
                <a:solidFill>
                  <a:schemeClr val="tx2"/>
                </a:solidFill>
              </a:defRPr>
            </a:lvl4pPr>
            <a:lvl5pPr>
              <a:buClr>
                <a:schemeClr val="tx2"/>
              </a:buClr>
              <a:defRPr sz="1200">
                <a:solidFill>
                  <a:schemeClr val="tx2"/>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53" name="Text Placeholder 2">
            <a:extLst>
              <a:ext uri="{FF2B5EF4-FFF2-40B4-BE49-F238E27FC236}">
                <a16:creationId xmlns:a16="http://schemas.microsoft.com/office/drawing/2014/main" id="{2DD909CB-E93C-0944-B3AD-BFBF8FC7DDC5}"/>
              </a:ext>
            </a:extLst>
          </p:cNvPr>
          <p:cNvSpPr>
            <a:spLocks noGrp="1"/>
          </p:cNvSpPr>
          <p:nvPr>
            <p:ph type="body" sz="quarter" idx="46" hasCustomPrompt="1"/>
          </p:nvPr>
        </p:nvSpPr>
        <p:spPr>
          <a:xfrm>
            <a:off x="3287390" y="3230162"/>
            <a:ext cx="2590800" cy="2789638"/>
          </a:xfrm>
        </p:spPr>
        <p:txBody>
          <a:bodyPr/>
          <a:lstStyle>
            <a:lvl1pPr>
              <a:buClr>
                <a:schemeClr val="tx2"/>
              </a:buClr>
              <a:defRPr sz="1200">
                <a:solidFill>
                  <a:schemeClr val="tx2"/>
                </a:solidFill>
              </a:defRPr>
            </a:lvl1pPr>
            <a:lvl2pPr>
              <a:buClr>
                <a:schemeClr val="tx2"/>
              </a:buClr>
              <a:defRPr sz="1200">
                <a:solidFill>
                  <a:schemeClr val="tx2"/>
                </a:solidFill>
              </a:defRPr>
            </a:lvl2pPr>
            <a:lvl3pPr marL="698500" indent="-171450">
              <a:buClr>
                <a:schemeClr val="tx2"/>
              </a:buClr>
              <a:defRPr lang="en-US" sz="1200" b="0" i="0" kern="1200" dirty="0" smtClean="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3pPr>
            <a:lvl4pPr>
              <a:buClr>
                <a:schemeClr val="tx2"/>
              </a:buClr>
              <a:defRPr sz="1200">
                <a:solidFill>
                  <a:schemeClr val="tx2"/>
                </a:solidFill>
              </a:defRPr>
            </a:lvl4pPr>
            <a:lvl5pPr>
              <a:buClr>
                <a:schemeClr val="tx2"/>
              </a:buClr>
              <a:defRPr sz="1200">
                <a:solidFill>
                  <a:schemeClr val="tx2"/>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042315"/>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54" name="Text Placeholder 2">
            <a:extLst>
              <a:ext uri="{FF2B5EF4-FFF2-40B4-BE49-F238E27FC236}">
                <a16:creationId xmlns:a16="http://schemas.microsoft.com/office/drawing/2014/main" id="{0B7E7D2A-5EB7-4E40-88FC-349939DAE0E2}"/>
              </a:ext>
            </a:extLst>
          </p:cNvPr>
          <p:cNvSpPr>
            <a:spLocks noGrp="1"/>
          </p:cNvSpPr>
          <p:nvPr>
            <p:ph type="body" sz="quarter" idx="49" hasCustomPrompt="1"/>
          </p:nvPr>
        </p:nvSpPr>
        <p:spPr>
          <a:xfrm>
            <a:off x="6329995" y="3230162"/>
            <a:ext cx="2590800" cy="2789638"/>
          </a:xfrm>
        </p:spPr>
        <p:txBody>
          <a:bodyPr/>
          <a:lstStyle>
            <a:lvl1pPr>
              <a:buClr>
                <a:schemeClr val="tx2"/>
              </a:buClr>
              <a:defRPr sz="1200">
                <a:solidFill>
                  <a:schemeClr val="tx2"/>
                </a:solidFill>
              </a:defRPr>
            </a:lvl1pPr>
            <a:lvl2pPr>
              <a:buClr>
                <a:schemeClr val="tx2"/>
              </a:buClr>
              <a:defRPr sz="1200">
                <a:solidFill>
                  <a:schemeClr val="tx2"/>
                </a:solidFill>
              </a:defRPr>
            </a:lvl2pPr>
            <a:lvl3pPr marL="698500" indent="-171450">
              <a:buClr>
                <a:schemeClr val="tx2"/>
              </a:buClr>
              <a:defRPr lang="en-US" sz="1200" b="0" i="0" kern="1200" dirty="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3pPr>
            <a:lvl4pPr>
              <a:buClr>
                <a:schemeClr val="tx2"/>
              </a:buClr>
              <a:defRPr sz="1200">
                <a:solidFill>
                  <a:schemeClr val="tx2"/>
                </a:solidFill>
              </a:defRPr>
            </a:lvl4pPr>
            <a:lvl5pPr>
              <a:buClr>
                <a:schemeClr val="tx2"/>
              </a:buClr>
              <a:defRPr sz="1200">
                <a:solidFill>
                  <a:schemeClr val="tx2"/>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042315"/>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16" name="Text Placeholder 17">
            <a:extLst>
              <a:ext uri="{FF2B5EF4-FFF2-40B4-BE49-F238E27FC236}">
                <a16:creationId xmlns:a16="http://schemas.microsoft.com/office/drawing/2014/main" id="{B39E6ED3-4CD7-49CA-A458-BB6774387EB2}"/>
              </a:ext>
            </a:extLst>
          </p:cNvPr>
          <p:cNvSpPr>
            <a:spLocks noGrp="1"/>
          </p:cNvSpPr>
          <p:nvPr>
            <p:ph type="body" sz="quarter" idx="33" hasCustomPrompt="1"/>
          </p:nvPr>
        </p:nvSpPr>
        <p:spPr>
          <a:xfrm>
            <a:off x="9372601" y="2324990"/>
            <a:ext cx="2590800" cy="379322"/>
          </a:xfrm>
          <a:prstGeom prst="rect">
            <a:avLst/>
          </a:prstGeom>
        </p:spPr>
        <p:txBody>
          <a:bodyPr anchor="ctr">
            <a:noAutofit/>
          </a:bodyPr>
          <a:lstStyle>
            <a:lvl1pPr marL="0" indent="0">
              <a:lnSpc>
                <a:spcPct val="100000"/>
              </a:lnSpc>
              <a:buNone/>
              <a:defRPr sz="1400" b="0" i="0">
                <a:solidFill>
                  <a:schemeClr val="tx2"/>
                </a:solidFill>
                <a:latin typeface="TWK Everett" panose="020B0204000000000000" pitchFamily="34" charset="77"/>
              </a:defRPr>
            </a:lvl1pPr>
          </a:lstStyle>
          <a:p>
            <a:pPr lvl="0"/>
            <a:r>
              <a:rPr lang="en-US"/>
              <a:t>Category</a:t>
            </a:r>
          </a:p>
        </p:txBody>
      </p:sp>
      <p:sp>
        <p:nvSpPr>
          <p:cNvPr id="17" name="Text Placeholder 17">
            <a:extLst>
              <a:ext uri="{FF2B5EF4-FFF2-40B4-BE49-F238E27FC236}">
                <a16:creationId xmlns:a16="http://schemas.microsoft.com/office/drawing/2014/main" id="{AEFC73BE-DDBB-4D8B-9CA4-D050AD207443}"/>
              </a:ext>
            </a:extLst>
          </p:cNvPr>
          <p:cNvSpPr>
            <a:spLocks noGrp="1"/>
          </p:cNvSpPr>
          <p:nvPr>
            <p:ph type="body" sz="quarter" idx="32" hasCustomPrompt="1"/>
          </p:nvPr>
        </p:nvSpPr>
        <p:spPr>
          <a:xfrm>
            <a:off x="9372600" y="1454047"/>
            <a:ext cx="2590800"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Step</a:t>
            </a:r>
          </a:p>
        </p:txBody>
      </p:sp>
      <p:sp>
        <p:nvSpPr>
          <p:cNvPr id="18" name="Text Placeholder 2">
            <a:extLst>
              <a:ext uri="{FF2B5EF4-FFF2-40B4-BE49-F238E27FC236}">
                <a16:creationId xmlns:a16="http://schemas.microsoft.com/office/drawing/2014/main" id="{31B2FF86-28F1-4C18-B526-42934A5F2E6C}"/>
              </a:ext>
            </a:extLst>
          </p:cNvPr>
          <p:cNvSpPr>
            <a:spLocks noGrp="1"/>
          </p:cNvSpPr>
          <p:nvPr>
            <p:ph type="body" sz="quarter" idx="50" hasCustomPrompt="1"/>
          </p:nvPr>
        </p:nvSpPr>
        <p:spPr>
          <a:xfrm>
            <a:off x="9380692" y="3230162"/>
            <a:ext cx="2590800" cy="2789638"/>
          </a:xfrm>
        </p:spPr>
        <p:txBody>
          <a:bodyPr/>
          <a:lstStyle>
            <a:lvl1pPr>
              <a:buClr>
                <a:schemeClr val="bg1"/>
              </a:buClr>
              <a:defRPr sz="1200">
                <a:solidFill>
                  <a:schemeClr val="tx2"/>
                </a:solidFill>
              </a:defRPr>
            </a:lvl1pPr>
            <a:lvl2pPr>
              <a:buClr>
                <a:schemeClr val="bg1"/>
              </a:buClr>
              <a:defRPr sz="1200">
                <a:solidFill>
                  <a:schemeClr val="tx2"/>
                </a:solidFill>
              </a:defRPr>
            </a:lvl2pPr>
            <a:lvl3pPr marL="698500" indent="-171450">
              <a:buClr>
                <a:schemeClr val="bg1"/>
              </a:buClr>
              <a:defRPr lang="en-US" sz="1200" b="0" i="0" kern="1200" dirty="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3pPr>
            <a:lvl4pPr>
              <a:buClr>
                <a:schemeClr val="bg1"/>
              </a:buClr>
              <a:defRPr sz="1200">
                <a:solidFill>
                  <a:schemeClr val="tx2"/>
                </a:solidFill>
              </a:defRPr>
            </a:lvl4pPr>
            <a:lvl5pPr>
              <a:buClr>
                <a:schemeClr val="bg1"/>
              </a:buClr>
              <a:defRPr sz="1200">
                <a:solidFill>
                  <a:schemeClr val="tx2"/>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042315"/>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pic>
        <p:nvPicPr>
          <p:cNvPr id="2" name="Picture 1">
            <a:extLst>
              <a:ext uri="{FF2B5EF4-FFF2-40B4-BE49-F238E27FC236}">
                <a16:creationId xmlns:a16="http://schemas.microsoft.com/office/drawing/2014/main" id="{BDA7BCC3-AEA8-BCDF-504B-0A3E62E04883}"/>
              </a:ext>
            </a:extLst>
          </p:cNvPr>
          <p:cNvPicPr>
            <a:picLocks noChangeAspect="1"/>
          </p:cNvPicPr>
          <p:nvPr userDrawn="1"/>
        </p:nvPicPr>
        <p:blipFill>
          <a:blip r:embed="rId2"/>
          <a:stretch>
            <a:fillRect/>
          </a:stretch>
        </p:blipFill>
        <p:spPr>
          <a:xfrm>
            <a:off x="233401" y="6343599"/>
            <a:ext cx="723467" cy="227941"/>
          </a:xfrm>
          <a:prstGeom prst="rect">
            <a:avLst/>
          </a:prstGeom>
        </p:spPr>
      </p:pic>
    </p:spTree>
    <p:extLst>
      <p:ext uri="{BB962C8B-B14F-4D97-AF65-F5344CB8AC3E}">
        <p14:creationId xmlns:p14="http://schemas.microsoft.com/office/powerpoint/2010/main" val="1500978798"/>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userDrawn="1">
  <p:cSld name="Process Chart 3">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6AEFE81-BF82-4FA1-B342-B6823A6FA12C}"/>
              </a:ext>
            </a:extLst>
          </p:cNvPr>
          <p:cNvSpPr/>
          <p:nvPr userDrawn="1"/>
        </p:nvSpPr>
        <p:spPr>
          <a:xfrm>
            <a:off x="228600" y="1325418"/>
            <a:ext cx="2819400" cy="6191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F52D97EC-971A-4805-9D10-C3F0AE18C118}"/>
              </a:ext>
            </a:extLst>
          </p:cNvPr>
          <p:cNvSpPr/>
          <p:nvPr userDrawn="1"/>
        </p:nvSpPr>
        <p:spPr>
          <a:xfrm>
            <a:off x="0" y="1870364"/>
            <a:ext cx="12192000" cy="49876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Slide Number Placeholder 5">
            <a:extLst>
              <a:ext uri="{FF2B5EF4-FFF2-40B4-BE49-F238E27FC236}">
                <a16:creationId xmlns:a16="http://schemas.microsoft.com/office/drawing/2014/main" id="{F1808E42-71B3-BB49-9A56-CAF0072E4266}"/>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accent1"/>
                </a:solidFill>
                <a:latin typeface="TWK Everett" panose="020B0204000000000000" pitchFamily="34" charset="77"/>
              </a:defRPr>
            </a:lvl1pPr>
          </a:lstStyle>
          <a:p>
            <a:fld id="{BB55D76A-9B6E-CD41-ABBE-F6C938295BAD}" type="slidenum">
              <a:rPr lang="en-US" smtClean="0"/>
              <a:pPr/>
              <a:t>‹#›</a:t>
            </a:fld>
            <a:endParaRPr lang="en-US"/>
          </a:p>
        </p:txBody>
      </p:sp>
      <p:sp>
        <p:nvSpPr>
          <p:cNvPr id="29" name="Text Placeholder 17">
            <a:extLst>
              <a:ext uri="{FF2B5EF4-FFF2-40B4-BE49-F238E27FC236}">
                <a16:creationId xmlns:a16="http://schemas.microsoft.com/office/drawing/2014/main" id="{F75C68DB-2951-1A44-A054-DCB57397752A}"/>
              </a:ext>
            </a:extLst>
          </p:cNvPr>
          <p:cNvSpPr>
            <a:spLocks noGrp="1"/>
          </p:cNvSpPr>
          <p:nvPr>
            <p:ph type="body" sz="quarter" idx="16" hasCustomPrompt="1"/>
          </p:nvPr>
        </p:nvSpPr>
        <p:spPr>
          <a:xfrm>
            <a:off x="453789" y="2324990"/>
            <a:ext cx="2594211" cy="379322"/>
          </a:xfrm>
          <a:prstGeom prst="rect">
            <a:avLst/>
          </a:prstGeom>
        </p:spPr>
        <p:txBody>
          <a:bodyPr anchor="ctr">
            <a:noAutofit/>
          </a:bodyPr>
          <a:lstStyle>
            <a:lvl1pPr marL="0" indent="0">
              <a:lnSpc>
                <a:spcPct val="100000"/>
              </a:lnSpc>
              <a:buNone/>
              <a:defRPr sz="1400" b="0" i="0">
                <a:solidFill>
                  <a:schemeClr val="accent1"/>
                </a:solidFill>
                <a:latin typeface="TWK Everett" panose="020B0204000000000000" pitchFamily="34" charset="77"/>
              </a:defRPr>
            </a:lvl1pPr>
          </a:lstStyle>
          <a:p>
            <a:pPr lvl="0"/>
            <a:r>
              <a:rPr lang="en-US"/>
              <a:t>Category</a:t>
            </a:r>
          </a:p>
        </p:txBody>
      </p:sp>
      <p:sp>
        <p:nvSpPr>
          <p:cNvPr id="31" name="Text Placeholder 17">
            <a:extLst>
              <a:ext uri="{FF2B5EF4-FFF2-40B4-BE49-F238E27FC236}">
                <a16:creationId xmlns:a16="http://schemas.microsoft.com/office/drawing/2014/main" id="{EBCB5D1A-0C51-C74C-973A-DFE7F04DC47C}"/>
              </a:ext>
            </a:extLst>
          </p:cNvPr>
          <p:cNvSpPr>
            <a:spLocks noGrp="1"/>
          </p:cNvSpPr>
          <p:nvPr>
            <p:ph type="body" sz="quarter" idx="27" hasCustomPrompt="1"/>
          </p:nvPr>
        </p:nvSpPr>
        <p:spPr>
          <a:xfrm>
            <a:off x="3276601" y="2324990"/>
            <a:ext cx="2590800" cy="379322"/>
          </a:xfrm>
          <a:prstGeom prst="rect">
            <a:avLst/>
          </a:prstGeom>
        </p:spPr>
        <p:txBody>
          <a:bodyPr anchor="ctr">
            <a:noAutofit/>
          </a:bodyPr>
          <a:lstStyle>
            <a:lvl1pPr marL="0" indent="0">
              <a:lnSpc>
                <a:spcPct val="100000"/>
              </a:lnSpc>
              <a:buNone/>
              <a:defRPr sz="1400" b="0" i="0">
                <a:solidFill>
                  <a:schemeClr val="accent1"/>
                </a:solidFill>
                <a:latin typeface="TWK Everett" panose="020B0204000000000000" pitchFamily="34" charset="77"/>
              </a:defRPr>
            </a:lvl1pPr>
          </a:lstStyle>
          <a:p>
            <a:pPr lvl="0"/>
            <a:r>
              <a:rPr lang="en-US"/>
              <a:t>Category</a:t>
            </a:r>
          </a:p>
        </p:txBody>
      </p:sp>
      <p:sp>
        <p:nvSpPr>
          <p:cNvPr id="33" name="Text Placeholder 17">
            <a:extLst>
              <a:ext uri="{FF2B5EF4-FFF2-40B4-BE49-F238E27FC236}">
                <a16:creationId xmlns:a16="http://schemas.microsoft.com/office/drawing/2014/main" id="{9923D297-C75B-7C49-BAE4-03E8D0793F87}"/>
              </a:ext>
            </a:extLst>
          </p:cNvPr>
          <p:cNvSpPr>
            <a:spLocks noGrp="1"/>
          </p:cNvSpPr>
          <p:nvPr>
            <p:ph type="body" sz="quarter" idx="30" hasCustomPrompt="1"/>
          </p:nvPr>
        </p:nvSpPr>
        <p:spPr>
          <a:xfrm>
            <a:off x="6323769" y="2324990"/>
            <a:ext cx="2591632" cy="379322"/>
          </a:xfrm>
          <a:prstGeom prst="rect">
            <a:avLst/>
          </a:prstGeom>
        </p:spPr>
        <p:txBody>
          <a:bodyPr anchor="ctr">
            <a:noAutofit/>
          </a:bodyPr>
          <a:lstStyle>
            <a:lvl1pPr marL="0" indent="0">
              <a:lnSpc>
                <a:spcPct val="100000"/>
              </a:lnSpc>
              <a:buNone/>
              <a:defRPr sz="1400" b="0" i="0">
                <a:solidFill>
                  <a:schemeClr val="accent1"/>
                </a:solidFill>
                <a:latin typeface="TWK Everett" panose="020B0204000000000000" pitchFamily="34" charset="77"/>
              </a:defRPr>
            </a:lvl1pPr>
          </a:lstStyle>
          <a:p>
            <a:pPr lvl="0"/>
            <a:r>
              <a:rPr lang="en-US"/>
              <a:t>Category</a:t>
            </a:r>
          </a:p>
        </p:txBody>
      </p:sp>
      <p:sp>
        <p:nvSpPr>
          <p:cNvPr id="35" name="Text Placeholder 17">
            <a:extLst>
              <a:ext uri="{FF2B5EF4-FFF2-40B4-BE49-F238E27FC236}">
                <a16:creationId xmlns:a16="http://schemas.microsoft.com/office/drawing/2014/main" id="{A30F8217-0AB2-5B4E-825A-A317C6984358}"/>
              </a:ext>
            </a:extLst>
          </p:cNvPr>
          <p:cNvSpPr>
            <a:spLocks noGrp="1"/>
          </p:cNvSpPr>
          <p:nvPr>
            <p:ph type="body" sz="quarter" idx="33" hasCustomPrompt="1"/>
          </p:nvPr>
        </p:nvSpPr>
        <p:spPr>
          <a:xfrm>
            <a:off x="9372601" y="2324990"/>
            <a:ext cx="2590800" cy="379322"/>
          </a:xfrm>
          <a:prstGeom prst="rect">
            <a:avLst/>
          </a:prstGeom>
        </p:spPr>
        <p:txBody>
          <a:bodyPr anchor="ctr">
            <a:noAutofit/>
          </a:bodyPr>
          <a:lstStyle>
            <a:lvl1pPr marL="0" indent="0">
              <a:lnSpc>
                <a:spcPct val="100000"/>
              </a:lnSpc>
              <a:buNone/>
              <a:defRPr sz="1400" b="0" i="0">
                <a:solidFill>
                  <a:schemeClr val="accent1"/>
                </a:solidFill>
                <a:latin typeface="TWK Everett" panose="020B0204000000000000" pitchFamily="34" charset="77"/>
              </a:defRPr>
            </a:lvl1pPr>
          </a:lstStyle>
          <a:p>
            <a:pPr lvl="0"/>
            <a:r>
              <a:rPr lang="en-US"/>
              <a:t>Category</a:t>
            </a:r>
          </a:p>
        </p:txBody>
      </p:sp>
      <p:sp>
        <p:nvSpPr>
          <p:cNvPr id="37" name="Text Placeholder 17">
            <a:extLst>
              <a:ext uri="{FF2B5EF4-FFF2-40B4-BE49-F238E27FC236}">
                <a16:creationId xmlns:a16="http://schemas.microsoft.com/office/drawing/2014/main" id="{37023B4A-0693-2342-B901-52D5F3C003F5}"/>
              </a:ext>
            </a:extLst>
          </p:cNvPr>
          <p:cNvSpPr>
            <a:spLocks noGrp="1"/>
          </p:cNvSpPr>
          <p:nvPr>
            <p:ph type="body" sz="quarter" idx="11" hasCustomPrompt="1"/>
          </p:nvPr>
        </p:nvSpPr>
        <p:spPr>
          <a:xfrm>
            <a:off x="453789" y="1454047"/>
            <a:ext cx="2365611" cy="379322"/>
          </a:xfrm>
          <a:prstGeom prst="rect">
            <a:avLst/>
          </a:prstGeom>
        </p:spPr>
        <p:txBody>
          <a:bodyPr anchor="ctr">
            <a:noAutofit/>
          </a:bodyPr>
          <a:lstStyle>
            <a:lvl1pPr marL="0" indent="0">
              <a:lnSpc>
                <a:spcPct val="100000"/>
              </a:lnSpc>
              <a:buNone/>
              <a:defRPr sz="1400" b="1" i="0">
                <a:solidFill>
                  <a:schemeClr val="accent1"/>
                </a:solidFill>
                <a:latin typeface="TWK Everett" panose="020B0204000000000000" pitchFamily="34" charset="77"/>
              </a:defRPr>
            </a:lvl1pPr>
          </a:lstStyle>
          <a:p>
            <a:pPr lvl="0"/>
            <a:r>
              <a:rPr lang="en-US"/>
              <a:t>Subheading</a:t>
            </a:r>
          </a:p>
        </p:txBody>
      </p:sp>
      <p:sp>
        <p:nvSpPr>
          <p:cNvPr id="38" name="Text Placeholder 17">
            <a:extLst>
              <a:ext uri="{FF2B5EF4-FFF2-40B4-BE49-F238E27FC236}">
                <a16:creationId xmlns:a16="http://schemas.microsoft.com/office/drawing/2014/main" id="{8EE0D4D9-E606-0D41-B8D6-CB52FB436888}"/>
              </a:ext>
            </a:extLst>
          </p:cNvPr>
          <p:cNvSpPr>
            <a:spLocks noGrp="1"/>
          </p:cNvSpPr>
          <p:nvPr>
            <p:ph type="body" sz="quarter" idx="14" hasCustomPrompt="1"/>
          </p:nvPr>
        </p:nvSpPr>
        <p:spPr>
          <a:xfrm>
            <a:off x="3276600" y="1454047"/>
            <a:ext cx="2592716"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Step</a:t>
            </a:r>
          </a:p>
        </p:txBody>
      </p:sp>
      <p:sp>
        <p:nvSpPr>
          <p:cNvPr id="39" name="Text Placeholder 17">
            <a:extLst>
              <a:ext uri="{FF2B5EF4-FFF2-40B4-BE49-F238E27FC236}">
                <a16:creationId xmlns:a16="http://schemas.microsoft.com/office/drawing/2014/main" id="{C37CA248-422C-494E-854B-8921BCC60CD2}"/>
              </a:ext>
            </a:extLst>
          </p:cNvPr>
          <p:cNvSpPr>
            <a:spLocks noGrp="1"/>
          </p:cNvSpPr>
          <p:nvPr>
            <p:ph type="body" sz="quarter" idx="29" hasCustomPrompt="1"/>
          </p:nvPr>
        </p:nvSpPr>
        <p:spPr>
          <a:xfrm>
            <a:off x="6323768" y="1456371"/>
            <a:ext cx="2591632"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Step</a:t>
            </a:r>
          </a:p>
        </p:txBody>
      </p:sp>
      <p:sp>
        <p:nvSpPr>
          <p:cNvPr id="40" name="Text Placeholder 17">
            <a:extLst>
              <a:ext uri="{FF2B5EF4-FFF2-40B4-BE49-F238E27FC236}">
                <a16:creationId xmlns:a16="http://schemas.microsoft.com/office/drawing/2014/main" id="{885A4DC7-074E-D64E-A171-A9D1C3F5C29E}"/>
              </a:ext>
            </a:extLst>
          </p:cNvPr>
          <p:cNvSpPr>
            <a:spLocks noGrp="1"/>
          </p:cNvSpPr>
          <p:nvPr>
            <p:ph type="body" sz="quarter" idx="32" hasCustomPrompt="1"/>
          </p:nvPr>
        </p:nvSpPr>
        <p:spPr>
          <a:xfrm>
            <a:off x="9372600" y="1454047"/>
            <a:ext cx="2590800"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Step</a:t>
            </a:r>
          </a:p>
        </p:txBody>
      </p:sp>
      <p:sp>
        <p:nvSpPr>
          <p:cNvPr id="43" name="Title 1">
            <a:extLst>
              <a:ext uri="{FF2B5EF4-FFF2-40B4-BE49-F238E27FC236}">
                <a16:creationId xmlns:a16="http://schemas.microsoft.com/office/drawing/2014/main" id="{5CC07517-49B8-444D-8401-DC29C1F9F8E2}"/>
              </a:ext>
            </a:extLst>
          </p:cNvPr>
          <p:cNvSpPr>
            <a:spLocks noGrp="1"/>
          </p:cNvSpPr>
          <p:nvPr>
            <p:ph type="title" hasCustomPrompt="1"/>
          </p:nvPr>
        </p:nvSpPr>
        <p:spPr>
          <a:xfrm>
            <a:off x="228599" y="294477"/>
            <a:ext cx="104394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a:t>Add heading here</a:t>
            </a:r>
          </a:p>
        </p:txBody>
      </p:sp>
      <p:sp>
        <p:nvSpPr>
          <p:cNvPr id="44" name="Text Placeholder 57">
            <a:extLst>
              <a:ext uri="{FF2B5EF4-FFF2-40B4-BE49-F238E27FC236}">
                <a16:creationId xmlns:a16="http://schemas.microsoft.com/office/drawing/2014/main" id="{5C7CD894-CBF6-0B49-BD1D-03D16B2CD3BD}"/>
              </a:ext>
            </a:extLst>
          </p:cNvPr>
          <p:cNvSpPr>
            <a:spLocks noGrp="1"/>
          </p:cNvSpPr>
          <p:nvPr>
            <p:ph type="body" sz="quarter" idx="51" hasCustomPrompt="1"/>
          </p:nvPr>
        </p:nvSpPr>
        <p:spPr>
          <a:xfrm>
            <a:off x="228600" y="714025"/>
            <a:ext cx="10439968"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45" name="Text Placeholder 2">
            <a:extLst>
              <a:ext uri="{FF2B5EF4-FFF2-40B4-BE49-F238E27FC236}">
                <a16:creationId xmlns:a16="http://schemas.microsoft.com/office/drawing/2014/main" id="{CE26EA23-B799-0445-8AE4-14799534E1A1}"/>
              </a:ext>
            </a:extLst>
          </p:cNvPr>
          <p:cNvSpPr>
            <a:spLocks noGrp="1"/>
          </p:cNvSpPr>
          <p:nvPr>
            <p:ph type="body" sz="quarter" idx="48" hasCustomPrompt="1"/>
          </p:nvPr>
        </p:nvSpPr>
        <p:spPr>
          <a:xfrm>
            <a:off x="466642" y="3230162"/>
            <a:ext cx="2590800" cy="2789638"/>
          </a:xfrm>
        </p:spPr>
        <p:txBody>
          <a:bodyPr/>
          <a:lstStyle>
            <a:lvl1pPr>
              <a:buClr>
                <a:schemeClr val="accent1"/>
              </a:buClr>
              <a:defRPr sz="1200">
                <a:solidFill>
                  <a:schemeClr val="accent1"/>
                </a:solidFill>
              </a:defRPr>
            </a:lvl1pPr>
            <a:lvl2pPr>
              <a:buClr>
                <a:schemeClr val="accent1"/>
              </a:buClr>
              <a:defRPr sz="1200">
                <a:solidFill>
                  <a:schemeClr val="accent1"/>
                </a:solidFill>
              </a:defRPr>
            </a:lvl2pPr>
            <a:lvl3pPr marL="690563" indent="-163513">
              <a:buClr>
                <a:schemeClr val="accent1"/>
              </a:buClr>
              <a:buFont typeface="Courier New" panose="02070309020205020404" pitchFamily="49" charset="0"/>
              <a:buChar char="o"/>
              <a:tabLst/>
              <a:defRPr sz="1200">
                <a:solidFill>
                  <a:schemeClr val="accent1"/>
                </a:solidFill>
              </a:defRPr>
            </a:lvl3pPr>
            <a:lvl4pPr>
              <a:buClr>
                <a:schemeClr val="accent1"/>
              </a:buClr>
              <a:defRPr sz="1200">
                <a:solidFill>
                  <a:schemeClr val="accent1"/>
                </a:solidFill>
              </a:defRPr>
            </a:lvl4pPr>
            <a:lvl5pPr>
              <a:buClr>
                <a:schemeClr val="accent1"/>
              </a:buClr>
              <a:defRPr sz="1200">
                <a:solidFill>
                  <a:schemeClr val="accent1"/>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46" name="Text Placeholder 2">
            <a:extLst>
              <a:ext uri="{FF2B5EF4-FFF2-40B4-BE49-F238E27FC236}">
                <a16:creationId xmlns:a16="http://schemas.microsoft.com/office/drawing/2014/main" id="{8261388D-60A4-8144-B4EC-3E0857C447C5}"/>
              </a:ext>
            </a:extLst>
          </p:cNvPr>
          <p:cNvSpPr>
            <a:spLocks noGrp="1"/>
          </p:cNvSpPr>
          <p:nvPr>
            <p:ph type="body" sz="quarter" idx="46" hasCustomPrompt="1"/>
          </p:nvPr>
        </p:nvSpPr>
        <p:spPr>
          <a:xfrm>
            <a:off x="3287390" y="3230162"/>
            <a:ext cx="2590800" cy="2789638"/>
          </a:xfrm>
        </p:spPr>
        <p:txBody>
          <a:bodyPr/>
          <a:lstStyle>
            <a:lvl1pPr>
              <a:buClr>
                <a:schemeClr val="accent1"/>
              </a:buClr>
              <a:defRPr sz="1200">
                <a:solidFill>
                  <a:schemeClr val="accent1"/>
                </a:solidFill>
              </a:defRPr>
            </a:lvl1pPr>
            <a:lvl2pPr>
              <a:buClr>
                <a:schemeClr val="accent1"/>
              </a:buClr>
              <a:defRPr sz="1200">
                <a:solidFill>
                  <a:schemeClr val="accent1"/>
                </a:solidFill>
              </a:defRPr>
            </a:lvl2pPr>
            <a:lvl3pPr marL="698500" indent="-171450">
              <a:buClr>
                <a:schemeClr val="accent1"/>
              </a:buClr>
              <a:defRPr lang="en-US" sz="1200" b="0" i="0" kern="1200" dirty="0">
                <a:solidFill>
                  <a:schemeClr val="accent1"/>
                </a:solidFill>
                <a:latin typeface="TWK Everett" panose="020B0204000000000000" pitchFamily="34" charset="77"/>
                <a:ea typeface="TWK Everett" panose="020B0204000000000000" pitchFamily="34" charset="77"/>
                <a:cs typeface="TWK Everett" panose="020B0204000000000000" pitchFamily="34" charset="77"/>
              </a:defRPr>
            </a:lvl3pPr>
            <a:lvl4pPr>
              <a:buClr>
                <a:schemeClr val="accent1"/>
              </a:buClr>
              <a:defRPr sz="1200">
                <a:solidFill>
                  <a:schemeClr val="accent1"/>
                </a:solidFill>
              </a:defRPr>
            </a:lvl4pPr>
            <a:lvl5pPr>
              <a:buClr>
                <a:schemeClr val="accent1"/>
              </a:buClr>
              <a:defRPr sz="1200">
                <a:solidFill>
                  <a:schemeClr val="accent1"/>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chemeClr val="accent1"/>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47" name="Text Placeholder 2">
            <a:extLst>
              <a:ext uri="{FF2B5EF4-FFF2-40B4-BE49-F238E27FC236}">
                <a16:creationId xmlns:a16="http://schemas.microsoft.com/office/drawing/2014/main" id="{A7D3D450-1EC9-534F-BCF6-C67D9416FDC2}"/>
              </a:ext>
            </a:extLst>
          </p:cNvPr>
          <p:cNvSpPr>
            <a:spLocks noGrp="1"/>
          </p:cNvSpPr>
          <p:nvPr>
            <p:ph type="body" sz="quarter" idx="49" hasCustomPrompt="1"/>
          </p:nvPr>
        </p:nvSpPr>
        <p:spPr>
          <a:xfrm>
            <a:off x="6329995" y="3230162"/>
            <a:ext cx="2590800" cy="2789638"/>
          </a:xfrm>
        </p:spPr>
        <p:txBody>
          <a:bodyPr/>
          <a:lstStyle>
            <a:lvl1pPr>
              <a:buClr>
                <a:schemeClr val="accent1"/>
              </a:buClr>
              <a:defRPr sz="1200">
                <a:solidFill>
                  <a:schemeClr val="accent1"/>
                </a:solidFill>
              </a:defRPr>
            </a:lvl1pPr>
            <a:lvl2pPr>
              <a:buClr>
                <a:schemeClr val="accent1"/>
              </a:buClr>
              <a:defRPr sz="1200">
                <a:solidFill>
                  <a:schemeClr val="accent1"/>
                </a:solidFill>
              </a:defRPr>
            </a:lvl2pPr>
            <a:lvl3pPr marL="698500" indent="-171450">
              <a:buClr>
                <a:schemeClr val="accent1"/>
              </a:buClr>
              <a:defRPr lang="en-US" sz="1200" b="0" i="0" kern="1200" dirty="0">
                <a:solidFill>
                  <a:schemeClr val="accent1"/>
                </a:solidFill>
                <a:latin typeface="TWK Everett" panose="020B0204000000000000" pitchFamily="34" charset="77"/>
                <a:ea typeface="TWK Everett" panose="020B0204000000000000" pitchFamily="34" charset="77"/>
                <a:cs typeface="TWK Everett" panose="020B0204000000000000" pitchFamily="34" charset="77"/>
              </a:defRPr>
            </a:lvl3pPr>
            <a:lvl4pPr>
              <a:buClr>
                <a:schemeClr val="accent1"/>
              </a:buClr>
              <a:defRPr sz="1200">
                <a:solidFill>
                  <a:schemeClr val="accent1"/>
                </a:solidFill>
              </a:defRPr>
            </a:lvl4pPr>
            <a:lvl5pPr>
              <a:buClr>
                <a:schemeClr val="accent1"/>
              </a:buClr>
              <a:defRPr sz="1200">
                <a:solidFill>
                  <a:schemeClr val="accent1"/>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chemeClr val="accent1"/>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49" name="Text Placeholder 2">
            <a:extLst>
              <a:ext uri="{FF2B5EF4-FFF2-40B4-BE49-F238E27FC236}">
                <a16:creationId xmlns:a16="http://schemas.microsoft.com/office/drawing/2014/main" id="{748C79D5-07F1-9E43-B6CA-0AD37095F021}"/>
              </a:ext>
            </a:extLst>
          </p:cNvPr>
          <p:cNvSpPr>
            <a:spLocks noGrp="1"/>
          </p:cNvSpPr>
          <p:nvPr>
            <p:ph type="body" sz="quarter" idx="50" hasCustomPrompt="1"/>
          </p:nvPr>
        </p:nvSpPr>
        <p:spPr>
          <a:xfrm>
            <a:off x="9380692" y="3230162"/>
            <a:ext cx="2590800" cy="2789638"/>
          </a:xfrm>
        </p:spPr>
        <p:txBody>
          <a:bodyPr/>
          <a:lstStyle>
            <a:lvl1pPr>
              <a:buClr>
                <a:schemeClr val="accent1"/>
              </a:buClr>
              <a:defRPr sz="1200">
                <a:solidFill>
                  <a:schemeClr val="accent1"/>
                </a:solidFill>
              </a:defRPr>
            </a:lvl1pPr>
            <a:lvl2pPr>
              <a:buClr>
                <a:schemeClr val="accent1"/>
              </a:buClr>
              <a:defRPr sz="1200">
                <a:solidFill>
                  <a:schemeClr val="accent1"/>
                </a:solidFill>
              </a:defRPr>
            </a:lvl2pPr>
            <a:lvl3pPr marL="698500" indent="-171450">
              <a:buClr>
                <a:schemeClr val="accent1"/>
              </a:buClr>
              <a:defRPr lang="en-US" sz="1200" b="0" i="0" kern="1200" dirty="0">
                <a:solidFill>
                  <a:schemeClr val="accent1"/>
                </a:solidFill>
                <a:latin typeface="TWK Everett" panose="020B0204000000000000" pitchFamily="34" charset="77"/>
                <a:ea typeface="TWK Everett" panose="020B0204000000000000" pitchFamily="34" charset="77"/>
                <a:cs typeface="TWK Everett" panose="020B0204000000000000" pitchFamily="34" charset="77"/>
              </a:defRPr>
            </a:lvl3pPr>
            <a:lvl4pPr>
              <a:buClr>
                <a:schemeClr val="accent1"/>
              </a:buClr>
              <a:defRPr sz="1200">
                <a:solidFill>
                  <a:schemeClr val="accent1"/>
                </a:solidFill>
              </a:defRPr>
            </a:lvl4pPr>
            <a:lvl5pPr>
              <a:buClr>
                <a:schemeClr val="accent1"/>
              </a:buClr>
              <a:defRPr sz="1200">
                <a:solidFill>
                  <a:schemeClr val="accent1"/>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chemeClr val="accent1"/>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pic>
        <p:nvPicPr>
          <p:cNvPr id="2" name="Picture 1">
            <a:extLst>
              <a:ext uri="{FF2B5EF4-FFF2-40B4-BE49-F238E27FC236}">
                <a16:creationId xmlns:a16="http://schemas.microsoft.com/office/drawing/2014/main" id="{95F635D7-88DF-F862-78A9-066C040190A3}"/>
              </a:ext>
            </a:extLst>
          </p:cNvPr>
          <p:cNvPicPr>
            <a:picLocks noChangeAspect="1"/>
          </p:cNvPicPr>
          <p:nvPr userDrawn="1"/>
        </p:nvPicPr>
        <p:blipFill>
          <a:blip r:embed="rId2"/>
          <a:stretch>
            <a:fillRect/>
          </a:stretch>
        </p:blipFill>
        <p:spPr>
          <a:xfrm>
            <a:off x="233400" y="6342513"/>
            <a:ext cx="723467" cy="227941"/>
          </a:xfrm>
          <a:prstGeom prst="rect">
            <a:avLst/>
          </a:prstGeom>
        </p:spPr>
      </p:pic>
    </p:spTree>
    <p:extLst>
      <p:ext uri="{BB962C8B-B14F-4D97-AF65-F5344CB8AC3E}">
        <p14:creationId xmlns:p14="http://schemas.microsoft.com/office/powerpoint/2010/main" val="3072476755"/>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userDrawn="1">
  <p:cSld name="Process Chart 4">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225B5F8-E196-4D05-AA7A-FD19AA38C644}"/>
              </a:ext>
            </a:extLst>
          </p:cNvPr>
          <p:cNvSpPr/>
          <p:nvPr userDrawn="1"/>
        </p:nvSpPr>
        <p:spPr>
          <a:xfrm>
            <a:off x="228600" y="1325418"/>
            <a:ext cx="2819400" cy="619171"/>
          </a:xfrm>
          <a:prstGeom prst="rect">
            <a:avLst/>
          </a:prstGeom>
          <a:solidFill>
            <a:srgbClr val="2970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40899C1A-A880-4D80-BEEA-A1425AFB8A15}"/>
              </a:ext>
            </a:extLst>
          </p:cNvPr>
          <p:cNvSpPr/>
          <p:nvPr userDrawn="1"/>
        </p:nvSpPr>
        <p:spPr>
          <a:xfrm>
            <a:off x="0" y="1870364"/>
            <a:ext cx="12192000" cy="4987636"/>
          </a:xfrm>
          <a:prstGeom prst="rect">
            <a:avLst/>
          </a:prstGeom>
          <a:solidFill>
            <a:srgbClr val="2970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Text Placeholder 17">
            <a:extLst>
              <a:ext uri="{FF2B5EF4-FFF2-40B4-BE49-F238E27FC236}">
                <a16:creationId xmlns:a16="http://schemas.microsoft.com/office/drawing/2014/main" id="{68422AB4-38AC-E245-95E9-D4EBD4FE1543}"/>
              </a:ext>
            </a:extLst>
          </p:cNvPr>
          <p:cNvSpPr>
            <a:spLocks noGrp="1"/>
          </p:cNvSpPr>
          <p:nvPr>
            <p:ph type="body" sz="quarter" idx="16" hasCustomPrompt="1"/>
          </p:nvPr>
        </p:nvSpPr>
        <p:spPr>
          <a:xfrm>
            <a:off x="453789" y="2324990"/>
            <a:ext cx="2594211" cy="379322"/>
          </a:xfrm>
          <a:prstGeom prst="rect">
            <a:avLst/>
          </a:prstGeom>
        </p:spPr>
        <p:txBody>
          <a:bodyPr anchor="ctr">
            <a:noAutofit/>
          </a:bodyPr>
          <a:lstStyle>
            <a:lvl1pPr marL="0" indent="0">
              <a:lnSpc>
                <a:spcPct val="100000"/>
              </a:lnSpc>
              <a:buNone/>
              <a:defRPr sz="1400" b="0" i="0">
                <a:solidFill>
                  <a:schemeClr val="bg1"/>
                </a:solidFill>
                <a:latin typeface="TWK Everett" panose="020B0204000000000000" pitchFamily="34" charset="77"/>
              </a:defRPr>
            </a:lvl1pPr>
          </a:lstStyle>
          <a:p>
            <a:pPr lvl="0"/>
            <a:r>
              <a:rPr lang="en-US"/>
              <a:t>Category</a:t>
            </a:r>
          </a:p>
        </p:txBody>
      </p:sp>
      <p:sp>
        <p:nvSpPr>
          <p:cNvPr id="56" name="Text Placeholder 17">
            <a:extLst>
              <a:ext uri="{FF2B5EF4-FFF2-40B4-BE49-F238E27FC236}">
                <a16:creationId xmlns:a16="http://schemas.microsoft.com/office/drawing/2014/main" id="{4EF2367C-A2C2-2A4C-A1BA-998AD4CF95D3}"/>
              </a:ext>
            </a:extLst>
          </p:cNvPr>
          <p:cNvSpPr>
            <a:spLocks noGrp="1"/>
          </p:cNvSpPr>
          <p:nvPr>
            <p:ph type="body" sz="quarter" idx="27" hasCustomPrompt="1"/>
          </p:nvPr>
        </p:nvSpPr>
        <p:spPr>
          <a:xfrm>
            <a:off x="3276601" y="2324990"/>
            <a:ext cx="2590800" cy="379322"/>
          </a:xfrm>
          <a:prstGeom prst="rect">
            <a:avLst/>
          </a:prstGeom>
        </p:spPr>
        <p:txBody>
          <a:bodyPr anchor="ctr">
            <a:noAutofit/>
          </a:bodyPr>
          <a:lstStyle>
            <a:lvl1pPr marL="0" indent="0">
              <a:lnSpc>
                <a:spcPct val="100000"/>
              </a:lnSpc>
              <a:buNone/>
              <a:defRPr sz="1400" b="0" i="0">
                <a:solidFill>
                  <a:schemeClr val="bg1"/>
                </a:solidFill>
                <a:latin typeface="TWK Everett" panose="020B0204000000000000" pitchFamily="34" charset="77"/>
              </a:defRPr>
            </a:lvl1pPr>
          </a:lstStyle>
          <a:p>
            <a:pPr lvl="0"/>
            <a:r>
              <a:rPr lang="en-US"/>
              <a:t>Category</a:t>
            </a:r>
          </a:p>
        </p:txBody>
      </p:sp>
      <p:sp>
        <p:nvSpPr>
          <p:cNvPr id="59" name="Text Placeholder 17">
            <a:extLst>
              <a:ext uri="{FF2B5EF4-FFF2-40B4-BE49-F238E27FC236}">
                <a16:creationId xmlns:a16="http://schemas.microsoft.com/office/drawing/2014/main" id="{AC3943E1-6165-E04A-8A64-6375279C0C43}"/>
              </a:ext>
            </a:extLst>
          </p:cNvPr>
          <p:cNvSpPr>
            <a:spLocks noGrp="1"/>
          </p:cNvSpPr>
          <p:nvPr>
            <p:ph type="body" sz="quarter" idx="30" hasCustomPrompt="1"/>
          </p:nvPr>
        </p:nvSpPr>
        <p:spPr>
          <a:xfrm>
            <a:off x="6323769" y="2324990"/>
            <a:ext cx="2591632" cy="379322"/>
          </a:xfrm>
          <a:prstGeom prst="rect">
            <a:avLst/>
          </a:prstGeom>
        </p:spPr>
        <p:txBody>
          <a:bodyPr anchor="ctr">
            <a:noAutofit/>
          </a:bodyPr>
          <a:lstStyle>
            <a:lvl1pPr marL="0" indent="0">
              <a:lnSpc>
                <a:spcPct val="100000"/>
              </a:lnSpc>
              <a:buNone/>
              <a:defRPr sz="1400" b="0" i="0">
                <a:solidFill>
                  <a:schemeClr val="bg1"/>
                </a:solidFill>
                <a:latin typeface="TWK Everett" panose="020B0204000000000000" pitchFamily="34" charset="77"/>
              </a:defRPr>
            </a:lvl1pPr>
          </a:lstStyle>
          <a:p>
            <a:pPr lvl="0"/>
            <a:r>
              <a:rPr lang="en-US"/>
              <a:t>Category</a:t>
            </a:r>
          </a:p>
        </p:txBody>
      </p:sp>
      <p:sp>
        <p:nvSpPr>
          <p:cNvPr id="62" name="Text Placeholder 17">
            <a:extLst>
              <a:ext uri="{FF2B5EF4-FFF2-40B4-BE49-F238E27FC236}">
                <a16:creationId xmlns:a16="http://schemas.microsoft.com/office/drawing/2014/main" id="{5DD84469-3B96-D541-953A-A77D2F733946}"/>
              </a:ext>
            </a:extLst>
          </p:cNvPr>
          <p:cNvSpPr>
            <a:spLocks noGrp="1"/>
          </p:cNvSpPr>
          <p:nvPr>
            <p:ph type="body" sz="quarter" idx="33" hasCustomPrompt="1"/>
          </p:nvPr>
        </p:nvSpPr>
        <p:spPr>
          <a:xfrm>
            <a:off x="9372601" y="2324990"/>
            <a:ext cx="2590800" cy="379322"/>
          </a:xfrm>
          <a:prstGeom prst="rect">
            <a:avLst/>
          </a:prstGeom>
        </p:spPr>
        <p:txBody>
          <a:bodyPr anchor="ctr">
            <a:noAutofit/>
          </a:bodyPr>
          <a:lstStyle>
            <a:lvl1pPr marL="0" indent="0">
              <a:lnSpc>
                <a:spcPct val="100000"/>
              </a:lnSpc>
              <a:buNone/>
              <a:defRPr sz="1400" b="0" i="0">
                <a:solidFill>
                  <a:schemeClr val="bg1"/>
                </a:solidFill>
                <a:latin typeface="TWK Everett" panose="020B0204000000000000" pitchFamily="34" charset="77"/>
              </a:defRPr>
            </a:lvl1pPr>
          </a:lstStyle>
          <a:p>
            <a:pPr lvl="0"/>
            <a:r>
              <a:rPr lang="en-US"/>
              <a:t>Category</a:t>
            </a:r>
          </a:p>
        </p:txBody>
      </p:sp>
      <p:sp>
        <p:nvSpPr>
          <p:cNvPr id="22" name="Text Placeholder 17">
            <a:extLst>
              <a:ext uri="{FF2B5EF4-FFF2-40B4-BE49-F238E27FC236}">
                <a16:creationId xmlns:a16="http://schemas.microsoft.com/office/drawing/2014/main" id="{CB31445D-8949-F147-B03B-08A7BBBADEB7}"/>
              </a:ext>
            </a:extLst>
          </p:cNvPr>
          <p:cNvSpPr>
            <a:spLocks noGrp="1"/>
          </p:cNvSpPr>
          <p:nvPr>
            <p:ph type="body" sz="quarter" idx="11" hasCustomPrompt="1"/>
          </p:nvPr>
        </p:nvSpPr>
        <p:spPr>
          <a:xfrm>
            <a:off x="453789" y="1454047"/>
            <a:ext cx="2365611" cy="379322"/>
          </a:xfrm>
          <a:prstGeom prst="rect">
            <a:avLst/>
          </a:prstGeom>
        </p:spPr>
        <p:txBody>
          <a:bodyPr anchor="ctr">
            <a:noAutofit/>
          </a:bodyPr>
          <a:lstStyle>
            <a:lvl1pPr marL="0" indent="0">
              <a:lnSpc>
                <a:spcPct val="100000"/>
              </a:lnSpc>
              <a:buNone/>
              <a:defRPr sz="1400" b="1" i="0">
                <a:solidFill>
                  <a:schemeClr val="bg1"/>
                </a:solidFill>
                <a:latin typeface="TWK Everett" panose="020B0204000000000000" pitchFamily="34" charset="77"/>
              </a:defRPr>
            </a:lvl1pPr>
          </a:lstStyle>
          <a:p>
            <a:pPr lvl="0"/>
            <a:r>
              <a:rPr lang="en-US"/>
              <a:t>Subheading</a:t>
            </a:r>
          </a:p>
        </p:txBody>
      </p:sp>
      <p:sp>
        <p:nvSpPr>
          <p:cNvPr id="23" name="Text Placeholder 17">
            <a:extLst>
              <a:ext uri="{FF2B5EF4-FFF2-40B4-BE49-F238E27FC236}">
                <a16:creationId xmlns:a16="http://schemas.microsoft.com/office/drawing/2014/main" id="{65260156-A6C9-7F45-AA47-3B158742A32A}"/>
              </a:ext>
            </a:extLst>
          </p:cNvPr>
          <p:cNvSpPr>
            <a:spLocks noGrp="1"/>
          </p:cNvSpPr>
          <p:nvPr>
            <p:ph type="body" sz="quarter" idx="14" hasCustomPrompt="1"/>
          </p:nvPr>
        </p:nvSpPr>
        <p:spPr>
          <a:xfrm>
            <a:off x="3276600" y="1454047"/>
            <a:ext cx="2592716"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Step</a:t>
            </a:r>
          </a:p>
        </p:txBody>
      </p:sp>
      <p:sp>
        <p:nvSpPr>
          <p:cNvPr id="24" name="Text Placeholder 17">
            <a:extLst>
              <a:ext uri="{FF2B5EF4-FFF2-40B4-BE49-F238E27FC236}">
                <a16:creationId xmlns:a16="http://schemas.microsoft.com/office/drawing/2014/main" id="{EE27787B-F07F-6A48-9F01-A11E5B25E8D2}"/>
              </a:ext>
            </a:extLst>
          </p:cNvPr>
          <p:cNvSpPr>
            <a:spLocks noGrp="1"/>
          </p:cNvSpPr>
          <p:nvPr>
            <p:ph type="body" sz="quarter" idx="29" hasCustomPrompt="1"/>
          </p:nvPr>
        </p:nvSpPr>
        <p:spPr>
          <a:xfrm>
            <a:off x="6323768" y="1456371"/>
            <a:ext cx="2591632"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Step</a:t>
            </a:r>
          </a:p>
        </p:txBody>
      </p:sp>
      <p:sp>
        <p:nvSpPr>
          <p:cNvPr id="25" name="Text Placeholder 17">
            <a:extLst>
              <a:ext uri="{FF2B5EF4-FFF2-40B4-BE49-F238E27FC236}">
                <a16:creationId xmlns:a16="http://schemas.microsoft.com/office/drawing/2014/main" id="{AC275A25-09EF-0D49-9C98-A13E944E4AE4}"/>
              </a:ext>
            </a:extLst>
          </p:cNvPr>
          <p:cNvSpPr>
            <a:spLocks noGrp="1"/>
          </p:cNvSpPr>
          <p:nvPr>
            <p:ph type="body" sz="quarter" idx="32" hasCustomPrompt="1"/>
          </p:nvPr>
        </p:nvSpPr>
        <p:spPr>
          <a:xfrm>
            <a:off x="9372600" y="1454047"/>
            <a:ext cx="2590800"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Step</a:t>
            </a:r>
          </a:p>
        </p:txBody>
      </p:sp>
      <p:sp>
        <p:nvSpPr>
          <p:cNvPr id="26" name="Slide Number Placeholder 5">
            <a:extLst>
              <a:ext uri="{FF2B5EF4-FFF2-40B4-BE49-F238E27FC236}">
                <a16:creationId xmlns:a16="http://schemas.microsoft.com/office/drawing/2014/main" id="{D83A7B57-1BBE-624F-9AAA-EEDF3187D498}"/>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a:p>
        </p:txBody>
      </p:sp>
      <p:sp>
        <p:nvSpPr>
          <p:cNvPr id="29" name="Title 1">
            <a:extLst>
              <a:ext uri="{FF2B5EF4-FFF2-40B4-BE49-F238E27FC236}">
                <a16:creationId xmlns:a16="http://schemas.microsoft.com/office/drawing/2014/main" id="{1FBFDA0E-35D5-9848-9648-B18F4E46E51F}"/>
              </a:ext>
            </a:extLst>
          </p:cNvPr>
          <p:cNvSpPr>
            <a:spLocks noGrp="1"/>
          </p:cNvSpPr>
          <p:nvPr>
            <p:ph type="title" hasCustomPrompt="1"/>
          </p:nvPr>
        </p:nvSpPr>
        <p:spPr>
          <a:xfrm>
            <a:off x="228599" y="294477"/>
            <a:ext cx="104394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a:t>Add heading here</a:t>
            </a:r>
          </a:p>
        </p:txBody>
      </p:sp>
      <p:sp>
        <p:nvSpPr>
          <p:cNvPr id="30" name="Text Placeholder 57">
            <a:extLst>
              <a:ext uri="{FF2B5EF4-FFF2-40B4-BE49-F238E27FC236}">
                <a16:creationId xmlns:a16="http://schemas.microsoft.com/office/drawing/2014/main" id="{64FA7348-CF79-3C47-A078-816D07D28D59}"/>
              </a:ext>
            </a:extLst>
          </p:cNvPr>
          <p:cNvSpPr>
            <a:spLocks noGrp="1"/>
          </p:cNvSpPr>
          <p:nvPr>
            <p:ph type="body" sz="quarter" idx="51" hasCustomPrompt="1"/>
          </p:nvPr>
        </p:nvSpPr>
        <p:spPr>
          <a:xfrm>
            <a:off x="228600" y="714025"/>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chemeClr val="tx2"/>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31" name="Text Placeholder 2">
            <a:extLst>
              <a:ext uri="{FF2B5EF4-FFF2-40B4-BE49-F238E27FC236}">
                <a16:creationId xmlns:a16="http://schemas.microsoft.com/office/drawing/2014/main" id="{F77DEA71-831F-8E4A-849D-60CE3B9BEF93}"/>
              </a:ext>
            </a:extLst>
          </p:cNvPr>
          <p:cNvSpPr>
            <a:spLocks noGrp="1"/>
          </p:cNvSpPr>
          <p:nvPr>
            <p:ph type="body" sz="quarter" idx="48" hasCustomPrompt="1"/>
          </p:nvPr>
        </p:nvSpPr>
        <p:spPr>
          <a:xfrm>
            <a:off x="466642" y="3230162"/>
            <a:ext cx="2590800" cy="2789638"/>
          </a:xfrm>
        </p:spPr>
        <p:txBody>
          <a:bodyPr/>
          <a:lstStyle>
            <a:lvl1pPr>
              <a:buClr>
                <a:schemeClr val="bg1"/>
              </a:buClr>
              <a:defRPr sz="1200">
                <a:solidFill>
                  <a:schemeClr val="bg1"/>
                </a:solidFill>
              </a:defRPr>
            </a:lvl1pPr>
            <a:lvl2pPr>
              <a:buClr>
                <a:schemeClr val="bg1"/>
              </a:buClr>
              <a:defRPr sz="1200">
                <a:solidFill>
                  <a:schemeClr val="bg1"/>
                </a:solidFill>
              </a:defRPr>
            </a:lvl2pPr>
            <a:lvl3pPr marL="690563" indent="-163513">
              <a:buClr>
                <a:schemeClr val="bg1"/>
              </a:buClr>
              <a:buFont typeface="Courier New" panose="02070309020205020404" pitchFamily="49" charset="0"/>
              <a:buChar char="o"/>
              <a:tabLst/>
              <a:defRPr sz="12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32" name="Text Placeholder 2">
            <a:extLst>
              <a:ext uri="{FF2B5EF4-FFF2-40B4-BE49-F238E27FC236}">
                <a16:creationId xmlns:a16="http://schemas.microsoft.com/office/drawing/2014/main" id="{11E04F33-9CC2-B64C-AA85-D8C4C72C58C6}"/>
              </a:ext>
            </a:extLst>
          </p:cNvPr>
          <p:cNvSpPr>
            <a:spLocks noGrp="1"/>
          </p:cNvSpPr>
          <p:nvPr>
            <p:ph type="body" sz="quarter" idx="46" hasCustomPrompt="1"/>
          </p:nvPr>
        </p:nvSpPr>
        <p:spPr>
          <a:xfrm>
            <a:off x="3287390" y="3230162"/>
            <a:ext cx="2590800" cy="2789638"/>
          </a:xfrm>
        </p:spPr>
        <p:txBody>
          <a:bodyPr/>
          <a:lstStyle>
            <a:lvl1pPr>
              <a:buClr>
                <a:schemeClr val="bg1"/>
              </a:buClr>
              <a:defRPr sz="1200">
                <a:solidFill>
                  <a:schemeClr val="bg1"/>
                </a:solidFill>
              </a:defRPr>
            </a:lvl1pPr>
            <a:lvl2pPr>
              <a:buClr>
                <a:schemeClr val="bg1"/>
              </a:buClr>
              <a:defRPr sz="1200">
                <a:solidFill>
                  <a:schemeClr val="bg1"/>
                </a:solidFill>
              </a:defRPr>
            </a:lvl2pPr>
            <a:lvl3pPr marL="698500" indent="-171450">
              <a:buClr>
                <a:schemeClr val="bg1"/>
              </a:buClr>
              <a:defRPr lang="en-US" sz="1200" b="0" i="0" kern="1200" dirty="0">
                <a:solidFill>
                  <a:schemeClr val="bg1"/>
                </a:solidFill>
                <a:latin typeface="TWK Everett" panose="020B0204000000000000" pitchFamily="34" charset="77"/>
                <a:ea typeface="TWK Everett" panose="020B0204000000000000" pitchFamily="34" charset="77"/>
                <a:cs typeface="TWK Everett" panose="020B0204000000000000" pitchFamily="34" charset="77"/>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chemeClr val="bg1"/>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33" name="Text Placeholder 2">
            <a:extLst>
              <a:ext uri="{FF2B5EF4-FFF2-40B4-BE49-F238E27FC236}">
                <a16:creationId xmlns:a16="http://schemas.microsoft.com/office/drawing/2014/main" id="{0D58AACB-F794-854A-9587-3A75E2B89451}"/>
              </a:ext>
            </a:extLst>
          </p:cNvPr>
          <p:cNvSpPr>
            <a:spLocks noGrp="1"/>
          </p:cNvSpPr>
          <p:nvPr>
            <p:ph type="body" sz="quarter" idx="49" hasCustomPrompt="1"/>
          </p:nvPr>
        </p:nvSpPr>
        <p:spPr>
          <a:xfrm>
            <a:off x="6329995" y="3230162"/>
            <a:ext cx="2590800" cy="2789638"/>
          </a:xfrm>
        </p:spPr>
        <p:txBody>
          <a:bodyPr/>
          <a:lstStyle>
            <a:lvl1pPr>
              <a:buClr>
                <a:schemeClr val="bg1"/>
              </a:buClr>
              <a:defRPr sz="1200">
                <a:solidFill>
                  <a:schemeClr val="bg1"/>
                </a:solidFill>
              </a:defRPr>
            </a:lvl1pPr>
            <a:lvl2pPr>
              <a:buClr>
                <a:schemeClr val="bg1"/>
              </a:buClr>
              <a:defRPr sz="1200">
                <a:solidFill>
                  <a:schemeClr val="bg1"/>
                </a:solidFill>
              </a:defRPr>
            </a:lvl2pPr>
            <a:lvl3pPr marL="698500" indent="-171450">
              <a:buClr>
                <a:schemeClr val="bg1"/>
              </a:buClr>
              <a:defRPr lang="en-US" sz="1200" b="0" i="0" kern="1200" dirty="0">
                <a:solidFill>
                  <a:schemeClr val="bg1"/>
                </a:solidFill>
                <a:latin typeface="TWK Everett" panose="020B0204000000000000" pitchFamily="34" charset="77"/>
                <a:ea typeface="TWK Everett" panose="020B0204000000000000" pitchFamily="34" charset="77"/>
                <a:cs typeface="TWK Everett" panose="020B0204000000000000" pitchFamily="34" charset="77"/>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chemeClr val="bg1"/>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34" name="Text Placeholder 2">
            <a:extLst>
              <a:ext uri="{FF2B5EF4-FFF2-40B4-BE49-F238E27FC236}">
                <a16:creationId xmlns:a16="http://schemas.microsoft.com/office/drawing/2014/main" id="{00A9CBD2-646C-9644-ACEE-8B75B3DE454A}"/>
              </a:ext>
            </a:extLst>
          </p:cNvPr>
          <p:cNvSpPr>
            <a:spLocks noGrp="1"/>
          </p:cNvSpPr>
          <p:nvPr>
            <p:ph type="body" sz="quarter" idx="50" hasCustomPrompt="1"/>
          </p:nvPr>
        </p:nvSpPr>
        <p:spPr>
          <a:xfrm>
            <a:off x="9380692" y="3230162"/>
            <a:ext cx="2590800" cy="2789638"/>
          </a:xfrm>
        </p:spPr>
        <p:txBody>
          <a:bodyPr/>
          <a:lstStyle>
            <a:lvl1pPr>
              <a:buClr>
                <a:schemeClr val="bg1"/>
              </a:buClr>
              <a:defRPr sz="1200">
                <a:solidFill>
                  <a:schemeClr val="bg1"/>
                </a:solidFill>
              </a:defRPr>
            </a:lvl1pPr>
            <a:lvl2pPr>
              <a:buClr>
                <a:schemeClr val="bg1"/>
              </a:buClr>
              <a:defRPr sz="1200">
                <a:solidFill>
                  <a:schemeClr val="bg1"/>
                </a:solidFill>
              </a:defRPr>
            </a:lvl2pPr>
            <a:lvl3pPr marL="698500" indent="-171450">
              <a:buClr>
                <a:schemeClr val="bg1"/>
              </a:buClr>
              <a:defRPr lang="en-US" sz="1200" b="0" i="0" kern="1200" dirty="0">
                <a:solidFill>
                  <a:schemeClr val="bg1"/>
                </a:solidFill>
                <a:latin typeface="TWK Everett" panose="020B0204000000000000" pitchFamily="34" charset="77"/>
                <a:ea typeface="TWK Everett" panose="020B0204000000000000" pitchFamily="34" charset="77"/>
                <a:cs typeface="TWK Everett" panose="020B0204000000000000" pitchFamily="34" charset="77"/>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chemeClr val="bg1"/>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pic>
        <p:nvPicPr>
          <p:cNvPr id="2" name="Picture 1">
            <a:extLst>
              <a:ext uri="{FF2B5EF4-FFF2-40B4-BE49-F238E27FC236}">
                <a16:creationId xmlns:a16="http://schemas.microsoft.com/office/drawing/2014/main" id="{A7221A8E-1358-A382-7E58-E1DE413E8B63}"/>
              </a:ext>
            </a:extLst>
          </p:cNvPr>
          <p:cNvPicPr>
            <a:picLocks noChangeAspect="1"/>
          </p:cNvPicPr>
          <p:nvPr userDrawn="1"/>
        </p:nvPicPr>
        <p:blipFill>
          <a:blip r:embed="rId2"/>
          <a:stretch>
            <a:fillRect/>
          </a:stretch>
        </p:blipFill>
        <p:spPr>
          <a:xfrm>
            <a:off x="233401" y="6344685"/>
            <a:ext cx="723467" cy="227941"/>
          </a:xfrm>
          <a:prstGeom prst="rect">
            <a:avLst/>
          </a:prstGeom>
        </p:spPr>
      </p:pic>
    </p:spTree>
    <p:extLst>
      <p:ext uri="{BB962C8B-B14F-4D97-AF65-F5344CB8AC3E}">
        <p14:creationId xmlns:p14="http://schemas.microsoft.com/office/powerpoint/2010/main" val="87211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ong Title 2">
    <p:bg>
      <p:bgPr>
        <a:solidFill>
          <a:schemeClr val="accent3"/>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3680" y="2950210"/>
            <a:ext cx="11729720" cy="2552699"/>
          </a:xfrm>
          <a:prstGeom prst="rect">
            <a:avLst/>
          </a:prstGeom>
        </p:spPr>
        <p:txBody>
          <a:bodyPr lIns="0" tIns="0" rIns="0" bIns="0" anchor="b">
            <a:noAutofit/>
          </a:bodyPr>
          <a:lstStyle>
            <a:lvl1pPr marL="0" indent="0">
              <a:lnSpc>
                <a:spcPts val="8200"/>
              </a:lnSpc>
              <a:buNone/>
              <a:defRPr sz="7400" b="0" i="0">
                <a:solidFill>
                  <a:srgbClr val="042315"/>
                </a:solidFill>
                <a:latin typeface="TWK Everett" panose="020B0204000000000000" pitchFamily="34" charset="77"/>
              </a:defRPr>
            </a:lvl1pPr>
          </a:lstStyle>
          <a:p>
            <a:pPr lvl="0"/>
            <a:r>
              <a:rPr lang="en-US"/>
              <a:t>Smaller title slide for    longer headlines</a:t>
            </a:r>
          </a:p>
        </p:txBody>
      </p:sp>
      <p:sp>
        <p:nvSpPr>
          <p:cNvPr id="7" name="Text Placeholder 3">
            <a:extLst>
              <a:ext uri="{FF2B5EF4-FFF2-40B4-BE49-F238E27FC236}">
                <a16:creationId xmlns:a16="http://schemas.microsoft.com/office/drawing/2014/main" id="{905A1F75-BEC6-5D4E-AAEA-4701507DABA8}"/>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rgbClr val="042315"/>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
        <p:nvSpPr>
          <p:cNvPr id="11" name="Text Placeholder 5">
            <a:extLst>
              <a:ext uri="{FF2B5EF4-FFF2-40B4-BE49-F238E27FC236}">
                <a16:creationId xmlns:a16="http://schemas.microsoft.com/office/drawing/2014/main" id="{4FCD1C34-5DD0-194D-9424-8AD8FA87FD42}"/>
              </a:ext>
            </a:extLst>
          </p:cNvPr>
          <p:cNvSpPr>
            <a:spLocks noGrp="1"/>
          </p:cNvSpPr>
          <p:nvPr>
            <p:ph type="body" sz="quarter" idx="17" hasCustomPrompt="1"/>
          </p:nvPr>
        </p:nvSpPr>
        <p:spPr>
          <a:xfrm>
            <a:off x="6324546" y="1562788"/>
            <a:ext cx="5638854" cy="457200"/>
          </a:xfrm>
        </p:spPr>
        <p:txBody>
          <a:bodyPr/>
          <a:lstStyle>
            <a:lvl1pPr marL="0" indent="0">
              <a:buNone/>
              <a:defRPr sz="1200" b="0" i="0">
                <a:solidFill>
                  <a:srgbClr val="042315"/>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sp>
        <p:nvSpPr>
          <p:cNvPr id="12" name="Text Placeholder 21">
            <a:extLst>
              <a:ext uri="{FF2B5EF4-FFF2-40B4-BE49-F238E27FC236}">
                <a16:creationId xmlns:a16="http://schemas.microsoft.com/office/drawing/2014/main" id="{88E2E725-27A3-A34B-A6E6-98D48C01FAEA}"/>
              </a:ext>
            </a:extLst>
          </p:cNvPr>
          <p:cNvSpPr>
            <a:spLocks noGrp="1"/>
          </p:cNvSpPr>
          <p:nvPr>
            <p:ph type="body" sz="quarter" idx="15" hasCustomPrompt="1"/>
          </p:nvPr>
        </p:nvSpPr>
        <p:spPr>
          <a:xfrm>
            <a:off x="6334957" y="390199"/>
            <a:ext cx="5609038" cy="522797"/>
          </a:xfrm>
          <a:prstGeom prst="rect">
            <a:avLst/>
          </a:prstGeom>
        </p:spPr>
        <p:txBody>
          <a:bodyPr lIns="0" tIns="0" rIns="0" bIns="0" anchor="t">
            <a:noAutofit/>
          </a:bodyPr>
          <a:lstStyle>
            <a:lvl1pPr marL="0" indent="0">
              <a:lnSpc>
                <a:spcPts val="1600"/>
              </a:lnSpc>
              <a:buNone/>
              <a:defRPr sz="2000" b="0" i="0">
                <a:solidFill>
                  <a:srgbClr val="042315"/>
                </a:solidFill>
                <a:latin typeface="TWK Everett" panose="020B0204000000000000" pitchFamily="34" charset="77"/>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Subtitle</a:t>
            </a:r>
          </a:p>
        </p:txBody>
      </p:sp>
    </p:spTree>
    <p:extLst>
      <p:ext uri="{BB962C8B-B14F-4D97-AF65-F5344CB8AC3E}">
        <p14:creationId xmlns:p14="http://schemas.microsoft.com/office/powerpoint/2010/main" val="2928232906"/>
      </p:ext>
    </p:extLst>
  </p:cSld>
  <p:clrMapOvr>
    <a:masterClrMapping/>
  </p:clrMapOvr>
  <p:extLst>
    <p:ext uri="{DCECCB84-F9BA-43D5-87BE-67443E8EF086}">
      <p15:sldGuideLst xmlns:p15="http://schemas.microsoft.com/office/powerpoint/2012/main"/>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lank w Header and Footer">
    <p:bg>
      <p:bgPr>
        <a:solidFill>
          <a:schemeClr val="bg1"/>
        </a:solidFill>
        <a:effectLst/>
      </p:bgPr>
    </p:bg>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7C56E0B0-2AF0-404A-AF57-6EDD5EE4D48F}"/>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1" name="Title 1">
            <a:extLst>
              <a:ext uri="{FF2B5EF4-FFF2-40B4-BE49-F238E27FC236}">
                <a16:creationId xmlns:a16="http://schemas.microsoft.com/office/drawing/2014/main" id="{2E1BAD61-05AD-7345-97CB-3DCCDB04F114}"/>
              </a:ext>
            </a:extLst>
          </p:cNvPr>
          <p:cNvSpPr>
            <a:spLocks noGrp="1"/>
          </p:cNvSpPr>
          <p:nvPr>
            <p:ph type="title" hasCustomPrompt="1"/>
          </p:nvPr>
        </p:nvSpPr>
        <p:spPr>
          <a:xfrm>
            <a:off x="228599" y="294477"/>
            <a:ext cx="1043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12" name="Text Placeholder 57">
            <a:extLst>
              <a:ext uri="{FF2B5EF4-FFF2-40B4-BE49-F238E27FC236}">
                <a16:creationId xmlns:a16="http://schemas.microsoft.com/office/drawing/2014/main" id="{6971B0DC-62D2-2D4D-A70E-3CC614E4426A}"/>
              </a:ext>
            </a:extLst>
          </p:cNvPr>
          <p:cNvSpPr>
            <a:spLocks noGrp="1"/>
          </p:cNvSpPr>
          <p:nvPr>
            <p:ph type="body" sz="quarter" idx="51" hasCustomPrompt="1"/>
          </p:nvPr>
        </p:nvSpPr>
        <p:spPr>
          <a:xfrm>
            <a:off x="228600" y="714025"/>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Tree>
    <p:extLst>
      <p:ext uri="{BB962C8B-B14F-4D97-AF65-F5344CB8AC3E}">
        <p14:creationId xmlns:p14="http://schemas.microsoft.com/office/powerpoint/2010/main" val="298561627"/>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Blank Warm Red w Header &amp; Footer">
    <p:bg>
      <p:bgPr>
        <a:solidFill>
          <a:schemeClr val="accent1"/>
        </a:solidFill>
        <a:effectLst/>
      </p:bgPr>
    </p:bg>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7C56E0B0-2AF0-404A-AF57-6EDD5EE4D48F}"/>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a:p>
        </p:txBody>
      </p:sp>
      <p:sp>
        <p:nvSpPr>
          <p:cNvPr id="11" name="Title 1">
            <a:extLst>
              <a:ext uri="{FF2B5EF4-FFF2-40B4-BE49-F238E27FC236}">
                <a16:creationId xmlns:a16="http://schemas.microsoft.com/office/drawing/2014/main" id="{2E1BAD61-05AD-7345-97CB-3DCCDB04F114}"/>
              </a:ext>
            </a:extLst>
          </p:cNvPr>
          <p:cNvSpPr>
            <a:spLocks noGrp="1"/>
          </p:cNvSpPr>
          <p:nvPr>
            <p:ph type="title" hasCustomPrompt="1"/>
          </p:nvPr>
        </p:nvSpPr>
        <p:spPr>
          <a:xfrm>
            <a:off x="228599" y="294477"/>
            <a:ext cx="10339087" cy="281078"/>
          </a:xfrm>
        </p:spPr>
        <p:txBody>
          <a:bodyPr>
            <a:noAutofit/>
          </a:bodyPr>
          <a:lstStyle>
            <a:lvl1pPr>
              <a:lnSpc>
                <a:spcPct val="100000"/>
              </a:lnSpc>
              <a:defRPr sz="2400" b="0" i="0">
                <a:solidFill>
                  <a:schemeClr val="bg1"/>
                </a:solidFill>
                <a:latin typeface="TWK Everett" panose="020B0204000000000000" pitchFamily="34" charset="77"/>
              </a:defRPr>
            </a:lvl1pPr>
          </a:lstStyle>
          <a:p>
            <a:r>
              <a:rPr lang="en-US"/>
              <a:t>Add heading here</a:t>
            </a:r>
          </a:p>
        </p:txBody>
      </p:sp>
      <p:pic>
        <p:nvPicPr>
          <p:cNvPr id="2" name="Picture 1">
            <a:extLst>
              <a:ext uri="{FF2B5EF4-FFF2-40B4-BE49-F238E27FC236}">
                <a16:creationId xmlns:a16="http://schemas.microsoft.com/office/drawing/2014/main" id="{73DF897D-884E-00E0-79F1-32F148EA9F9B}"/>
              </a:ext>
            </a:extLst>
          </p:cNvPr>
          <p:cNvPicPr>
            <a:picLocks noChangeAspect="1"/>
          </p:cNvPicPr>
          <p:nvPr userDrawn="1"/>
        </p:nvPicPr>
        <p:blipFill>
          <a:blip r:embed="rId2"/>
          <a:stretch>
            <a:fillRect/>
          </a:stretch>
        </p:blipFill>
        <p:spPr>
          <a:xfrm>
            <a:off x="233401" y="6344685"/>
            <a:ext cx="723467" cy="227941"/>
          </a:xfrm>
          <a:prstGeom prst="rect">
            <a:avLst/>
          </a:prstGeom>
        </p:spPr>
      </p:pic>
    </p:spTree>
    <p:extLst>
      <p:ext uri="{BB962C8B-B14F-4D97-AF65-F5344CB8AC3E}">
        <p14:creationId xmlns:p14="http://schemas.microsoft.com/office/powerpoint/2010/main" val="2222247333"/>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Blank w Footer">
    <p:bg>
      <p:bgPr>
        <a:solidFill>
          <a:schemeClr val="bg1"/>
        </a:solidFill>
        <a:effectLst/>
      </p:bgPr>
    </p:bg>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ABB613C6-663D-7F41-AD46-3653A299955C}"/>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pic>
        <p:nvPicPr>
          <p:cNvPr id="2" name="Picture 1">
            <a:extLst>
              <a:ext uri="{FF2B5EF4-FFF2-40B4-BE49-F238E27FC236}">
                <a16:creationId xmlns:a16="http://schemas.microsoft.com/office/drawing/2014/main" id="{CD91C5FE-D9B9-89CB-73CC-663CAECD51C3}"/>
              </a:ext>
            </a:extLst>
          </p:cNvPr>
          <p:cNvPicPr>
            <a:picLocks noChangeAspect="1"/>
          </p:cNvPicPr>
          <p:nvPr userDrawn="1"/>
        </p:nvPicPr>
        <p:blipFill>
          <a:blip r:embed="rId2"/>
          <a:stretch>
            <a:fillRect/>
          </a:stretch>
        </p:blipFill>
        <p:spPr>
          <a:xfrm>
            <a:off x="233400" y="6342513"/>
            <a:ext cx="723467" cy="227941"/>
          </a:xfrm>
          <a:prstGeom prst="rect">
            <a:avLst/>
          </a:prstGeom>
        </p:spPr>
      </p:pic>
    </p:spTree>
    <p:extLst>
      <p:ext uri="{BB962C8B-B14F-4D97-AF65-F5344CB8AC3E}">
        <p14:creationId xmlns:p14="http://schemas.microsoft.com/office/powerpoint/2010/main" val="3595010534"/>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lank-Cloud-w Footer">
    <p:bg>
      <p:bgPr>
        <a:solidFill>
          <a:schemeClr val="bg2"/>
        </a:solidFill>
        <a:effectLst/>
      </p:bgPr>
    </p:bg>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6806DA1B-28D9-944B-8727-940F8A8C645B}"/>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rgbClr val="3D3C3C"/>
                </a:solidFill>
                <a:latin typeface="Arial" panose="020B0604020202020204" pitchFamily="34" charset="0"/>
              </a:defRPr>
            </a:lvl1pPr>
          </a:lstStyle>
          <a:p>
            <a:fld id="{BB55D76A-9B6E-CD41-ABBE-F6C938295BAD}" type="slidenum">
              <a:rPr lang="en-US" smtClean="0"/>
              <a:pPr/>
              <a:t>‹#›</a:t>
            </a:fld>
            <a:endParaRPr lang="en-US"/>
          </a:p>
        </p:txBody>
      </p:sp>
      <p:pic>
        <p:nvPicPr>
          <p:cNvPr id="2" name="Picture 1">
            <a:extLst>
              <a:ext uri="{FF2B5EF4-FFF2-40B4-BE49-F238E27FC236}">
                <a16:creationId xmlns:a16="http://schemas.microsoft.com/office/drawing/2014/main" id="{088E62A8-E5BC-5EC4-775F-5BB35EB09176}"/>
              </a:ext>
            </a:extLst>
          </p:cNvPr>
          <p:cNvPicPr>
            <a:picLocks noChangeAspect="1"/>
          </p:cNvPicPr>
          <p:nvPr userDrawn="1"/>
        </p:nvPicPr>
        <p:blipFill>
          <a:blip r:embed="rId2"/>
          <a:stretch>
            <a:fillRect/>
          </a:stretch>
        </p:blipFill>
        <p:spPr>
          <a:xfrm>
            <a:off x="233400" y="6342513"/>
            <a:ext cx="723467" cy="227941"/>
          </a:xfrm>
          <a:prstGeom prst="rect">
            <a:avLst/>
          </a:prstGeom>
        </p:spPr>
      </p:pic>
    </p:spTree>
    <p:extLst>
      <p:ext uri="{BB962C8B-B14F-4D97-AF65-F5344CB8AC3E}">
        <p14:creationId xmlns:p14="http://schemas.microsoft.com/office/powerpoint/2010/main" val="3197366471"/>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Blank Warm Red w Footer">
    <p:bg>
      <p:bgPr>
        <a:solidFill>
          <a:schemeClr val="accent1"/>
        </a:solidFill>
        <a:effectLst/>
      </p:bgPr>
    </p:bg>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7C56E0B0-2AF0-404A-AF57-6EDD5EE4D48F}"/>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a:p>
        </p:txBody>
      </p:sp>
      <p:pic>
        <p:nvPicPr>
          <p:cNvPr id="2" name="Picture 1">
            <a:extLst>
              <a:ext uri="{FF2B5EF4-FFF2-40B4-BE49-F238E27FC236}">
                <a16:creationId xmlns:a16="http://schemas.microsoft.com/office/drawing/2014/main" id="{960302A2-C1FB-42C3-EBA1-0AE2DE221D52}"/>
              </a:ext>
            </a:extLst>
          </p:cNvPr>
          <p:cNvPicPr>
            <a:picLocks noChangeAspect="1"/>
          </p:cNvPicPr>
          <p:nvPr userDrawn="1"/>
        </p:nvPicPr>
        <p:blipFill>
          <a:blip r:embed="rId2"/>
          <a:stretch>
            <a:fillRect/>
          </a:stretch>
        </p:blipFill>
        <p:spPr>
          <a:xfrm>
            <a:off x="233401" y="6344685"/>
            <a:ext cx="723467" cy="227941"/>
          </a:xfrm>
          <a:prstGeom prst="rect">
            <a:avLst/>
          </a:prstGeom>
        </p:spPr>
      </p:pic>
    </p:spTree>
    <p:extLst>
      <p:ext uri="{BB962C8B-B14F-4D97-AF65-F5344CB8AC3E}">
        <p14:creationId xmlns:p14="http://schemas.microsoft.com/office/powerpoint/2010/main" val="156947211"/>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Blank Dark Stone w Footer">
    <p:bg>
      <p:bgPr>
        <a:solidFill>
          <a:srgbClr val="3D3C3C"/>
        </a:solidFill>
        <a:effectLst/>
      </p:bgPr>
    </p:bg>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476B7D36-32ED-4B4E-971E-D7FD3D71FB99}"/>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a:p>
        </p:txBody>
      </p:sp>
      <p:pic>
        <p:nvPicPr>
          <p:cNvPr id="2" name="Picture 1">
            <a:extLst>
              <a:ext uri="{FF2B5EF4-FFF2-40B4-BE49-F238E27FC236}">
                <a16:creationId xmlns:a16="http://schemas.microsoft.com/office/drawing/2014/main" id="{01C55325-FDC9-4F2D-8C4D-16A1191A23E3}"/>
              </a:ext>
            </a:extLst>
          </p:cNvPr>
          <p:cNvPicPr>
            <a:picLocks noChangeAspect="1"/>
          </p:cNvPicPr>
          <p:nvPr userDrawn="1"/>
        </p:nvPicPr>
        <p:blipFill>
          <a:blip r:embed="rId2"/>
          <a:stretch>
            <a:fillRect/>
          </a:stretch>
        </p:blipFill>
        <p:spPr>
          <a:xfrm>
            <a:off x="233401" y="6344685"/>
            <a:ext cx="723467" cy="227941"/>
          </a:xfrm>
          <a:prstGeom prst="rect">
            <a:avLst/>
          </a:prstGeom>
        </p:spPr>
      </p:pic>
    </p:spTree>
    <p:extLst>
      <p:ext uri="{BB962C8B-B14F-4D97-AF65-F5344CB8AC3E}">
        <p14:creationId xmlns:p14="http://schemas.microsoft.com/office/powerpoint/2010/main" val="1076383183"/>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Grey 1/4, Red 3/4">
    <p:bg>
      <p:bgRef idx="1001">
        <a:schemeClr val="bg2"/>
      </p:bgRef>
    </p:bg>
    <p:spTree>
      <p:nvGrpSpPr>
        <p:cNvPr id="1" name=""/>
        <p:cNvGrpSpPr/>
        <p:nvPr/>
      </p:nvGrpSpPr>
      <p:grpSpPr>
        <a:xfrm>
          <a:off x="0" y="0"/>
          <a:ext cx="0" cy="0"/>
          <a:chOff x="0" y="0"/>
          <a:chExt cx="0" cy="0"/>
        </a:xfrm>
      </p:grpSpPr>
      <p:sp>
        <p:nvSpPr>
          <p:cNvPr id="3" name="Google Shape;157;p25">
            <a:extLst>
              <a:ext uri="{FF2B5EF4-FFF2-40B4-BE49-F238E27FC236}">
                <a16:creationId xmlns:a16="http://schemas.microsoft.com/office/drawing/2014/main" id="{C3A876E8-2CB2-D148-BC7E-C97BE385038F}"/>
              </a:ext>
            </a:extLst>
          </p:cNvPr>
          <p:cNvSpPr/>
          <p:nvPr userDrawn="1"/>
        </p:nvSpPr>
        <p:spPr>
          <a:xfrm>
            <a:off x="3048000" y="0"/>
            <a:ext cx="9143900" cy="68742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 name="Slide Number Placeholder 5">
            <a:extLst>
              <a:ext uri="{FF2B5EF4-FFF2-40B4-BE49-F238E27FC236}">
                <a16:creationId xmlns:a16="http://schemas.microsoft.com/office/drawing/2014/main" id="{A773AAFA-CDCB-254C-AB03-2264AF77D033}"/>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Arial" panose="020B0604020202020204" pitchFamily="34" charset="0"/>
              </a:defRPr>
            </a:lvl1pPr>
          </a:lstStyle>
          <a:p>
            <a:fld id="{BB55D76A-9B6E-CD41-ABBE-F6C938295BAD}" type="slidenum">
              <a:rPr lang="en-US" smtClean="0"/>
              <a:pPr/>
              <a:t>‹#›</a:t>
            </a:fld>
            <a:endParaRPr lang="en-US"/>
          </a:p>
        </p:txBody>
      </p:sp>
      <p:pic>
        <p:nvPicPr>
          <p:cNvPr id="2" name="Picture 1">
            <a:extLst>
              <a:ext uri="{FF2B5EF4-FFF2-40B4-BE49-F238E27FC236}">
                <a16:creationId xmlns:a16="http://schemas.microsoft.com/office/drawing/2014/main" id="{A03D65CD-CAE1-3F91-9180-60FF13498D93}"/>
              </a:ext>
            </a:extLst>
          </p:cNvPr>
          <p:cNvPicPr>
            <a:picLocks noChangeAspect="1"/>
          </p:cNvPicPr>
          <p:nvPr userDrawn="1"/>
        </p:nvPicPr>
        <p:blipFill>
          <a:blip r:embed="rId2"/>
          <a:stretch>
            <a:fillRect/>
          </a:stretch>
        </p:blipFill>
        <p:spPr>
          <a:xfrm>
            <a:off x="233400" y="6342513"/>
            <a:ext cx="723467" cy="227941"/>
          </a:xfrm>
          <a:prstGeom prst="rect">
            <a:avLst/>
          </a:prstGeom>
        </p:spPr>
      </p:pic>
    </p:spTree>
    <p:extLst>
      <p:ext uri="{BB962C8B-B14F-4D97-AF65-F5344CB8AC3E}">
        <p14:creationId xmlns:p14="http://schemas.microsoft.com/office/powerpoint/2010/main" val="356888935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1_Cloud 1/4, Dark Stone 3/4 with footer">
    <p:bg>
      <p:bgRef idx="1001">
        <a:schemeClr val="bg2"/>
      </p:bgRef>
    </p:bg>
    <p:spTree>
      <p:nvGrpSpPr>
        <p:cNvPr id="1" name=""/>
        <p:cNvGrpSpPr/>
        <p:nvPr/>
      </p:nvGrpSpPr>
      <p:grpSpPr>
        <a:xfrm>
          <a:off x="0" y="0"/>
          <a:ext cx="0" cy="0"/>
          <a:chOff x="0" y="0"/>
          <a:chExt cx="0" cy="0"/>
        </a:xfrm>
      </p:grpSpPr>
      <p:sp>
        <p:nvSpPr>
          <p:cNvPr id="3" name="Google Shape;157;p25">
            <a:extLst>
              <a:ext uri="{FF2B5EF4-FFF2-40B4-BE49-F238E27FC236}">
                <a16:creationId xmlns:a16="http://schemas.microsoft.com/office/drawing/2014/main" id="{C3A876E8-2CB2-D148-BC7E-C97BE385038F}"/>
              </a:ext>
            </a:extLst>
          </p:cNvPr>
          <p:cNvSpPr/>
          <p:nvPr userDrawn="1"/>
        </p:nvSpPr>
        <p:spPr>
          <a:xfrm>
            <a:off x="3048000" y="-11612"/>
            <a:ext cx="9143900" cy="6874200"/>
          </a:xfrm>
          <a:prstGeom prst="rect">
            <a:avLst/>
          </a:prstGeom>
          <a:solidFill>
            <a:srgbClr val="3D3C3C"/>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 name="Slide Number Placeholder 5">
            <a:extLst>
              <a:ext uri="{FF2B5EF4-FFF2-40B4-BE49-F238E27FC236}">
                <a16:creationId xmlns:a16="http://schemas.microsoft.com/office/drawing/2014/main" id="{B0189AD1-C8FC-DA42-A906-8C8165358C02}"/>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Arial" panose="020B0604020202020204" pitchFamily="34" charset="0"/>
              </a:defRPr>
            </a:lvl1pPr>
          </a:lstStyle>
          <a:p>
            <a:fld id="{BB55D76A-9B6E-CD41-ABBE-F6C938295BAD}" type="slidenum">
              <a:rPr lang="en-US" smtClean="0"/>
              <a:pPr/>
              <a:t>‹#›</a:t>
            </a:fld>
            <a:endParaRPr lang="en-US"/>
          </a:p>
        </p:txBody>
      </p:sp>
      <p:pic>
        <p:nvPicPr>
          <p:cNvPr id="2" name="Picture 1">
            <a:extLst>
              <a:ext uri="{FF2B5EF4-FFF2-40B4-BE49-F238E27FC236}">
                <a16:creationId xmlns:a16="http://schemas.microsoft.com/office/drawing/2014/main" id="{16BE76A1-9D39-8432-88A2-F8B22917A205}"/>
              </a:ext>
            </a:extLst>
          </p:cNvPr>
          <p:cNvPicPr>
            <a:picLocks noChangeAspect="1"/>
          </p:cNvPicPr>
          <p:nvPr userDrawn="1"/>
        </p:nvPicPr>
        <p:blipFill>
          <a:blip r:embed="rId2"/>
          <a:stretch>
            <a:fillRect/>
          </a:stretch>
        </p:blipFill>
        <p:spPr>
          <a:xfrm>
            <a:off x="233400" y="6342513"/>
            <a:ext cx="723467" cy="227941"/>
          </a:xfrm>
          <a:prstGeom prst="rect">
            <a:avLst/>
          </a:prstGeom>
        </p:spPr>
      </p:pic>
    </p:spTree>
    <p:extLst>
      <p:ext uri="{BB962C8B-B14F-4D97-AF65-F5344CB8AC3E}">
        <p14:creationId xmlns:p14="http://schemas.microsoft.com/office/powerpoint/2010/main" val="384028374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1_Cloud 1/4, Spring Green 3/4 with footer">
    <p:bg>
      <p:bgRef idx="1001">
        <a:schemeClr val="bg2"/>
      </p:bgRef>
    </p:bg>
    <p:spTree>
      <p:nvGrpSpPr>
        <p:cNvPr id="1" name=""/>
        <p:cNvGrpSpPr/>
        <p:nvPr/>
      </p:nvGrpSpPr>
      <p:grpSpPr>
        <a:xfrm>
          <a:off x="0" y="0"/>
          <a:ext cx="0" cy="0"/>
          <a:chOff x="0" y="0"/>
          <a:chExt cx="0" cy="0"/>
        </a:xfrm>
      </p:grpSpPr>
      <p:sp>
        <p:nvSpPr>
          <p:cNvPr id="3" name="Google Shape;157;p25">
            <a:extLst>
              <a:ext uri="{FF2B5EF4-FFF2-40B4-BE49-F238E27FC236}">
                <a16:creationId xmlns:a16="http://schemas.microsoft.com/office/drawing/2014/main" id="{C3A876E8-2CB2-D148-BC7E-C97BE385038F}"/>
              </a:ext>
            </a:extLst>
          </p:cNvPr>
          <p:cNvSpPr/>
          <p:nvPr userDrawn="1"/>
        </p:nvSpPr>
        <p:spPr>
          <a:xfrm>
            <a:off x="3048000" y="-11612"/>
            <a:ext cx="9143900" cy="6874200"/>
          </a:xfrm>
          <a:prstGeom prst="rect">
            <a:avLst/>
          </a:prstGeom>
          <a:solidFill>
            <a:srgbClr val="4CDD84"/>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 name="Slide Number Placeholder 5">
            <a:extLst>
              <a:ext uri="{FF2B5EF4-FFF2-40B4-BE49-F238E27FC236}">
                <a16:creationId xmlns:a16="http://schemas.microsoft.com/office/drawing/2014/main" id="{B0189AD1-C8FC-DA42-A906-8C8165358C02}"/>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Arial" panose="020B0604020202020204" pitchFamily="34" charset="0"/>
              </a:defRPr>
            </a:lvl1pPr>
          </a:lstStyle>
          <a:p>
            <a:fld id="{BB55D76A-9B6E-CD41-ABBE-F6C938295BAD}" type="slidenum">
              <a:rPr lang="en-US" smtClean="0"/>
              <a:pPr/>
              <a:t>‹#›</a:t>
            </a:fld>
            <a:endParaRPr lang="en-US"/>
          </a:p>
        </p:txBody>
      </p:sp>
      <p:pic>
        <p:nvPicPr>
          <p:cNvPr id="2" name="Picture 1">
            <a:extLst>
              <a:ext uri="{FF2B5EF4-FFF2-40B4-BE49-F238E27FC236}">
                <a16:creationId xmlns:a16="http://schemas.microsoft.com/office/drawing/2014/main" id="{1B1C65F6-7AFC-E4B8-6929-12DE4ED33090}"/>
              </a:ext>
            </a:extLst>
          </p:cNvPr>
          <p:cNvPicPr>
            <a:picLocks noChangeAspect="1"/>
          </p:cNvPicPr>
          <p:nvPr userDrawn="1"/>
        </p:nvPicPr>
        <p:blipFill>
          <a:blip r:embed="rId2"/>
          <a:stretch>
            <a:fillRect/>
          </a:stretch>
        </p:blipFill>
        <p:spPr>
          <a:xfrm>
            <a:off x="233400" y="6342513"/>
            <a:ext cx="723467" cy="227941"/>
          </a:xfrm>
          <a:prstGeom prst="rect">
            <a:avLst/>
          </a:prstGeom>
        </p:spPr>
      </p:pic>
    </p:spTree>
    <p:extLst>
      <p:ext uri="{BB962C8B-B14F-4D97-AF65-F5344CB8AC3E}">
        <p14:creationId xmlns:p14="http://schemas.microsoft.com/office/powerpoint/2010/main" val="131508374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Grey 1/4, White 3/4">
    <p:bg>
      <p:bgRef idx="1001">
        <a:schemeClr val="bg2"/>
      </p:bgRef>
    </p:bg>
    <p:spTree>
      <p:nvGrpSpPr>
        <p:cNvPr id="1" name=""/>
        <p:cNvGrpSpPr/>
        <p:nvPr/>
      </p:nvGrpSpPr>
      <p:grpSpPr>
        <a:xfrm>
          <a:off x="0" y="0"/>
          <a:ext cx="0" cy="0"/>
          <a:chOff x="0" y="0"/>
          <a:chExt cx="0" cy="0"/>
        </a:xfrm>
      </p:grpSpPr>
      <p:sp>
        <p:nvSpPr>
          <p:cNvPr id="3" name="Google Shape;157;p25">
            <a:extLst>
              <a:ext uri="{FF2B5EF4-FFF2-40B4-BE49-F238E27FC236}">
                <a16:creationId xmlns:a16="http://schemas.microsoft.com/office/drawing/2014/main" id="{C3A876E8-2CB2-D148-BC7E-C97BE385038F}"/>
              </a:ext>
            </a:extLst>
          </p:cNvPr>
          <p:cNvSpPr/>
          <p:nvPr userDrawn="1"/>
        </p:nvSpPr>
        <p:spPr>
          <a:xfrm>
            <a:off x="3048000" y="0"/>
            <a:ext cx="9143900" cy="6858000"/>
          </a:xfrm>
          <a:prstGeom prst="rect">
            <a:avLst/>
          </a:prstGeom>
          <a:solidFill>
            <a:schemeClr val="bg1"/>
          </a:solidFill>
          <a:ln w="9525" cap="flat" cmpd="sng">
            <a:solidFill>
              <a:schemeClr val="bg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 name="Slide Number Placeholder 5">
            <a:extLst>
              <a:ext uri="{FF2B5EF4-FFF2-40B4-BE49-F238E27FC236}">
                <a16:creationId xmlns:a16="http://schemas.microsoft.com/office/drawing/2014/main" id="{F3D35AC5-55CC-E946-8741-7EC0EAA15BEF}"/>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rgbClr val="3D3C3C"/>
                </a:solidFill>
                <a:latin typeface="Arial" panose="020B0604020202020204" pitchFamily="34" charset="0"/>
              </a:defRPr>
            </a:lvl1pPr>
          </a:lstStyle>
          <a:p>
            <a:fld id="{BB55D76A-9B6E-CD41-ABBE-F6C938295BAD}" type="slidenum">
              <a:rPr lang="en-US" smtClean="0"/>
              <a:pPr/>
              <a:t>‹#›</a:t>
            </a:fld>
            <a:endParaRPr lang="en-US"/>
          </a:p>
        </p:txBody>
      </p:sp>
      <p:pic>
        <p:nvPicPr>
          <p:cNvPr id="2" name="Picture 1">
            <a:extLst>
              <a:ext uri="{FF2B5EF4-FFF2-40B4-BE49-F238E27FC236}">
                <a16:creationId xmlns:a16="http://schemas.microsoft.com/office/drawing/2014/main" id="{02C0CE39-6AD8-41DB-3649-DD339BD21B9C}"/>
              </a:ext>
            </a:extLst>
          </p:cNvPr>
          <p:cNvPicPr>
            <a:picLocks noChangeAspect="1"/>
          </p:cNvPicPr>
          <p:nvPr userDrawn="1"/>
        </p:nvPicPr>
        <p:blipFill>
          <a:blip r:embed="rId2"/>
          <a:stretch>
            <a:fillRect/>
          </a:stretch>
        </p:blipFill>
        <p:spPr>
          <a:xfrm>
            <a:off x="233400" y="6342513"/>
            <a:ext cx="723467" cy="227941"/>
          </a:xfrm>
          <a:prstGeom prst="rect">
            <a:avLst/>
          </a:prstGeom>
        </p:spPr>
      </p:pic>
    </p:spTree>
    <p:extLst>
      <p:ext uri="{BB962C8B-B14F-4D97-AF65-F5344CB8AC3E}">
        <p14:creationId xmlns:p14="http://schemas.microsoft.com/office/powerpoint/2010/main" val="25426425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ong Title  Spruce">
    <p:bg>
      <p:bgPr>
        <a:solidFill>
          <a:srgbClr val="29707A"/>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3680" y="2950210"/>
            <a:ext cx="11729720" cy="2552699"/>
          </a:xfrm>
          <a:prstGeom prst="rect">
            <a:avLst/>
          </a:prstGeom>
        </p:spPr>
        <p:txBody>
          <a:bodyPr lIns="0" tIns="0" rIns="0" bIns="0" anchor="b">
            <a:noAutofit/>
          </a:bodyPr>
          <a:lstStyle>
            <a:lvl1pPr marL="0" indent="0">
              <a:lnSpc>
                <a:spcPts val="8200"/>
              </a:lnSpc>
              <a:buNone/>
              <a:defRPr sz="7400" b="0" i="0">
                <a:solidFill>
                  <a:schemeClr val="bg1"/>
                </a:solidFill>
                <a:latin typeface="TWK Everett" panose="020B0204000000000000" pitchFamily="34" charset="77"/>
              </a:defRPr>
            </a:lvl1pPr>
          </a:lstStyle>
          <a:p>
            <a:pPr lvl="0"/>
            <a:r>
              <a:rPr lang="en-US"/>
              <a:t>Smaller title slide for    longer headlines</a:t>
            </a:r>
          </a:p>
        </p:txBody>
      </p:sp>
      <p:sp>
        <p:nvSpPr>
          <p:cNvPr id="7" name="Text Placeholder 3">
            <a:extLst>
              <a:ext uri="{FF2B5EF4-FFF2-40B4-BE49-F238E27FC236}">
                <a16:creationId xmlns:a16="http://schemas.microsoft.com/office/drawing/2014/main" id="{905A1F75-BEC6-5D4E-AAEA-4701507DABA8}"/>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chemeClr val="bg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
        <p:nvSpPr>
          <p:cNvPr id="11" name="Text Placeholder 5">
            <a:extLst>
              <a:ext uri="{FF2B5EF4-FFF2-40B4-BE49-F238E27FC236}">
                <a16:creationId xmlns:a16="http://schemas.microsoft.com/office/drawing/2014/main" id="{4FCD1C34-5DD0-194D-9424-8AD8FA87FD42}"/>
              </a:ext>
            </a:extLst>
          </p:cNvPr>
          <p:cNvSpPr>
            <a:spLocks noGrp="1"/>
          </p:cNvSpPr>
          <p:nvPr>
            <p:ph type="body" sz="quarter" idx="17" hasCustomPrompt="1"/>
          </p:nvPr>
        </p:nvSpPr>
        <p:spPr>
          <a:xfrm>
            <a:off x="6324546" y="1562788"/>
            <a:ext cx="5638854" cy="457200"/>
          </a:xfrm>
        </p:spPr>
        <p:txBody>
          <a:bodyPr/>
          <a:lstStyle>
            <a:lvl1pPr marL="0" indent="0">
              <a:buNone/>
              <a:defRPr sz="1200" b="0" i="0">
                <a:solidFill>
                  <a:schemeClr val="bg1"/>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sp>
        <p:nvSpPr>
          <p:cNvPr id="12" name="Text Placeholder 21">
            <a:extLst>
              <a:ext uri="{FF2B5EF4-FFF2-40B4-BE49-F238E27FC236}">
                <a16:creationId xmlns:a16="http://schemas.microsoft.com/office/drawing/2014/main" id="{FDBE5405-3D6A-F442-A23F-A693AC4EDFED}"/>
              </a:ext>
            </a:extLst>
          </p:cNvPr>
          <p:cNvSpPr>
            <a:spLocks noGrp="1"/>
          </p:cNvSpPr>
          <p:nvPr>
            <p:ph type="body" sz="quarter" idx="15" hasCustomPrompt="1"/>
          </p:nvPr>
        </p:nvSpPr>
        <p:spPr>
          <a:xfrm>
            <a:off x="6334957" y="390199"/>
            <a:ext cx="5609038" cy="522797"/>
          </a:xfrm>
          <a:prstGeom prst="rect">
            <a:avLst/>
          </a:prstGeom>
        </p:spPr>
        <p:txBody>
          <a:bodyPr lIns="0" tIns="0" rIns="0" bIns="0" anchor="t">
            <a:noAutofit/>
          </a:bodyPr>
          <a:lstStyle>
            <a:lvl1pPr marL="0" indent="0">
              <a:lnSpc>
                <a:spcPts val="1600"/>
              </a:lnSpc>
              <a:buNone/>
              <a:defRPr sz="2000" b="0" i="0">
                <a:solidFill>
                  <a:schemeClr val="bg1"/>
                </a:solidFill>
                <a:latin typeface="TWK Everett" panose="020B0204000000000000" pitchFamily="34" charset="77"/>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Subtitle</a:t>
            </a:r>
          </a:p>
        </p:txBody>
      </p:sp>
    </p:spTree>
    <p:extLst>
      <p:ext uri="{BB962C8B-B14F-4D97-AF65-F5344CB8AC3E}">
        <p14:creationId xmlns:p14="http://schemas.microsoft.com/office/powerpoint/2010/main" val="3747014743"/>
      </p:ext>
    </p:extLst>
  </p:cSld>
  <p:clrMapOvr>
    <a:masterClrMapping/>
  </p:clrMapOvr>
  <p:extLst>
    <p:ext uri="{DCECCB84-F9BA-43D5-87BE-67443E8EF086}">
      <p15:sldGuideLst xmlns:p15="http://schemas.microsoft.com/office/powerpoint/2012/main"/>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Blank w page #">
    <p:bg>
      <p:bgPr>
        <a:solidFill>
          <a:schemeClr val="bg1"/>
        </a:solidFill>
        <a:effectLst/>
      </p:bgPr>
    </p:bg>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ABB613C6-663D-7F41-AD46-3653A299955C}"/>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Tree>
    <p:extLst>
      <p:ext uri="{BB962C8B-B14F-4D97-AF65-F5344CB8AC3E}">
        <p14:creationId xmlns:p14="http://schemas.microsoft.com/office/powerpoint/2010/main" val="21003617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ong Title Dark Stone">
    <p:bg>
      <p:bgPr>
        <a:solidFill>
          <a:srgbClr val="3D3C3C"/>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3680" y="2950210"/>
            <a:ext cx="11729720" cy="2552699"/>
          </a:xfrm>
          <a:prstGeom prst="rect">
            <a:avLst/>
          </a:prstGeom>
        </p:spPr>
        <p:txBody>
          <a:bodyPr lIns="0" tIns="0" rIns="0" bIns="0" anchor="b">
            <a:noAutofit/>
          </a:bodyPr>
          <a:lstStyle>
            <a:lvl1pPr marL="0" indent="0">
              <a:lnSpc>
                <a:spcPts val="8200"/>
              </a:lnSpc>
              <a:buNone/>
              <a:defRPr sz="7400" b="0" i="0">
                <a:solidFill>
                  <a:schemeClr val="bg1"/>
                </a:solidFill>
                <a:latin typeface="TWK Everett" panose="020B0204000000000000" pitchFamily="34" charset="77"/>
              </a:defRPr>
            </a:lvl1pPr>
          </a:lstStyle>
          <a:p>
            <a:pPr lvl="0"/>
            <a:r>
              <a:rPr lang="en-US"/>
              <a:t>Smaller title slide for    longer headlines</a:t>
            </a:r>
          </a:p>
        </p:txBody>
      </p:sp>
      <p:sp>
        <p:nvSpPr>
          <p:cNvPr id="7" name="Text Placeholder 3">
            <a:extLst>
              <a:ext uri="{FF2B5EF4-FFF2-40B4-BE49-F238E27FC236}">
                <a16:creationId xmlns:a16="http://schemas.microsoft.com/office/drawing/2014/main" id="{905A1F75-BEC6-5D4E-AAEA-4701507DABA8}"/>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chemeClr val="bg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
        <p:nvSpPr>
          <p:cNvPr id="11" name="Text Placeholder 5">
            <a:extLst>
              <a:ext uri="{FF2B5EF4-FFF2-40B4-BE49-F238E27FC236}">
                <a16:creationId xmlns:a16="http://schemas.microsoft.com/office/drawing/2014/main" id="{4FCD1C34-5DD0-194D-9424-8AD8FA87FD42}"/>
              </a:ext>
            </a:extLst>
          </p:cNvPr>
          <p:cNvSpPr>
            <a:spLocks noGrp="1"/>
          </p:cNvSpPr>
          <p:nvPr>
            <p:ph type="body" sz="quarter" idx="17" hasCustomPrompt="1"/>
          </p:nvPr>
        </p:nvSpPr>
        <p:spPr>
          <a:xfrm>
            <a:off x="6324546" y="1562788"/>
            <a:ext cx="5638854" cy="457200"/>
          </a:xfrm>
        </p:spPr>
        <p:txBody>
          <a:bodyPr/>
          <a:lstStyle>
            <a:lvl1pPr marL="0" indent="0">
              <a:buNone/>
              <a:defRPr sz="1200" b="0" i="0">
                <a:solidFill>
                  <a:schemeClr val="bg1"/>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sp>
        <p:nvSpPr>
          <p:cNvPr id="12" name="Text Placeholder 21">
            <a:extLst>
              <a:ext uri="{FF2B5EF4-FFF2-40B4-BE49-F238E27FC236}">
                <a16:creationId xmlns:a16="http://schemas.microsoft.com/office/drawing/2014/main" id="{FDBE5405-3D6A-F442-A23F-A693AC4EDFED}"/>
              </a:ext>
            </a:extLst>
          </p:cNvPr>
          <p:cNvSpPr>
            <a:spLocks noGrp="1"/>
          </p:cNvSpPr>
          <p:nvPr>
            <p:ph type="body" sz="quarter" idx="15" hasCustomPrompt="1"/>
          </p:nvPr>
        </p:nvSpPr>
        <p:spPr>
          <a:xfrm>
            <a:off x="6334957" y="390199"/>
            <a:ext cx="5609038" cy="522797"/>
          </a:xfrm>
          <a:prstGeom prst="rect">
            <a:avLst/>
          </a:prstGeom>
        </p:spPr>
        <p:txBody>
          <a:bodyPr lIns="0" tIns="0" rIns="0" bIns="0" anchor="t">
            <a:noAutofit/>
          </a:bodyPr>
          <a:lstStyle>
            <a:lvl1pPr marL="0" indent="0">
              <a:lnSpc>
                <a:spcPts val="1600"/>
              </a:lnSpc>
              <a:buNone/>
              <a:defRPr sz="2000" b="0" i="0">
                <a:solidFill>
                  <a:schemeClr val="bg1"/>
                </a:solidFill>
                <a:latin typeface="TWK Everett" panose="020B0204000000000000" pitchFamily="34" charset="77"/>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Subtitle</a:t>
            </a:r>
          </a:p>
        </p:txBody>
      </p:sp>
    </p:spTree>
    <p:extLst>
      <p:ext uri="{BB962C8B-B14F-4D97-AF65-F5344CB8AC3E}">
        <p14:creationId xmlns:p14="http://schemas.microsoft.com/office/powerpoint/2010/main" val="1688301302"/>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ong Title Digital Dark Earth">
    <p:bg>
      <p:bgPr>
        <a:solidFill>
          <a:srgbClr val="565049"/>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3680" y="2950210"/>
            <a:ext cx="11729720" cy="2552699"/>
          </a:xfrm>
          <a:prstGeom prst="rect">
            <a:avLst/>
          </a:prstGeom>
        </p:spPr>
        <p:txBody>
          <a:bodyPr lIns="0" tIns="0" rIns="0" bIns="0" anchor="b">
            <a:noAutofit/>
          </a:bodyPr>
          <a:lstStyle>
            <a:lvl1pPr marL="0" indent="0">
              <a:lnSpc>
                <a:spcPts val="8200"/>
              </a:lnSpc>
              <a:buNone/>
              <a:defRPr sz="7400" b="0" i="0">
                <a:solidFill>
                  <a:schemeClr val="bg1"/>
                </a:solidFill>
                <a:latin typeface="TWK Everett" panose="020B0204000000000000" pitchFamily="34" charset="77"/>
              </a:defRPr>
            </a:lvl1pPr>
          </a:lstStyle>
          <a:p>
            <a:pPr lvl="0"/>
            <a:r>
              <a:rPr lang="en-US"/>
              <a:t>Smaller title slide for    longer headlines</a:t>
            </a:r>
          </a:p>
        </p:txBody>
      </p:sp>
      <p:sp>
        <p:nvSpPr>
          <p:cNvPr id="7" name="Text Placeholder 3">
            <a:extLst>
              <a:ext uri="{FF2B5EF4-FFF2-40B4-BE49-F238E27FC236}">
                <a16:creationId xmlns:a16="http://schemas.microsoft.com/office/drawing/2014/main" id="{905A1F75-BEC6-5D4E-AAEA-4701507DABA8}"/>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chemeClr val="bg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
        <p:nvSpPr>
          <p:cNvPr id="11" name="Text Placeholder 5">
            <a:extLst>
              <a:ext uri="{FF2B5EF4-FFF2-40B4-BE49-F238E27FC236}">
                <a16:creationId xmlns:a16="http://schemas.microsoft.com/office/drawing/2014/main" id="{4FCD1C34-5DD0-194D-9424-8AD8FA87FD42}"/>
              </a:ext>
            </a:extLst>
          </p:cNvPr>
          <p:cNvSpPr>
            <a:spLocks noGrp="1"/>
          </p:cNvSpPr>
          <p:nvPr>
            <p:ph type="body" sz="quarter" idx="17" hasCustomPrompt="1"/>
          </p:nvPr>
        </p:nvSpPr>
        <p:spPr>
          <a:xfrm>
            <a:off x="6324546" y="1562788"/>
            <a:ext cx="5638854" cy="457200"/>
          </a:xfrm>
        </p:spPr>
        <p:txBody>
          <a:bodyPr/>
          <a:lstStyle>
            <a:lvl1pPr marL="0" indent="0">
              <a:buNone/>
              <a:defRPr sz="1200" b="0" i="0">
                <a:solidFill>
                  <a:schemeClr val="bg1"/>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sp>
        <p:nvSpPr>
          <p:cNvPr id="12" name="Text Placeholder 21">
            <a:extLst>
              <a:ext uri="{FF2B5EF4-FFF2-40B4-BE49-F238E27FC236}">
                <a16:creationId xmlns:a16="http://schemas.microsoft.com/office/drawing/2014/main" id="{FDBE5405-3D6A-F442-A23F-A693AC4EDFED}"/>
              </a:ext>
            </a:extLst>
          </p:cNvPr>
          <p:cNvSpPr>
            <a:spLocks noGrp="1"/>
          </p:cNvSpPr>
          <p:nvPr>
            <p:ph type="body" sz="quarter" idx="15" hasCustomPrompt="1"/>
          </p:nvPr>
        </p:nvSpPr>
        <p:spPr>
          <a:xfrm>
            <a:off x="6334957" y="390199"/>
            <a:ext cx="5609038" cy="522797"/>
          </a:xfrm>
          <a:prstGeom prst="rect">
            <a:avLst/>
          </a:prstGeom>
        </p:spPr>
        <p:txBody>
          <a:bodyPr lIns="0" tIns="0" rIns="0" bIns="0" anchor="t">
            <a:noAutofit/>
          </a:bodyPr>
          <a:lstStyle>
            <a:lvl1pPr marL="0" indent="0">
              <a:lnSpc>
                <a:spcPts val="1600"/>
              </a:lnSpc>
              <a:buNone/>
              <a:defRPr sz="2000" b="0" i="0">
                <a:solidFill>
                  <a:schemeClr val="bg1"/>
                </a:solidFill>
                <a:latin typeface="TWK Everett" panose="020B0204000000000000" pitchFamily="34" charset="77"/>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Subtitle</a:t>
            </a:r>
          </a:p>
        </p:txBody>
      </p:sp>
    </p:spTree>
    <p:extLst>
      <p:ext uri="{BB962C8B-B14F-4D97-AF65-F5344CB8AC3E}">
        <p14:creationId xmlns:p14="http://schemas.microsoft.com/office/powerpoint/2010/main" val="2065578223"/>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ong Title 4">
    <p:bg>
      <p:bgPr>
        <a:solidFill>
          <a:srgbClr val="F2F1EE"/>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3680" y="2950210"/>
            <a:ext cx="11729720" cy="2552699"/>
          </a:xfrm>
          <a:prstGeom prst="rect">
            <a:avLst/>
          </a:prstGeom>
        </p:spPr>
        <p:txBody>
          <a:bodyPr lIns="0" tIns="0" rIns="0" bIns="0" anchor="b">
            <a:noAutofit/>
          </a:bodyPr>
          <a:lstStyle>
            <a:lvl1pPr marL="0" indent="0">
              <a:lnSpc>
                <a:spcPts val="8200"/>
              </a:lnSpc>
              <a:buNone/>
              <a:defRPr sz="7400" b="0" i="0">
                <a:solidFill>
                  <a:srgbClr val="FF462D"/>
                </a:solidFill>
                <a:latin typeface="TWK Everett" panose="020B0204000000000000" pitchFamily="34" charset="77"/>
              </a:defRPr>
            </a:lvl1pPr>
          </a:lstStyle>
          <a:p>
            <a:pPr lvl="0"/>
            <a:r>
              <a:rPr lang="en-US"/>
              <a:t>Smaller title slide for    longer headlines</a:t>
            </a:r>
          </a:p>
        </p:txBody>
      </p:sp>
      <p:sp>
        <p:nvSpPr>
          <p:cNvPr id="7" name="Text Placeholder 3">
            <a:extLst>
              <a:ext uri="{FF2B5EF4-FFF2-40B4-BE49-F238E27FC236}">
                <a16:creationId xmlns:a16="http://schemas.microsoft.com/office/drawing/2014/main" id="{905A1F75-BEC6-5D4E-AAEA-4701507DABA8}"/>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rgbClr val="FF462D"/>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
        <p:nvSpPr>
          <p:cNvPr id="10" name="Text Placeholder 21">
            <a:extLst>
              <a:ext uri="{FF2B5EF4-FFF2-40B4-BE49-F238E27FC236}">
                <a16:creationId xmlns:a16="http://schemas.microsoft.com/office/drawing/2014/main" id="{4C9C7A7A-3C96-7149-AC61-D61B519D6FED}"/>
              </a:ext>
            </a:extLst>
          </p:cNvPr>
          <p:cNvSpPr>
            <a:spLocks noGrp="1"/>
          </p:cNvSpPr>
          <p:nvPr>
            <p:ph type="body" sz="quarter" idx="15" hasCustomPrompt="1"/>
          </p:nvPr>
        </p:nvSpPr>
        <p:spPr>
          <a:xfrm>
            <a:off x="6334957" y="390199"/>
            <a:ext cx="5609038" cy="522797"/>
          </a:xfrm>
          <a:prstGeom prst="rect">
            <a:avLst/>
          </a:prstGeom>
        </p:spPr>
        <p:txBody>
          <a:bodyPr lIns="0" tIns="0" rIns="0" bIns="0" anchor="t">
            <a:noAutofit/>
          </a:bodyPr>
          <a:lstStyle>
            <a:lvl1pPr marL="0" indent="0">
              <a:lnSpc>
                <a:spcPts val="1600"/>
              </a:lnSpc>
              <a:buNone/>
              <a:defRPr sz="2000" b="0" i="0">
                <a:solidFill>
                  <a:srgbClr val="FF462D"/>
                </a:solidFill>
                <a:latin typeface="TWK Everett" panose="020B0204000000000000" pitchFamily="34" charset="77"/>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Subtitle</a:t>
            </a:r>
          </a:p>
        </p:txBody>
      </p:sp>
      <p:sp>
        <p:nvSpPr>
          <p:cNvPr id="11" name="Text Placeholder 5">
            <a:extLst>
              <a:ext uri="{FF2B5EF4-FFF2-40B4-BE49-F238E27FC236}">
                <a16:creationId xmlns:a16="http://schemas.microsoft.com/office/drawing/2014/main" id="{4FCD1C34-5DD0-194D-9424-8AD8FA87FD42}"/>
              </a:ext>
            </a:extLst>
          </p:cNvPr>
          <p:cNvSpPr>
            <a:spLocks noGrp="1"/>
          </p:cNvSpPr>
          <p:nvPr>
            <p:ph type="body" sz="quarter" idx="17" hasCustomPrompt="1"/>
          </p:nvPr>
        </p:nvSpPr>
        <p:spPr>
          <a:xfrm>
            <a:off x="6324546" y="1562788"/>
            <a:ext cx="5638854" cy="457200"/>
          </a:xfrm>
        </p:spPr>
        <p:txBody>
          <a:bodyPr/>
          <a:lstStyle>
            <a:lvl1pPr marL="0" indent="0">
              <a:buNone/>
              <a:defRPr sz="1200" b="0" i="0">
                <a:solidFill>
                  <a:srgbClr val="FF462D"/>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spTree>
    <p:extLst>
      <p:ext uri="{BB962C8B-B14F-4D97-AF65-F5344CB8AC3E}">
        <p14:creationId xmlns:p14="http://schemas.microsoft.com/office/powerpoint/2010/main" val="1346602412"/>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ong Title 5">
    <p:bg>
      <p:bgPr>
        <a:solidFill>
          <a:schemeClr val="accent2"/>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3680" y="2950210"/>
            <a:ext cx="11729720" cy="2552699"/>
          </a:xfrm>
          <a:prstGeom prst="rect">
            <a:avLst/>
          </a:prstGeom>
        </p:spPr>
        <p:txBody>
          <a:bodyPr lIns="0" tIns="0" rIns="0" bIns="0" anchor="b">
            <a:noAutofit/>
          </a:bodyPr>
          <a:lstStyle>
            <a:lvl1pPr marL="0" indent="0">
              <a:lnSpc>
                <a:spcPts val="8200"/>
              </a:lnSpc>
              <a:buNone/>
              <a:defRPr sz="7400" b="0" i="0">
                <a:solidFill>
                  <a:srgbClr val="FF462D"/>
                </a:solidFill>
                <a:latin typeface="TWK Everett" panose="020B0204000000000000" pitchFamily="34" charset="77"/>
              </a:defRPr>
            </a:lvl1pPr>
          </a:lstStyle>
          <a:p>
            <a:pPr lvl="0"/>
            <a:r>
              <a:rPr lang="en-US"/>
              <a:t>Smaller title slide for    longer headlines</a:t>
            </a:r>
          </a:p>
        </p:txBody>
      </p:sp>
      <p:sp>
        <p:nvSpPr>
          <p:cNvPr id="7" name="Text Placeholder 3">
            <a:extLst>
              <a:ext uri="{FF2B5EF4-FFF2-40B4-BE49-F238E27FC236}">
                <a16:creationId xmlns:a16="http://schemas.microsoft.com/office/drawing/2014/main" id="{905A1F75-BEC6-5D4E-AAEA-4701507DABA8}"/>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rgbClr val="FF462D"/>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
        <p:nvSpPr>
          <p:cNvPr id="11" name="Text Placeholder 5">
            <a:extLst>
              <a:ext uri="{FF2B5EF4-FFF2-40B4-BE49-F238E27FC236}">
                <a16:creationId xmlns:a16="http://schemas.microsoft.com/office/drawing/2014/main" id="{4FCD1C34-5DD0-194D-9424-8AD8FA87FD42}"/>
              </a:ext>
            </a:extLst>
          </p:cNvPr>
          <p:cNvSpPr>
            <a:spLocks noGrp="1"/>
          </p:cNvSpPr>
          <p:nvPr>
            <p:ph type="body" sz="quarter" idx="17" hasCustomPrompt="1"/>
          </p:nvPr>
        </p:nvSpPr>
        <p:spPr>
          <a:xfrm>
            <a:off x="6324546" y="1562788"/>
            <a:ext cx="5638854" cy="457200"/>
          </a:xfrm>
        </p:spPr>
        <p:txBody>
          <a:bodyPr/>
          <a:lstStyle>
            <a:lvl1pPr marL="0" indent="0">
              <a:buNone/>
              <a:defRPr sz="1200" b="0" i="0">
                <a:solidFill>
                  <a:srgbClr val="FF462D"/>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sp>
        <p:nvSpPr>
          <p:cNvPr id="8" name="Text Placeholder 21">
            <a:extLst>
              <a:ext uri="{FF2B5EF4-FFF2-40B4-BE49-F238E27FC236}">
                <a16:creationId xmlns:a16="http://schemas.microsoft.com/office/drawing/2014/main" id="{2A8E9CF1-CA51-BE4E-B6E5-6852DD5DE36B}"/>
              </a:ext>
            </a:extLst>
          </p:cNvPr>
          <p:cNvSpPr>
            <a:spLocks noGrp="1"/>
          </p:cNvSpPr>
          <p:nvPr>
            <p:ph type="body" sz="quarter" idx="15" hasCustomPrompt="1"/>
          </p:nvPr>
        </p:nvSpPr>
        <p:spPr>
          <a:xfrm>
            <a:off x="6334957" y="390199"/>
            <a:ext cx="5609038" cy="522797"/>
          </a:xfrm>
          <a:prstGeom prst="rect">
            <a:avLst/>
          </a:prstGeom>
        </p:spPr>
        <p:txBody>
          <a:bodyPr lIns="0" tIns="0" rIns="0" bIns="0" anchor="t">
            <a:noAutofit/>
          </a:bodyPr>
          <a:lstStyle>
            <a:lvl1pPr marL="0" indent="0">
              <a:lnSpc>
                <a:spcPts val="1600"/>
              </a:lnSpc>
              <a:buNone/>
              <a:defRPr sz="2000" b="0" i="0">
                <a:solidFill>
                  <a:srgbClr val="FF462D"/>
                </a:solidFill>
                <a:latin typeface="TWK Everett" panose="020B0204000000000000" pitchFamily="34" charset="77"/>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Subtitle</a:t>
            </a:r>
          </a:p>
        </p:txBody>
      </p:sp>
    </p:spTree>
    <p:extLst>
      <p:ext uri="{BB962C8B-B14F-4D97-AF65-F5344CB8AC3E}">
        <p14:creationId xmlns:p14="http://schemas.microsoft.com/office/powerpoint/2010/main" val="947076878"/>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accent1"/>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8760" y="3017520"/>
            <a:ext cx="5867400" cy="2359910"/>
          </a:xfrm>
          <a:prstGeom prst="rect">
            <a:avLst/>
          </a:prstGeom>
        </p:spPr>
        <p:txBody>
          <a:bodyPr lIns="0" tIns="0" rIns="0" bIns="0" anchor="b">
            <a:noAutofit/>
          </a:bodyPr>
          <a:lstStyle>
            <a:lvl1pPr marL="0" indent="0">
              <a:lnSpc>
                <a:spcPts val="8200"/>
              </a:lnSpc>
              <a:buNone/>
              <a:defRPr sz="7400" b="0" i="0">
                <a:solidFill>
                  <a:schemeClr val="bg1"/>
                </a:solidFill>
                <a:latin typeface="TWK Everett" panose="020B0204000000000000" pitchFamily="34" charset="77"/>
              </a:defRPr>
            </a:lvl1pPr>
          </a:lstStyle>
          <a:p>
            <a:pPr lvl="0"/>
            <a:r>
              <a:rPr lang="en-US"/>
              <a:t>Thank you</a:t>
            </a:r>
          </a:p>
        </p:txBody>
      </p:sp>
      <p:sp>
        <p:nvSpPr>
          <p:cNvPr id="5" name="Text Placeholder 3">
            <a:extLst>
              <a:ext uri="{FF2B5EF4-FFF2-40B4-BE49-F238E27FC236}">
                <a16:creationId xmlns:a16="http://schemas.microsoft.com/office/drawing/2014/main" id="{40255C1A-8C98-3045-A04D-F9D8B00E1D44}"/>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chemeClr val="bg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Tree>
    <p:extLst>
      <p:ext uri="{BB962C8B-B14F-4D97-AF65-F5344CB8AC3E}">
        <p14:creationId xmlns:p14="http://schemas.microsoft.com/office/powerpoint/2010/main" val="1699289990"/>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 red with white slim trellis">
    <p:bg>
      <p:bgPr>
        <a:solidFill>
          <a:schemeClr val="accent1"/>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8760" y="3017520"/>
            <a:ext cx="5867400" cy="2359910"/>
          </a:xfrm>
          <a:prstGeom prst="rect">
            <a:avLst/>
          </a:prstGeom>
        </p:spPr>
        <p:txBody>
          <a:bodyPr lIns="0" tIns="0" rIns="0" bIns="0" anchor="b">
            <a:noAutofit/>
          </a:bodyPr>
          <a:lstStyle>
            <a:lvl1pPr marL="0" indent="0">
              <a:lnSpc>
                <a:spcPts val="8200"/>
              </a:lnSpc>
              <a:buNone/>
              <a:defRPr sz="7400" b="0" i="0">
                <a:solidFill>
                  <a:schemeClr val="bg1"/>
                </a:solidFill>
                <a:latin typeface="TWK Everett" panose="020B0204000000000000" pitchFamily="34" charset="77"/>
              </a:defRPr>
            </a:lvl1pPr>
          </a:lstStyle>
          <a:p>
            <a:pPr lvl="0"/>
            <a:r>
              <a:rPr lang="en-US"/>
              <a:t>Thank you</a:t>
            </a:r>
          </a:p>
        </p:txBody>
      </p:sp>
      <p:sp>
        <p:nvSpPr>
          <p:cNvPr id="5" name="Text Placeholder 3">
            <a:extLst>
              <a:ext uri="{FF2B5EF4-FFF2-40B4-BE49-F238E27FC236}">
                <a16:creationId xmlns:a16="http://schemas.microsoft.com/office/drawing/2014/main" id="{40255C1A-8C98-3045-A04D-F9D8B00E1D44}"/>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chemeClr val="bg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pic>
        <p:nvPicPr>
          <p:cNvPr id="2" name="Picture 1">
            <a:extLst>
              <a:ext uri="{FF2B5EF4-FFF2-40B4-BE49-F238E27FC236}">
                <a16:creationId xmlns:a16="http://schemas.microsoft.com/office/drawing/2014/main" id="{BCDB9E84-3DFE-523C-0F24-B1DD29104650}"/>
              </a:ext>
            </a:extLst>
          </p:cNvPr>
          <p:cNvPicPr>
            <a:picLocks/>
          </p:cNvPicPr>
          <p:nvPr userDrawn="1"/>
        </p:nvPicPr>
        <p:blipFill>
          <a:blip r:embed="rId2"/>
          <a:srcRect t="33" b="33"/>
          <a:stretch/>
        </p:blipFill>
        <p:spPr>
          <a:xfrm>
            <a:off x="7409137" y="-6536"/>
            <a:ext cx="4782863" cy="6864536"/>
          </a:xfrm>
          <a:prstGeom prst="rect">
            <a:avLst/>
          </a:prstGeom>
        </p:spPr>
      </p:pic>
    </p:spTree>
    <p:extLst>
      <p:ext uri="{BB962C8B-B14F-4D97-AF65-F5344CB8AC3E}">
        <p14:creationId xmlns:p14="http://schemas.microsoft.com/office/powerpoint/2010/main" val="912922968"/>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accent3"/>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28600" y="3025140"/>
            <a:ext cx="5867400" cy="2362199"/>
          </a:xfrm>
          <a:prstGeom prst="rect">
            <a:avLst/>
          </a:prstGeom>
        </p:spPr>
        <p:txBody>
          <a:bodyPr lIns="0" tIns="0" rIns="0" bIns="0" anchor="b">
            <a:noAutofit/>
          </a:bodyPr>
          <a:lstStyle>
            <a:lvl1pPr marL="0" indent="0">
              <a:lnSpc>
                <a:spcPts val="8200"/>
              </a:lnSpc>
              <a:buNone/>
              <a:defRPr sz="7400" b="0" i="0">
                <a:solidFill>
                  <a:srgbClr val="042315"/>
                </a:solidFill>
                <a:latin typeface="TWK Everett" panose="020B0204000000000000" pitchFamily="34" charset="77"/>
              </a:defRPr>
            </a:lvl1pPr>
          </a:lstStyle>
          <a:p>
            <a:pPr lvl="0"/>
            <a:r>
              <a:rPr lang="en-US"/>
              <a:t>Thank you</a:t>
            </a:r>
          </a:p>
        </p:txBody>
      </p:sp>
      <p:sp>
        <p:nvSpPr>
          <p:cNvPr id="6" name="Text Placeholder 3">
            <a:extLst>
              <a:ext uri="{FF2B5EF4-FFF2-40B4-BE49-F238E27FC236}">
                <a16:creationId xmlns:a16="http://schemas.microsoft.com/office/drawing/2014/main" id="{CCBD17F1-1E79-1B44-8A60-7E2CF4ABDAC4}"/>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rgbClr val="042315"/>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pic>
        <p:nvPicPr>
          <p:cNvPr id="7" name="Picture 6">
            <a:extLst>
              <a:ext uri="{FF2B5EF4-FFF2-40B4-BE49-F238E27FC236}">
                <a16:creationId xmlns:a16="http://schemas.microsoft.com/office/drawing/2014/main" id="{E3E26CD3-2748-548C-83B5-5E750B0E60CA}"/>
              </a:ext>
            </a:extLst>
          </p:cNvPr>
          <p:cNvPicPr>
            <a:picLocks/>
          </p:cNvPicPr>
          <p:nvPr userDrawn="1"/>
        </p:nvPicPr>
        <p:blipFill rotWithShape="1">
          <a:blip r:embed="rId2"/>
          <a:srcRect l="72" r="59620"/>
          <a:stretch/>
        </p:blipFill>
        <p:spPr>
          <a:xfrm>
            <a:off x="7223861" y="0"/>
            <a:ext cx="4968139" cy="6858000"/>
          </a:xfrm>
          <a:prstGeom prst="rect">
            <a:avLst/>
          </a:prstGeom>
        </p:spPr>
      </p:pic>
    </p:spTree>
    <p:extLst>
      <p:ext uri="{BB962C8B-B14F-4D97-AF65-F5344CB8AC3E}">
        <p14:creationId xmlns:p14="http://schemas.microsoft.com/office/powerpoint/2010/main" val="3772704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hort Title 2">
    <p:bg>
      <p:bgPr>
        <a:solidFill>
          <a:srgbClr val="4CDD84"/>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BB7E210A-CC7B-864B-AC6F-C7E9E7BC7B2B}"/>
              </a:ext>
            </a:extLst>
          </p:cNvPr>
          <p:cNvSpPr>
            <a:spLocks noGrp="1"/>
          </p:cNvSpPr>
          <p:nvPr>
            <p:ph type="body" sz="quarter" idx="16" hasCustomPrompt="1"/>
          </p:nvPr>
        </p:nvSpPr>
        <p:spPr>
          <a:xfrm>
            <a:off x="228600" y="3657600"/>
            <a:ext cx="11734800" cy="2651760"/>
          </a:xfrm>
          <a:prstGeom prst="rect">
            <a:avLst/>
          </a:prstGeom>
        </p:spPr>
        <p:txBody>
          <a:bodyPr lIns="0" tIns="0" rIns="0" bIns="0" anchor="b">
            <a:noAutofit/>
          </a:bodyPr>
          <a:lstStyle>
            <a:lvl1pPr marL="0" indent="0">
              <a:buNone/>
              <a:defRPr sz="11500" b="0" i="0">
                <a:solidFill>
                  <a:srgbClr val="042315"/>
                </a:solidFill>
                <a:latin typeface="TWK Everett" panose="020B0204000000000000" pitchFamily="34" charset="77"/>
              </a:defRPr>
            </a:lvl1pPr>
          </a:lstStyle>
          <a:p>
            <a:pPr lvl="0"/>
            <a:r>
              <a:rPr lang="en-US"/>
              <a:t>Title goes here</a:t>
            </a:r>
          </a:p>
        </p:txBody>
      </p:sp>
      <p:sp>
        <p:nvSpPr>
          <p:cNvPr id="6" name="Text Placeholder 5">
            <a:extLst>
              <a:ext uri="{FF2B5EF4-FFF2-40B4-BE49-F238E27FC236}">
                <a16:creationId xmlns:a16="http://schemas.microsoft.com/office/drawing/2014/main" id="{5F4A87DD-957F-6E4C-87FA-7402322BD111}"/>
              </a:ext>
            </a:extLst>
          </p:cNvPr>
          <p:cNvSpPr>
            <a:spLocks noGrp="1"/>
          </p:cNvSpPr>
          <p:nvPr>
            <p:ph type="body" sz="quarter" idx="17" hasCustomPrompt="1"/>
          </p:nvPr>
        </p:nvSpPr>
        <p:spPr>
          <a:xfrm>
            <a:off x="6324546" y="1562788"/>
            <a:ext cx="5638854" cy="457200"/>
          </a:xfrm>
        </p:spPr>
        <p:txBody>
          <a:bodyPr/>
          <a:lstStyle>
            <a:lvl1pPr marL="0" indent="0">
              <a:buNone/>
              <a:defRPr sz="1200" b="0" i="0">
                <a:solidFill>
                  <a:srgbClr val="042315"/>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sp>
        <p:nvSpPr>
          <p:cNvPr id="9" name="Text Placeholder 21">
            <a:extLst>
              <a:ext uri="{FF2B5EF4-FFF2-40B4-BE49-F238E27FC236}">
                <a16:creationId xmlns:a16="http://schemas.microsoft.com/office/drawing/2014/main" id="{BA051F55-DD70-AD45-9776-3723F17DB84F}"/>
              </a:ext>
            </a:extLst>
          </p:cNvPr>
          <p:cNvSpPr>
            <a:spLocks noGrp="1"/>
          </p:cNvSpPr>
          <p:nvPr>
            <p:ph type="body" sz="quarter" idx="15" hasCustomPrompt="1"/>
          </p:nvPr>
        </p:nvSpPr>
        <p:spPr>
          <a:xfrm>
            <a:off x="6334957" y="390199"/>
            <a:ext cx="5609038" cy="522797"/>
          </a:xfrm>
          <a:prstGeom prst="rect">
            <a:avLst/>
          </a:prstGeom>
        </p:spPr>
        <p:txBody>
          <a:bodyPr lIns="0" tIns="0" rIns="0" bIns="0" anchor="t">
            <a:noAutofit/>
          </a:bodyPr>
          <a:lstStyle>
            <a:lvl1pPr marL="0" indent="0">
              <a:lnSpc>
                <a:spcPts val="1600"/>
              </a:lnSpc>
              <a:buNone/>
              <a:defRPr sz="2000" b="0" i="0">
                <a:solidFill>
                  <a:srgbClr val="042315"/>
                </a:solidFill>
                <a:latin typeface="TWK Everett" panose="020B0204000000000000" pitchFamily="34" charset="77"/>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Subtitle</a:t>
            </a:r>
          </a:p>
        </p:txBody>
      </p:sp>
      <p:sp>
        <p:nvSpPr>
          <p:cNvPr id="12" name="Text Placeholder 3">
            <a:extLst>
              <a:ext uri="{FF2B5EF4-FFF2-40B4-BE49-F238E27FC236}">
                <a16:creationId xmlns:a16="http://schemas.microsoft.com/office/drawing/2014/main" id="{01F1864E-4A1D-E640-AA2F-C5487E5EB324}"/>
              </a:ext>
            </a:extLst>
          </p:cNvPr>
          <p:cNvSpPr>
            <a:spLocks noGrp="1"/>
          </p:cNvSpPr>
          <p:nvPr>
            <p:ph type="body" sz="quarter" idx="13" hasCustomPrompt="1"/>
          </p:nvPr>
        </p:nvSpPr>
        <p:spPr>
          <a:xfrm>
            <a:off x="240828" y="6366302"/>
            <a:ext cx="2616994" cy="174086"/>
          </a:xfrm>
          <a:prstGeom prst="rect">
            <a:avLst/>
          </a:prstGeom>
        </p:spPr>
        <p:txBody>
          <a:bodyPr lIns="0" tIns="0" rIns="0" bIns="0">
            <a:noAutofit/>
          </a:bodyPr>
          <a:lstStyle>
            <a:lvl1pPr marL="0" indent="0">
              <a:buNone/>
              <a:defRPr sz="1200" b="0" i="0">
                <a:solidFill>
                  <a:srgbClr val="042315"/>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Tree>
    <p:extLst>
      <p:ext uri="{BB962C8B-B14F-4D97-AF65-F5344CB8AC3E}">
        <p14:creationId xmlns:p14="http://schemas.microsoft.com/office/powerpoint/2010/main" val="958409471"/>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hank You - Spruce">
    <p:bg>
      <p:bgPr>
        <a:solidFill>
          <a:srgbClr val="29707A"/>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28600" y="3025140"/>
            <a:ext cx="5867400" cy="2362199"/>
          </a:xfrm>
          <a:prstGeom prst="rect">
            <a:avLst/>
          </a:prstGeom>
        </p:spPr>
        <p:txBody>
          <a:bodyPr lIns="0" tIns="0" rIns="0" bIns="0" anchor="b">
            <a:noAutofit/>
          </a:bodyPr>
          <a:lstStyle>
            <a:lvl1pPr marL="0" indent="0">
              <a:lnSpc>
                <a:spcPts val="8200"/>
              </a:lnSpc>
              <a:buNone/>
              <a:defRPr sz="7400" b="0" i="0">
                <a:solidFill>
                  <a:srgbClr val="FFFFFF"/>
                </a:solidFill>
                <a:latin typeface="TWK Everett" panose="020B0204000000000000" pitchFamily="34" charset="77"/>
              </a:defRPr>
            </a:lvl1pPr>
          </a:lstStyle>
          <a:p>
            <a:pPr lvl="0"/>
            <a:r>
              <a:rPr lang="en-US"/>
              <a:t>Thank you</a:t>
            </a:r>
          </a:p>
        </p:txBody>
      </p:sp>
      <p:sp>
        <p:nvSpPr>
          <p:cNvPr id="6" name="Text Placeholder 3">
            <a:extLst>
              <a:ext uri="{FF2B5EF4-FFF2-40B4-BE49-F238E27FC236}">
                <a16:creationId xmlns:a16="http://schemas.microsoft.com/office/drawing/2014/main" id="{CCBD17F1-1E79-1B44-8A60-7E2CF4ABDAC4}"/>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rgbClr val="FFFFFF"/>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pic>
        <p:nvPicPr>
          <p:cNvPr id="2" name="Picture 1">
            <a:extLst>
              <a:ext uri="{FF2B5EF4-FFF2-40B4-BE49-F238E27FC236}">
                <a16:creationId xmlns:a16="http://schemas.microsoft.com/office/drawing/2014/main" id="{EE8B1A74-0186-4F16-154F-C0CA099D8D40}"/>
              </a:ext>
            </a:extLst>
          </p:cNvPr>
          <p:cNvPicPr>
            <a:picLocks/>
          </p:cNvPicPr>
          <p:nvPr userDrawn="1"/>
        </p:nvPicPr>
        <p:blipFill rotWithShape="1">
          <a:blip r:embed="rId2"/>
          <a:srcRect l="52534" r="8274"/>
          <a:stretch/>
        </p:blipFill>
        <p:spPr>
          <a:xfrm>
            <a:off x="7409137" y="-6536"/>
            <a:ext cx="4782863" cy="6864536"/>
          </a:xfrm>
          <a:prstGeom prst="rect">
            <a:avLst/>
          </a:prstGeom>
        </p:spPr>
      </p:pic>
    </p:spTree>
    <p:extLst>
      <p:ext uri="{BB962C8B-B14F-4D97-AF65-F5344CB8AC3E}">
        <p14:creationId xmlns:p14="http://schemas.microsoft.com/office/powerpoint/2010/main" val="2287466373"/>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Dark Stone">
    <p:bg>
      <p:bgPr>
        <a:solidFill>
          <a:srgbClr val="3D3C3C"/>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8760" y="3017520"/>
            <a:ext cx="5867400" cy="2359910"/>
          </a:xfrm>
          <a:prstGeom prst="rect">
            <a:avLst/>
          </a:prstGeom>
        </p:spPr>
        <p:txBody>
          <a:bodyPr lIns="0" tIns="0" rIns="0" bIns="0" anchor="b">
            <a:noAutofit/>
          </a:bodyPr>
          <a:lstStyle>
            <a:lvl1pPr marL="0" indent="0">
              <a:lnSpc>
                <a:spcPts val="8200"/>
              </a:lnSpc>
              <a:buNone/>
              <a:defRPr sz="7400" b="0" i="0">
                <a:solidFill>
                  <a:schemeClr val="bg1"/>
                </a:solidFill>
                <a:latin typeface="TWK Everett" panose="020B0204000000000000" pitchFamily="34" charset="77"/>
              </a:defRPr>
            </a:lvl1pPr>
          </a:lstStyle>
          <a:p>
            <a:pPr lvl="0"/>
            <a:r>
              <a:rPr lang="en-US"/>
              <a:t>Thank you</a:t>
            </a:r>
          </a:p>
        </p:txBody>
      </p:sp>
      <p:sp>
        <p:nvSpPr>
          <p:cNvPr id="5" name="Text Placeholder 3">
            <a:extLst>
              <a:ext uri="{FF2B5EF4-FFF2-40B4-BE49-F238E27FC236}">
                <a16:creationId xmlns:a16="http://schemas.microsoft.com/office/drawing/2014/main" id="{40255C1A-8C98-3045-A04D-F9D8B00E1D44}"/>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chemeClr val="bg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Tree>
    <p:extLst>
      <p:ext uri="{BB962C8B-B14F-4D97-AF65-F5344CB8AC3E}">
        <p14:creationId xmlns:p14="http://schemas.microsoft.com/office/powerpoint/2010/main" val="1895489759"/>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 You cloud with red wide trellis">
    <p:bg>
      <p:bgPr>
        <a:solidFill>
          <a:srgbClr val="F2F1EE"/>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28600" y="3025140"/>
            <a:ext cx="5867400" cy="2362199"/>
          </a:xfrm>
          <a:prstGeom prst="rect">
            <a:avLst/>
          </a:prstGeom>
        </p:spPr>
        <p:txBody>
          <a:bodyPr lIns="0" tIns="0" rIns="0" bIns="0" anchor="b">
            <a:noAutofit/>
          </a:bodyPr>
          <a:lstStyle>
            <a:lvl1pPr marL="0" indent="0">
              <a:lnSpc>
                <a:spcPts val="8200"/>
              </a:lnSpc>
              <a:buNone/>
              <a:defRPr sz="7400" b="0" i="0">
                <a:solidFill>
                  <a:schemeClr val="accent1"/>
                </a:solidFill>
                <a:latin typeface="TWK Everett" panose="020B0204000000000000" pitchFamily="34" charset="77"/>
              </a:defRPr>
            </a:lvl1pPr>
          </a:lstStyle>
          <a:p>
            <a:pPr lvl="0"/>
            <a:r>
              <a:rPr lang="en-US"/>
              <a:t>Thank you</a:t>
            </a:r>
          </a:p>
        </p:txBody>
      </p:sp>
      <p:sp>
        <p:nvSpPr>
          <p:cNvPr id="6" name="Text Placeholder 3">
            <a:extLst>
              <a:ext uri="{FF2B5EF4-FFF2-40B4-BE49-F238E27FC236}">
                <a16:creationId xmlns:a16="http://schemas.microsoft.com/office/drawing/2014/main" id="{CCBD17F1-1E79-1B44-8A60-7E2CF4ABDAC4}"/>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chemeClr val="accent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pic>
        <p:nvPicPr>
          <p:cNvPr id="7" name="Picture 6">
            <a:extLst>
              <a:ext uri="{FF2B5EF4-FFF2-40B4-BE49-F238E27FC236}">
                <a16:creationId xmlns:a16="http://schemas.microsoft.com/office/drawing/2014/main" id="{2BC9780E-D2E6-D84D-BDF3-7806F934F26C}"/>
              </a:ext>
            </a:extLst>
          </p:cNvPr>
          <p:cNvPicPr>
            <a:picLocks noChangeAspect="1"/>
          </p:cNvPicPr>
          <p:nvPr userDrawn="1"/>
        </p:nvPicPr>
        <p:blipFill rotWithShape="1">
          <a:blip r:embed="rId2"/>
          <a:srcRect r="52528"/>
          <a:stretch/>
        </p:blipFill>
        <p:spPr>
          <a:xfrm>
            <a:off x="6240464" y="0"/>
            <a:ext cx="5951536" cy="6858000"/>
          </a:xfrm>
          <a:prstGeom prst="rect">
            <a:avLst/>
          </a:prstGeom>
        </p:spPr>
      </p:pic>
    </p:spTree>
    <p:extLst>
      <p:ext uri="{BB962C8B-B14F-4D97-AF65-F5344CB8AC3E}">
        <p14:creationId xmlns:p14="http://schemas.microsoft.com/office/powerpoint/2010/main" val="360294990"/>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cloud with red slim trellis">
    <p:bg>
      <p:bgPr>
        <a:solidFill>
          <a:srgbClr val="F2F1EE"/>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28600" y="3025140"/>
            <a:ext cx="5867400" cy="2362199"/>
          </a:xfrm>
          <a:prstGeom prst="rect">
            <a:avLst/>
          </a:prstGeom>
        </p:spPr>
        <p:txBody>
          <a:bodyPr lIns="0" tIns="0" rIns="0" bIns="0" anchor="b">
            <a:noAutofit/>
          </a:bodyPr>
          <a:lstStyle>
            <a:lvl1pPr marL="0" indent="0">
              <a:lnSpc>
                <a:spcPts val="8200"/>
              </a:lnSpc>
              <a:buNone/>
              <a:defRPr sz="7400" b="0" i="0">
                <a:solidFill>
                  <a:schemeClr val="accent1"/>
                </a:solidFill>
                <a:latin typeface="TWK Everett" panose="020B0204000000000000" pitchFamily="34" charset="77"/>
              </a:defRPr>
            </a:lvl1pPr>
          </a:lstStyle>
          <a:p>
            <a:pPr lvl="0"/>
            <a:r>
              <a:rPr lang="en-US"/>
              <a:t>Thank you</a:t>
            </a:r>
          </a:p>
        </p:txBody>
      </p:sp>
      <p:sp>
        <p:nvSpPr>
          <p:cNvPr id="6" name="Text Placeholder 3">
            <a:extLst>
              <a:ext uri="{FF2B5EF4-FFF2-40B4-BE49-F238E27FC236}">
                <a16:creationId xmlns:a16="http://schemas.microsoft.com/office/drawing/2014/main" id="{CCBD17F1-1E79-1B44-8A60-7E2CF4ABDAC4}"/>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chemeClr val="accent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pic>
        <p:nvPicPr>
          <p:cNvPr id="2" name="Picture 1">
            <a:extLst>
              <a:ext uri="{FF2B5EF4-FFF2-40B4-BE49-F238E27FC236}">
                <a16:creationId xmlns:a16="http://schemas.microsoft.com/office/drawing/2014/main" id="{E2121BAE-A4D8-B505-11EE-0A79783EE8CE}"/>
              </a:ext>
            </a:extLst>
          </p:cNvPr>
          <p:cNvPicPr>
            <a:picLocks/>
          </p:cNvPicPr>
          <p:nvPr userDrawn="1"/>
        </p:nvPicPr>
        <p:blipFill>
          <a:blip r:embed="rId2"/>
          <a:srcRect t="148" b="148"/>
          <a:stretch/>
        </p:blipFill>
        <p:spPr>
          <a:xfrm>
            <a:off x="7972926" y="-9814"/>
            <a:ext cx="4227443" cy="6881066"/>
          </a:xfrm>
          <a:prstGeom prst="rect">
            <a:avLst/>
          </a:prstGeom>
        </p:spPr>
      </p:pic>
    </p:spTree>
    <p:extLst>
      <p:ext uri="{BB962C8B-B14F-4D97-AF65-F5344CB8AC3E}">
        <p14:creationId xmlns:p14="http://schemas.microsoft.com/office/powerpoint/2010/main" val="3562758853"/>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skye with red wide trelllis">
    <p:bg>
      <p:bgPr>
        <a:solidFill>
          <a:schemeClr val="accent2"/>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28600" y="3025140"/>
            <a:ext cx="5867400" cy="2362199"/>
          </a:xfrm>
          <a:prstGeom prst="rect">
            <a:avLst/>
          </a:prstGeom>
        </p:spPr>
        <p:txBody>
          <a:bodyPr lIns="0" tIns="0" rIns="0" bIns="0" anchor="b">
            <a:noAutofit/>
          </a:bodyPr>
          <a:lstStyle>
            <a:lvl1pPr marL="0" indent="0">
              <a:lnSpc>
                <a:spcPts val="8200"/>
              </a:lnSpc>
              <a:buNone/>
              <a:defRPr sz="7400" b="0" i="0">
                <a:solidFill>
                  <a:schemeClr val="accent1"/>
                </a:solidFill>
                <a:latin typeface="TWK Everett" panose="020B0204000000000000" pitchFamily="34" charset="77"/>
              </a:defRPr>
            </a:lvl1pPr>
          </a:lstStyle>
          <a:p>
            <a:pPr lvl="0"/>
            <a:r>
              <a:rPr lang="en-US"/>
              <a:t>Thank you</a:t>
            </a:r>
          </a:p>
        </p:txBody>
      </p:sp>
      <p:sp>
        <p:nvSpPr>
          <p:cNvPr id="6" name="Text Placeholder 3">
            <a:extLst>
              <a:ext uri="{FF2B5EF4-FFF2-40B4-BE49-F238E27FC236}">
                <a16:creationId xmlns:a16="http://schemas.microsoft.com/office/drawing/2014/main" id="{CCBD17F1-1E79-1B44-8A60-7E2CF4ABDAC4}"/>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chemeClr val="accent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pic>
        <p:nvPicPr>
          <p:cNvPr id="7" name="Picture 6">
            <a:extLst>
              <a:ext uri="{FF2B5EF4-FFF2-40B4-BE49-F238E27FC236}">
                <a16:creationId xmlns:a16="http://schemas.microsoft.com/office/drawing/2014/main" id="{2BC9780E-D2E6-D84D-BDF3-7806F934F26C}"/>
              </a:ext>
            </a:extLst>
          </p:cNvPr>
          <p:cNvPicPr>
            <a:picLocks noChangeAspect="1"/>
          </p:cNvPicPr>
          <p:nvPr userDrawn="1"/>
        </p:nvPicPr>
        <p:blipFill rotWithShape="1">
          <a:blip r:embed="rId2"/>
          <a:srcRect r="52528"/>
          <a:stretch/>
        </p:blipFill>
        <p:spPr>
          <a:xfrm>
            <a:off x="6240464" y="0"/>
            <a:ext cx="5951536" cy="6858000"/>
          </a:xfrm>
          <a:prstGeom prst="rect">
            <a:avLst/>
          </a:prstGeom>
        </p:spPr>
      </p:pic>
    </p:spTree>
    <p:extLst>
      <p:ext uri="{BB962C8B-B14F-4D97-AF65-F5344CB8AC3E}">
        <p14:creationId xmlns:p14="http://schemas.microsoft.com/office/powerpoint/2010/main" val="196815729"/>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 Chapter Divider Warm Red">
    <p:bg>
      <p:bgPr>
        <a:solidFill>
          <a:schemeClr val="accent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D4BA1A07-99D9-3B4B-A9A3-00AA4EB93986}"/>
              </a:ext>
            </a:extLst>
          </p:cNvPr>
          <p:cNvSpPr>
            <a:spLocks noGrp="1"/>
          </p:cNvSpPr>
          <p:nvPr>
            <p:ph type="body" sz="quarter" idx="18" hasCustomPrompt="1"/>
          </p:nvPr>
        </p:nvSpPr>
        <p:spPr>
          <a:xfrm>
            <a:off x="1524000" y="4233747"/>
            <a:ext cx="9144000" cy="2133600"/>
          </a:xfrm>
          <a:prstGeom prst="rect">
            <a:avLst/>
          </a:prstGeom>
        </p:spPr>
        <p:txBody>
          <a:bodyPr lIns="0" tIns="0" rIns="0" bIns="0">
            <a:noAutofit/>
          </a:bodyPr>
          <a:lstStyle>
            <a:lvl1pPr marL="0" indent="0">
              <a:buNone/>
              <a:defRPr sz="1600" b="0" i="0">
                <a:solidFill>
                  <a:schemeClr val="bg1"/>
                </a:solidFill>
                <a:latin typeface="TWK Everett" panose="020B0204000000000000" pitchFamily="34" charset="77"/>
              </a:defRPr>
            </a:lvl1pPr>
          </a:lstStyle>
          <a:p>
            <a:pPr lvl="0"/>
            <a:r>
              <a:rPr lang="en-US"/>
              <a:t>Insert description here</a:t>
            </a:r>
          </a:p>
        </p:txBody>
      </p:sp>
      <p:sp>
        <p:nvSpPr>
          <p:cNvPr id="7" name="Content Placeholder 2">
            <a:extLst>
              <a:ext uri="{FF2B5EF4-FFF2-40B4-BE49-F238E27FC236}">
                <a16:creationId xmlns:a16="http://schemas.microsoft.com/office/drawing/2014/main" id="{6C7B951C-B2F3-E94C-AC3A-13262C8321EB}"/>
              </a:ext>
            </a:extLst>
          </p:cNvPr>
          <p:cNvSpPr>
            <a:spLocks noGrp="1"/>
          </p:cNvSpPr>
          <p:nvPr>
            <p:ph idx="17" hasCustomPrompt="1"/>
          </p:nvPr>
        </p:nvSpPr>
        <p:spPr>
          <a:xfrm>
            <a:off x="190012" y="224042"/>
            <a:ext cx="1223963" cy="900113"/>
          </a:xfrm>
          <a:prstGeom prst="rect">
            <a:avLst/>
          </a:prstGeom>
          <a:ln>
            <a:noFill/>
          </a:ln>
        </p:spPr>
        <p:txBody>
          <a:bodyPr lIns="0" tIns="0" rIns="0" bIns="0" anchor="t">
            <a:noAutofit/>
          </a:bodyPr>
          <a:lstStyle>
            <a:lvl1pPr marL="0" indent="0" algn="l">
              <a:lnSpc>
                <a:spcPct val="100000"/>
              </a:lnSpc>
              <a:buNone/>
              <a:defRPr sz="6700" b="0" i="0">
                <a:ln w="12700">
                  <a:solidFill>
                    <a:schemeClr val="bg1"/>
                  </a:solidFill>
                </a:ln>
                <a:noFill/>
                <a:latin typeface="TWK Everett" panose="020B0204000000000000" pitchFamily="34" charset="77"/>
              </a:defRPr>
            </a:lvl1pPr>
          </a:lstStyle>
          <a:p>
            <a:pPr lvl="0"/>
            <a:r>
              <a:rPr lang="en-US"/>
              <a:t>02</a:t>
            </a:r>
          </a:p>
        </p:txBody>
      </p:sp>
      <p:sp>
        <p:nvSpPr>
          <p:cNvPr id="9" name="Content Placeholder 2">
            <a:extLst>
              <a:ext uri="{FF2B5EF4-FFF2-40B4-BE49-F238E27FC236}">
                <a16:creationId xmlns:a16="http://schemas.microsoft.com/office/drawing/2014/main" id="{6DC22C86-3B9C-2A46-B98A-63FC1E9FD95F}"/>
              </a:ext>
            </a:extLst>
          </p:cNvPr>
          <p:cNvSpPr>
            <a:spLocks noGrp="1"/>
          </p:cNvSpPr>
          <p:nvPr>
            <p:ph idx="16" hasCustomPrompt="1"/>
          </p:nvPr>
        </p:nvSpPr>
        <p:spPr>
          <a:xfrm>
            <a:off x="1497762" y="224042"/>
            <a:ext cx="9166302" cy="2878717"/>
          </a:xfrm>
          <a:prstGeom prst="rect">
            <a:avLst/>
          </a:prstGeom>
        </p:spPr>
        <p:txBody>
          <a:bodyPr lIns="0" tIns="0" rIns="0" bIns="0" anchor="t">
            <a:noAutofit/>
          </a:bodyPr>
          <a:lstStyle>
            <a:lvl1pPr marL="0" indent="0" algn="l">
              <a:lnSpc>
                <a:spcPct val="100000"/>
              </a:lnSpc>
              <a:buNone/>
              <a:defRPr sz="6700" b="0" i="0">
                <a:ln w="12700">
                  <a:noFill/>
                </a:ln>
                <a:solidFill>
                  <a:schemeClr val="bg1"/>
                </a:solidFill>
                <a:latin typeface="TWK Everett" panose="020B0204000000000000" pitchFamily="34" charset="77"/>
              </a:defRPr>
            </a:lvl1pPr>
          </a:lstStyle>
          <a:p>
            <a:pPr lvl="0"/>
            <a:r>
              <a:rPr lang="en-US"/>
              <a:t>Chapter</a:t>
            </a:r>
          </a:p>
        </p:txBody>
      </p:sp>
    </p:spTree>
    <p:extLst>
      <p:ext uri="{BB962C8B-B14F-4D97-AF65-F5344CB8AC3E}">
        <p14:creationId xmlns:p14="http://schemas.microsoft.com/office/powerpoint/2010/main" val="3603973047"/>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 Chapter Divider Green">
    <p:bg>
      <p:bgPr>
        <a:solidFill>
          <a:schemeClr val="accent3"/>
        </a:solidFill>
        <a:effectLst/>
      </p:bgPr>
    </p:bg>
    <p:spTree>
      <p:nvGrpSpPr>
        <p:cNvPr id="1" name=""/>
        <p:cNvGrpSpPr/>
        <p:nvPr/>
      </p:nvGrpSpPr>
      <p:grpSpPr>
        <a:xfrm>
          <a:off x="0" y="0"/>
          <a:ext cx="0" cy="0"/>
          <a:chOff x="0" y="0"/>
          <a:chExt cx="0" cy="0"/>
        </a:xfrm>
      </p:grpSpPr>
      <p:sp>
        <p:nvSpPr>
          <p:cNvPr id="7" name="Text Placeholder 7">
            <a:extLst>
              <a:ext uri="{FF2B5EF4-FFF2-40B4-BE49-F238E27FC236}">
                <a16:creationId xmlns:a16="http://schemas.microsoft.com/office/drawing/2014/main" id="{137EA74C-DA8D-E649-936D-35DAC3DD0645}"/>
              </a:ext>
            </a:extLst>
          </p:cNvPr>
          <p:cNvSpPr>
            <a:spLocks noGrp="1"/>
          </p:cNvSpPr>
          <p:nvPr>
            <p:ph type="body" sz="quarter" idx="18" hasCustomPrompt="1"/>
          </p:nvPr>
        </p:nvSpPr>
        <p:spPr>
          <a:xfrm>
            <a:off x="1524000" y="4233747"/>
            <a:ext cx="9144000" cy="2133600"/>
          </a:xfrm>
          <a:prstGeom prst="rect">
            <a:avLst/>
          </a:prstGeom>
        </p:spPr>
        <p:txBody>
          <a:bodyPr lIns="0" tIns="0" rIns="0" bIns="0">
            <a:noAutofit/>
          </a:bodyPr>
          <a:lstStyle>
            <a:lvl1pPr marL="0" indent="0">
              <a:buNone/>
              <a:defRPr sz="1600" b="0" i="0">
                <a:solidFill>
                  <a:srgbClr val="042315"/>
                </a:solidFill>
                <a:latin typeface="TWK Everett" panose="020B0204000000000000" pitchFamily="34" charset="77"/>
              </a:defRPr>
            </a:lvl1pPr>
          </a:lstStyle>
          <a:p>
            <a:pPr lvl="0"/>
            <a:r>
              <a:rPr lang="en-US"/>
              <a:t>Insert description here</a:t>
            </a:r>
          </a:p>
        </p:txBody>
      </p:sp>
      <p:sp>
        <p:nvSpPr>
          <p:cNvPr id="8" name="Content Placeholder 2">
            <a:extLst>
              <a:ext uri="{FF2B5EF4-FFF2-40B4-BE49-F238E27FC236}">
                <a16:creationId xmlns:a16="http://schemas.microsoft.com/office/drawing/2014/main" id="{8FAD0ECB-B0E1-4EDB-A882-B948106DF00E}"/>
              </a:ext>
            </a:extLst>
          </p:cNvPr>
          <p:cNvSpPr>
            <a:spLocks noGrp="1"/>
          </p:cNvSpPr>
          <p:nvPr>
            <p:ph idx="17" hasCustomPrompt="1"/>
          </p:nvPr>
        </p:nvSpPr>
        <p:spPr>
          <a:xfrm>
            <a:off x="190012" y="224042"/>
            <a:ext cx="1223963" cy="900113"/>
          </a:xfrm>
          <a:prstGeom prst="rect">
            <a:avLst/>
          </a:prstGeom>
          <a:ln>
            <a:noFill/>
          </a:ln>
        </p:spPr>
        <p:txBody>
          <a:bodyPr lIns="0" tIns="0" rIns="0" bIns="0" anchor="t">
            <a:noAutofit/>
          </a:bodyPr>
          <a:lstStyle>
            <a:lvl1pPr marL="0" indent="0" algn="l">
              <a:lnSpc>
                <a:spcPct val="100000"/>
              </a:lnSpc>
              <a:buNone/>
              <a:defRPr sz="6700" b="0" i="0">
                <a:ln w="12700">
                  <a:solidFill>
                    <a:srgbClr val="042315"/>
                  </a:solidFill>
                </a:ln>
                <a:noFill/>
                <a:latin typeface="TWK Everett" panose="020B0204000000000000" pitchFamily="34" charset="77"/>
              </a:defRPr>
            </a:lvl1pPr>
          </a:lstStyle>
          <a:p>
            <a:pPr lvl="0"/>
            <a:r>
              <a:rPr lang="en-US" dirty="0"/>
              <a:t>02</a:t>
            </a:r>
          </a:p>
        </p:txBody>
      </p:sp>
      <p:sp>
        <p:nvSpPr>
          <p:cNvPr id="12" name="Content Placeholder 2">
            <a:extLst>
              <a:ext uri="{FF2B5EF4-FFF2-40B4-BE49-F238E27FC236}">
                <a16:creationId xmlns:a16="http://schemas.microsoft.com/office/drawing/2014/main" id="{3B40DA44-98EC-4941-9A77-566EB2D21F31}"/>
              </a:ext>
            </a:extLst>
          </p:cNvPr>
          <p:cNvSpPr>
            <a:spLocks noGrp="1"/>
          </p:cNvSpPr>
          <p:nvPr>
            <p:ph idx="16" hasCustomPrompt="1"/>
          </p:nvPr>
        </p:nvSpPr>
        <p:spPr>
          <a:xfrm>
            <a:off x="1497762" y="224042"/>
            <a:ext cx="9166302" cy="2878717"/>
          </a:xfrm>
          <a:prstGeom prst="rect">
            <a:avLst/>
          </a:prstGeom>
        </p:spPr>
        <p:txBody>
          <a:bodyPr lIns="0" tIns="0" rIns="0" bIns="0" anchor="t">
            <a:noAutofit/>
          </a:bodyPr>
          <a:lstStyle>
            <a:lvl1pPr marL="0" indent="0" algn="l">
              <a:lnSpc>
                <a:spcPct val="100000"/>
              </a:lnSpc>
              <a:buNone/>
              <a:defRPr sz="6700" b="0" i="0">
                <a:ln w="12700">
                  <a:noFill/>
                </a:ln>
                <a:solidFill>
                  <a:srgbClr val="042315"/>
                </a:solidFill>
                <a:latin typeface="TWK Everett" panose="020B0204000000000000" pitchFamily="34" charset="77"/>
              </a:defRPr>
            </a:lvl1pPr>
          </a:lstStyle>
          <a:p>
            <a:pPr lvl="0"/>
            <a:r>
              <a:rPr lang="en-US"/>
              <a:t>Chapter</a:t>
            </a:r>
          </a:p>
        </p:txBody>
      </p:sp>
    </p:spTree>
    <p:extLst>
      <p:ext uri="{BB962C8B-B14F-4D97-AF65-F5344CB8AC3E}">
        <p14:creationId xmlns:p14="http://schemas.microsoft.com/office/powerpoint/2010/main" val="4114326403"/>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 Chapter Divider Spruce">
    <p:bg>
      <p:bgPr>
        <a:solidFill>
          <a:srgbClr val="29707A"/>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D4BA1A07-99D9-3B4B-A9A3-00AA4EB93986}"/>
              </a:ext>
            </a:extLst>
          </p:cNvPr>
          <p:cNvSpPr>
            <a:spLocks noGrp="1"/>
          </p:cNvSpPr>
          <p:nvPr>
            <p:ph type="body" sz="quarter" idx="18" hasCustomPrompt="1"/>
          </p:nvPr>
        </p:nvSpPr>
        <p:spPr>
          <a:xfrm>
            <a:off x="1524000" y="4233747"/>
            <a:ext cx="9144000" cy="2133600"/>
          </a:xfrm>
          <a:prstGeom prst="rect">
            <a:avLst/>
          </a:prstGeom>
        </p:spPr>
        <p:txBody>
          <a:bodyPr lIns="0" tIns="0" rIns="0" bIns="0">
            <a:noAutofit/>
          </a:bodyPr>
          <a:lstStyle>
            <a:lvl1pPr marL="0" indent="0">
              <a:buNone/>
              <a:defRPr sz="1600" b="0" i="0">
                <a:solidFill>
                  <a:schemeClr val="bg1"/>
                </a:solidFill>
                <a:latin typeface="TWK Everett" panose="020B0204000000000000" pitchFamily="34" charset="77"/>
              </a:defRPr>
            </a:lvl1pPr>
          </a:lstStyle>
          <a:p>
            <a:pPr lvl="0"/>
            <a:r>
              <a:rPr lang="en-US"/>
              <a:t>Insert description here</a:t>
            </a:r>
          </a:p>
        </p:txBody>
      </p:sp>
      <p:sp>
        <p:nvSpPr>
          <p:cNvPr id="7" name="Content Placeholder 2">
            <a:extLst>
              <a:ext uri="{FF2B5EF4-FFF2-40B4-BE49-F238E27FC236}">
                <a16:creationId xmlns:a16="http://schemas.microsoft.com/office/drawing/2014/main" id="{6C7B951C-B2F3-E94C-AC3A-13262C8321EB}"/>
              </a:ext>
            </a:extLst>
          </p:cNvPr>
          <p:cNvSpPr>
            <a:spLocks noGrp="1"/>
          </p:cNvSpPr>
          <p:nvPr>
            <p:ph idx="17" hasCustomPrompt="1"/>
          </p:nvPr>
        </p:nvSpPr>
        <p:spPr>
          <a:xfrm>
            <a:off x="190012" y="224042"/>
            <a:ext cx="1223963" cy="900113"/>
          </a:xfrm>
          <a:prstGeom prst="rect">
            <a:avLst/>
          </a:prstGeom>
          <a:ln>
            <a:noFill/>
          </a:ln>
        </p:spPr>
        <p:txBody>
          <a:bodyPr lIns="0" tIns="0" rIns="0" bIns="0" anchor="t">
            <a:noAutofit/>
          </a:bodyPr>
          <a:lstStyle>
            <a:lvl1pPr marL="0" indent="0" algn="l">
              <a:lnSpc>
                <a:spcPct val="100000"/>
              </a:lnSpc>
              <a:buNone/>
              <a:defRPr sz="6700" b="0" i="0">
                <a:ln w="12700">
                  <a:solidFill>
                    <a:schemeClr val="bg1"/>
                  </a:solidFill>
                </a:ln>
                <a:noFill/>
                <a:latin typeface="TWK Everett" panose="020B0204000000000000" pitchFamily="34" charset="77"/>
              </a:defRPr>
            </a:lvl1pPr>
          </a:lstStyle>
          <a:p>
            <a:pPr lvl="0"/>
            <a:r>
              <a:rPr lang="en-US"/>
              <a:t>02</a:t>
            </a:r>
          </a:p>
        </p:txBody>
      </p:sp>
      <p:sp>
        <p:nvSpPr>
          <p:cNvPr id="9" name="Content Placeholder 2">
            <a:extLst>
              <a:ext uri="{FF2B5EF4-FFF2-40B4-BE49-F238E27FC236}">
                <a16:creationId xmlns:a16="http://schemas.microsoft.com/office/drawing/2014/main" id="{6DC22C86-3B9C-2A46-B98A-63FC1E9FD95F}"/>
              </a:ext>
            </a:extLst>
          </p:cNvPr>
          <p:cNvSpPr>
            <a:spLocks noGrp="1"/>
          </p:cNvSpPr>
          <p:nvPr>
            <p:ph idx="16" hasCustomPrompt="1"/>
          </p:nvPr>
        </p:nvSpPr>
        <p:spPr>
          <a:xfrm>
            <a:off x="1497762" y="224042"/>
            <a:ext cx="9166302" cy="2878717"/>
          </a:xfrm>
          <a:prstGeom prst="rect">
            <a:avLst/>
          </a:prstGeom>
        </p:spPr>
        <p:txBody>
          <a:bodyPr lIns="0" tIns="0" rIns="0" bIns="0" anchor="t">
            <a:noAutofit/>
          </a:bodyPr>
          <a:lstStyle>
            <a:lvl1pPr marL="0" indent="0" algn="l">
              <a:lnSpc>
                <a:spcPct val="100000"/>
              </a:lnSpc>
              <a:buNone/>
              <a:defRPr sz="6700" b="0" i="0">
                <a:ln w="12700">
                  <a:noFill/>
                </a:ln>
                <a:solidFill>
                  <a:schemeClr val="bg1"/>
                </a:solidFill>
                <a:latin typeface="TWK Everett" panose="020B0204000000000000" pitchFamily="34" charset="77"/>
              </a:defRPr>
            </a:lvl1pPr>
          </a:lstStyle>
          <a:p>
            <a:pPr lvl="0"/>
            <a:r>
              <a:rPr lang="en-US"/>
              <a:t>Chapter</a:t>
            </a:r>
          </a:p>
        </p:txBody>
      </p:sp>
    </p:spTree>
    <p:extLst>
      <p:ext uri="{BB962C8B-B14F-4D97-AF65-F5344CB8AC3E}">
        <p14:creationId xmlns:p14="http://schemas.microsoft.com/office/powerpoint/2010/main" val="1178007050"/>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 Chapter Divider Dark Stone">
    <p:bg>
      <p:bgPr>
        <a:solidFill>
          <a:srgbClr val="3D3C3C"/>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D4BA1A07-99D9-3B4B-A9A3-00AA4EB93986}"/>
              </a:ext>
            </a:extLst>
          </p:cNvPr>
          <p:cNvSpPr>
            <a:spLocks noGrp="1"/>
          </p:cNvSpPr>
          <p:nvPr>
            <p:ph type="body" sz="quarter" idx="18" hasCustomPrompt="1"/>
          </p:nvPr>
        </p:nvSpPr>
        <p:spPr>
          <a:xfrm>
            <a:off x="1524000" y="4233747"/>
            <a:ext cx="9144000" cy="2133600"/>
          </a:xfrm>
          <a:prstGeom prst="rect">
            <a:avLst/>
          </a:prstGeom>
        </p:spPr>
        <p:txBody>
          <a:bodyPr lIns="0" tIns="0" rIns="0" bIns="0">
            <a:noAutofit/>
          </a:bodyPr>
          <a:lstStyle>
            <a:lvl1pPr marL="0" indent="0">
              <a:buNone/>
              <a:defRPr sz="1600" b="0" i="0">
                <a:solidFill>
                  <a:schemeClr val="bg1"/>
                </a:solidFill>
                <a:latin typeface="TWK Everett" panose="020B0204000000000000" pitchFamily="34" charset="77"/>
              </a:defRPr>
            </a:lvl1pPr>
          </a:lstStyle>
          <a:p>
            <a:pPr lvl="0"/>
            <a:r>
              <a:rPr lang="en-US"/>
              <a:t>Insert description here</a:t>
            </a:r>
          </a:p>
        </p:txBody>
      </p:sp>
      <p:sp>
        <p:nvSpPr>
          <p:cNvPr id="7" name="Content Placeholder 2">
            <a:extLst>
              <a:ext uri="{FF2B5EF4-FFF2-40B4-BE49-F238E27FC236}">
                <a16:creationId xmlns:a16="http://schemas.microsoft.com/office/drawing/2014/main" id="{6C7B951C-B2F3-E94C-AC3A-13262C8321EB}"/>
              </a:ext>
            </a:extLst>
          </p:cNvPr>
          <p:cNvSpPr>
            <a:spLocks noGrp="1"/>
          </p:cNvSpPr>
          <p:nvPr>
            <p:ph idx="17" hasCustomPrompt="1"/>
          </p:nvPr>
        </p:nvSpPr>
        <p:spPr>
          <a:xfrm>
            <a:off x="190012" y="224042"/>
            <a:ext cx="1223963" cy="900113"/>
          </a:xfrm>
          <a:prstGeom prst="rect">
            <a:avLst/>
          </a:prstGeom>
          <a:ln>
            <a:noFill/>
          </a:ln>
        </p:spPr>
        <p:txBody>
          <a:bodyPr lIns="0" tIns="0" rIns="0" bIns="0" anchor="t">
            <a:noAutofit/>
          </a:bodyPr>
          <a:lstStyle>
            <a:lvl1pPr marL="0" indent="0" algn="l">
              <a:lnSpc>
                <a:spcPct val="100000"/>
              </a:lnSpc>
              <a:buNone/>
              <a:defRPr sz="6700" b="0" i="0">
                <a:ln w="12700">
                  <a:solidFill>
                    <a:schemeClr val="bg1"/>
                  </a:solidFill>
                </a:ln>
                <a:noFill/>
                <a:latin typeface="TWK Everett" panose="020B0204000000000000" pitchFamily="34" charset="77"/>
              </a:defRPr>
            </a:lvl1pPr>
          </a:lstStyle>
          <a:p>
            <a:pPr lvl="0"/>
            <a:r>
              <a:rPr lang="en-US"/>
              <a:t>02</a:t>
            </a:r>
          </a:p>
        </p:txBody>
      </p:sp>
      <p:sp>
        <p:nvSpPr>
          <p:cNvPr id="9" name="Content Placeholder 2">
            <a:extLst>
              <a:ext uri="{FF2B5EF4-FFF2-40B4-BE49-F238E27FC236}">
                <a16:creationId xmlns:a16="http://schemas.microsoft.com/office/drawing/2014/main" id="{6DC22C86-3B9C-2A46-B98A-63FC1E9FD95F}"/>
              </a:ext>
            </a:extLst>
          </p:cNvPr>
          <p:cNvSpPr>
            <a:spLocks noGrp="1"/>
          </p:cNvSpPr>
          <p:nvPr>
            <p:ph idx="16" hasCustomPrompt="1"/>
          </p:nvPr>
        </p:nvSpPr>
        <p:spPr>
          <a:xfrm>
            <a:off x="1497762" y="224042"/>
            <a:ext cx="9166302" cy="2878717"/>
          </a:xfrm>
          <a:prstGeom prst="rect">
            <a:avLst/>
          </a:prstGeom>
        </p:spPr>
        <p:txBody>
          <a:bodyPr lIns="0" tIns="0" rIns="0" bIns="0" anchor="t">
            <a:noAutofit/>
          </a:bodyPr>
          <a:lstStyle>
            <a:lvl1pPr marL="0" indent="0" algn="l">
              <a:lnSpc>
                <a:spcPct val="100000"/>
              </a:lnSpc>
              <a:buNone/>
              <a:defRPr sz="6700" b="0" i="0">
                <a:ln w="12700">
                  <a:noFill/>
                </a:ln>
                <a:solidFill>
                  <a:schemeClr val="bg1"/>
                </a:solidFill>
                <a:latin typeface="TWK Everett" panose="020B0204000000000000" pitchFamily="34" charset="77"/>
              </a:defRPr>
            </a:lvl1pPr>
          </a:lstStyle>
          <a:p>
            <a:pPr lvl="0"/>
            <a:r>
              <a:rPr lang="en-US"/>
              <a:t>Chapter</a:t>
            </a:r>
          </a:p>
        </p:txBody>
      </p:sp>
    </p:spTree>
    <p:extLst>
      <p:ext uri="{BB962C8B-B14F-4D97-AF65-F5344CB8AC3E}">
        <p14:creationId xmlns:p14="http://schemas.microsoft.com/office/powerpoint/2010/main" val="3528666092"/>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hapter Divider Cloud">
    <p:bg>
      <p:bgPr>
        <a:solidFill>
          <a:srgbClr val="F2F1EE"/>
        </a:solidFill>
        <a:effectLst/>
      </p:bgPr>
    </p:bg>
    <p:spTree>
      <p:nvGrpSpPr>
        <p:cNvPr id="1" name=""/>
        <p:cNvGrpSpPr/>
        <p:nvPr/>
      </p:nvGrpSpPr>
      <p:grpSpPr>
        <a:xfrm>
          <a:off x="0" y="0"/>
          <a:ext cx="0" cy="0"/>
          <a:chOff x="0" y="0"/>
          <a:chExt cx="0" cy="0"/>
        </a:xfrm>
      </p:grpSpPr>
      <p:sp>
        <p:nvSpPr>
          <p:cNvPr id="9" name="Text Placeholder 7">
            <a:extLst>
              <a:ext uri="{FF2B5EF4-FFF2-40B4-BE49-F238E27FC236}">
                <a16:creationId xmlns:a16="http://schemas.microsoft.com/office/drawing/2014/main" id="{6CC754FC-6B1F-0448-97FB-2208D732A01E}"/>
              </a:ext>
            </a:extLst>
          </p:cNvPr>
          <p:cNvSpPr>
            <a:spLocks noGrp="1"/>
          </p:cNvSpPr>
          <p:nvPr>
            <p:ph type="body" sz="quarter" idx="18" hasCustomPrompt="1"/>
          </p:nvPr>
        </p:nvSpPr>
        <p:spPr>
          <a:xfrm>
            <a:off x="1524000" y="4233747"/>
            <a:ext cx="9144000" cy="2133600"/>
          </a:xfrm>
          <a:prstGeom prst="rect">
            <a:avLst/>
          </a:prstGeom>
        </p:spPr>
        <p:txBody>
          <a:bodyPr lIns="0" tIns="0" rIns="0" bIns="0">
            <a:noAutofit/>
          </a:bodyPr>
          <a:lstStyle>
            <a:lvl1pPr marL="0" indent="0">
              <a:buNone/>
              <a:defRPr sz="1600" b="0" i="0">
                <a:solidFill>
                  <a:srgbClr val="3D3C3C"/>
                </a:solidFill>
                <a:latin typeface="TWK Everett" panose="020B0204000000000000" pitchFamily="34" charset="77"/>
              </a:defRPr>
            </a:lvl1pPr>
          </a:lstStyle>
          <a:p>
            <a:pPr lvl="0"/>
            <a:r>
              <a:rPr lang="en-US"/>
              <a:t>Insert description here</a:t>
            </a:r>
          </a:p>
        </p:txBody>
      </p:sp>
      <p:sp>
        <p:nvSpPr>
          <p:cNvPr id="6" name="Content Placeholder 2">
            <a:extLst>
              <a:ext uri="{FF2B5EF4-FFF2-40B4-BE49-F238E27FC236}">
                <a16:creationId xmlns:a16="http://schemas.microsoft.com/office/drawing/2014/main" id="{BD6BAC55-8C3C-4599-8C59-20D138865900}"/>
              </a:ext>
            </a:extLst>
          </p:cNvPr>
          <p:cNvSpPr>
            <a:spLocks noGrp="1"/>
          </p:cNvSpPr>
          <p:nvPr>
            <p:ph idx="17" hasCustomPrompt="1"/>
          </p:nvPr>
        </p:nvSpPr>
        <p:spPr>
          <a:xfrm>
            <a:off x="190012" y="224042"/>
            <a:ext cx="1223963" cy="900113"/>
          </a:xfrm>
          <a:prstGeom prst="rect">
            <a:avLst/>
          </a:prstGeom>
          <a:noFill/>
          <a:ln>
            <a:noFill/>
          </a:ln>
        </p:spPr>
        <p:txBody>
          <a:bodyPr lIns="0" tIns="0" rIns="0" bIns="0" anchor="t">
            <a:noAutofit/>
          </a:bodyPr>
          <a:lstStyle>
            <a:lvl1pPr marL="0" indent="0" algn="l">
              <a:lnSpc>
                <a:spcPct val="100000"/>
              </a:lnSpc>
              <a:buNone/>
              <a:defRPr sz="6700" b="0" i="0">
                <a:ln w="12700">
                  <a:solidFill>
                    <a:srgbClr val="3D3C3C"/>
                  </a:solidFill>
                </a:ln>
                <a:noFill/>
                <a:latin typeface="TWK Everett" panose="020B0204000000000000" pitchFamily="34" charset="77"/>
              </a:defRPr>
            </a:lvl1pPr>
          </a:lstStyle>
          <a:p>
            <a:pPr lvl="0"/>
            <a:r>
              <a:rPr lang="en-US"/>
              <a:t>02</a:t>
            </a:r>
          </a:p>
        </p:txBody>
      </p:sp>
      <p:sp>
        <p:nvSpPr>
          <p:cNvPr id="7" name="Content Placeholder 2">
            <a:extLst>
              <a:ext uri="{FF2B5EF4-FFF2-40B4-BE49-F238E27FC236}">
                <a16:creationId xmlns:a16="http://schemas.microsoft.com/office/drawing/2014/main" id="{001581BA-ADBF-4A98-9C93-3741A8616464}"/>
              </a:ext>
            </a:extLst>
          </p:cNvPr>
          <p:cNvSpPr>
            <a:spLocks noGrp="1"/>
          </p:cNvSpPr>
          <p:nvPr>
            <p:ph idx="16" hasCustomPrompt="1"/>
          </p:nvPr>
        </p:nvSpPr>
        <p:spPr>
          <a:xfrm>
            <a:off x="1497762" y="224042"/>
            <a:ext cx="9166302" cy="2878717"/>
          </a:xfrm>
          <a:prstGeom prst="rect">
            <a:avLst/>
          </a:prstGeom>
        </p:spPr>
        <p:txBody>
          <a:bodyPr lIns="0" tIns="0" rIns="0" bIns="0" anchor="t">
            <a:noAutofit/>
          </a:bodyPr>
          <a:lstStyle>
            <a:lvl1pPr marL="0" indent="0" algn="l">
              <a:lnSpc>
                <a:spcPct val="100000"/>
              </a:lnSpc>
              <a:buNone/>
              <a:defRPr sz="6700" b="0" i="0">
                <a:ln w="12700">
                  <a:noFill/>
                </a:ln>
                <a:solidFill>
                  <a:srgbClr val="3D3C3C"/>
                </a:solidFill>
                <a:latin typeface="TWK Everett" panose="020B0204000000000000" pitchFamily="34" charset="77"/>
              </a:defRPr>
            </a:lvl1pPr>
          </a:lstStyle>
          <a:p>
            <a:pPr lvl="0"/>
            <a:r>
              <a:rPr lang="en-US"/>
              <a:t>Chapter</a:t>
            </a:r>
          </a:p>
        </p:txBody>
      </p:sp>
    </p:spTree>
    <p:extLst>
      <p:ext uri="{BB962C8B-B14F-4D97-AF65-F5344CB8AC3E}">
        <p14:creationId xmlns:p14="http://schemas.microsoft.com/office/powerpoint/2010/main" val="3181226524"/>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hort Title Spruce">
    <p:bg>
      <p:bgPr>
        <a:solidFill>
          <a:srgbClr val="29707A"/>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BB7E210A-CC7B-864B-AC6F-C7E9E7BC7B2B}"/>
              </a:ext>
            </a:extLst>
          </p:cNvPr>
          <p:cNvSpPr>
            <a:spLocks noGrp="1"/>
          </p:cNvSpPr>
          <p:nvPr>
            <p:ph type="body" sz="quarter" idx="16" hasCustomPrompt="1"/>
          </p:nvPr>
        </p:nvSpPr>
        <p:spPr>
          <a:xfrm>
            <a:off x="228600" y="3657600"/>
            <a:ext cx="11734800" cy="2651760"/>
          </a:xfrm>
          <a:prstGeom prst="rect">
            <a:avLst/>
          </a:prstGeom>
        </p:spPr>
        <p:txBody>
          <a:bodyPr lIns="0" tIns="0" rIns="0" bIns="0" anchor="b">
            <a:noAutofit/>
          </a:bodyPr>
          <a:lstStyle>
            <a:lvl1pPr marL="0" indent="0">
              <a:buNone/>
              <a:defRPr sz="11500" b="0" i="0">
                <a:solidFill>
                  <a:schemeClr val="bg1"/>
                </a:solidFill>
                <a:latin typeface="TWK Everett" panose="020B0204000000000000" pitchFamily="34" charset="77"/>
              </a:defRPr>
            </a:lvl1pPr>
          </a:lstStyle>
          <a:p>
            <a:pPr lvl="0"/>
            <a:r>
              <a:rPr lang="en-US"/>
              <a:t>Title goes here</a:t>
            </a:r>
          </a:p>
        </p:txBody>
      </p:sp>
      <p:sp>
        <p:nvSpPr>
          <p:cNvPr id="6" name="Text Placeholder 5">
            <a:extLst>
              <a:ext uri="{FF2B5EF4-FFF2-40B4-BE49-F238E27FC236}">
                <a16:creationId xmlns:a16="http://schemas.microsoft.com/office/drawing/2014/main" id="{5F4A87DD-957F-6E4C-87FA-7402322BD111}"/>
              </a:ext>
            </a:extLst>
          </p:cNvPr>
          <p:cNvSpPr>
            <a:spLocks noGrp="1"/>
          </p:cNvSpPr>
          <p:nvPr>
            <p:ph type="body" sz="quarter" idx="17" hasCustomPrompt="1"/>
          </p:nvPr>
        </p:nvSpPr>
        <p:spPr>
          <a:xfrm>
            <a:off x="6324546" y="1562788"/>
            <a:ext cx="5638854" cy="457200"/>
          </a:xfrm>
        </p:spPr>
        <p:txBody>
          <a:bodyPr/>
          <a:lstStyle>
            <a:lvl1pPr marL="0" indent="0">
              <a:buNone/>
              <a:defRPr sz="1200" b="0" i="0">
                <a:solidFill>
                  <a:schemeClr val="bg1"/>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sp>
        <p:nvSpPr>
          <p:cNvPr id="10" name="Text Placeholder 3">
            <a:extLst>
              <a:ext uri="{FF2B5EF4-FFF2-40B4-BE49-F238E27FC236}">
                <a16:creationId xmlns:a16="http://schemas.microsoft.com/office/drawing/2014/main" id="{8660AD13-7478-414E-8B91-22C3FCFEF1C7}"/>
              </a:ext>
            </a:extLst>
          </p:cNvPr>
          <p:cNvSpPr>
            <a:spLocks noGrp="1"/>
          </p:cNvSpPr>
          <p:nvPr>
            <p:ph type="body" sz="quarter" idx="13" hasCustomPrompt="1"/>
          </p:nvPr>
        </p:nvSpPr>
        <p:spPr>
          <a:xfrm>
            <a:off x="240828" y="6366302"/>
            <a:ext cx="2616994" cy="174086"/>
          </a:xfrm>
          <a:prstGeom prst="rect">
            <a:avLst/>
          </a:prstGeom>
        </p:spPr>
        <p:txBody>
          <a:bodyPr lIns="0" tIns="0" rIns="0" bIns="0">
            <a:noAutofit/>
          </a:bodyPr>
          <a:lstStyle>
            <a:lvl1pPr marL="0" indent="0">
              <a:buNone/>
              <a:defRPr sz="1200" b="0" i="0">
                <a:solidFill>
                  <a:schemeClr val="bg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
        <p:nvSpPr>
          <p:cNvPr id="7" name="Text Placeholder 21">
            <a:extLst>
              <a:ext uri="{FF2B5EF4-FFF2-40B4-BE49-F238E27FC236}">
                <a16:creationId xmlns:a16="http://schemas.microsoft.com/office/drawing/2014/main" id="{B98825AB-43C6-2848-BD92-EF1858E83CB7}"/>
              </a:ext>
            </a:extLst>
          </p:cNvPr>
          <p:cNvSpPr>
            <a:spLocks noGrp="1"/>
          </p:cNvSpPr>
          <p:nvPr>
            <p:ph type="body" sz="quarter" idx="15" hasCustomPrompt="1"/>
          </p:nvPr>
        </p:nvSpPr>
        <p:spPr>
          <a:xfrm>
            <a:off x="6334957" y="390199"/>
            <a:ext cx="5609038" cy="522797"/>
          </a:xfrm>
          <a:prstGeom prst="rect">
            <a:avLst/>
          </a:prstGeom>
        </p:spPr>
        <p:txBody>
          <a:bodyPr lIns="0" tIns="0" rIns="0" bIns="0" anchor="t">
            <a:noAutofit/>
          </a:bodyPr>
          <a:lstStyle>
            <a:lvl1pPr marL="0" indent="0">
              <a:lnSpc>
                <a:spcPts val="1600"/>
              </a:lnSpc>
              <a:buNone/>
              <a:defRPr sz="2000" b="0" i="0">
                <a:solidFill>
                  <a:schemeClr val="bg1"/>
                </a:solidFill>
                <a:latin typeface="TWK Everett" panose="020B0204000000000000" pitchFamily="34" charset="77"/>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Subtitle</a:t>
            </a:r>
          </a:p>
        </p:txBody>
      </p:sp>
    </p:spTree>
    <p:extLst>
      <p:ext uri="{BB962C8B-B14F-4D97-AF65-F5344CB8AC3E}">
        <p14:creationId xmlns:p14="http://schemas.microsoft.com/office/powerpoint/2010/main" val="1293567690"/>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hapter Divider Blue">
    <p:bg>
      <p:bgPr>
        <a:solidFill>
          <a:srgbClr val="DDEDEA"/>
        </a:solidFill>
        <a:effectLst/>
      </p:bgPr>
    </p:bg>
    <p:spTree>
      <p:nvGrpSpPr>
        <p:cNvPr id="1" name=""/>
        <p:cNvGrpSpPr/>
        <p:nvPr/>
      </p:nvGrpSpPr>
      <p:grpSpPr>
        <a:xfrm>
          <a:off x="0" y="0"/>
          <a:ext cx="0" cy="0"/>
          <a:chOff x="0" y="0"/>
          <a:chExt cx="0" cy="0"/>
        </a:xfrm>
      </p:grpSpPr>
      <p:sp>
        <p:nvSpPr>
          <p:cNvPr id="11" name="Text Placeholder 7">
            <a:extLst>
              <a:ext uri="{FF2B5EF4-FFF2-40B4-BE49-F238E27FC236}">
                <a16:creationId xmlns:a16="http://schemas.microsoft.com/office/drawing/2014/main" id="{4C11FB87-C14F-164F-AA85-F14D4AA3431F}"/>
              </a:ext>
            </a:extLst>
          </p:cNvPr>
          <p:cNvSpPr>
            <a:spLocks noGrp="1"/>
          </p:cNvSpPr>
          <p:nvPr>
            <p:ph type="body" sz="quarter" idx="18" hasCustomPrompt="1"/>
          </p:nvPr>
        </p:nvSpPr>
        <p:spPr>
          <a:xfrm>
            <a:off x="1524000" y="4233747"/>
            <a:ext cx="9144000" cy="2133600"/>
          </a:xfrm>
          <a:prstGeom prst="rect">
            <a:avLst/>
          </a:prstGeom>
        </p:spPr>
        <p:txBody>
          <a:bodyPr lIns="0" tIns="0" rIns="0" bIns="0">
            <a:noAutofit/>
          </a:bodyPr>
          <a:lstStyle>
            <a:lvl1pPr marL="0" indent="0">
              <a:buNone/>
              <a:defRPr sz="1600" b="0" i="0">
                <a:solidFill>
                  <a:srgbClr val="FF462D"/>
                </a:solidFill>
                <a:latin typeface="TWK Everett" panose="020B0204000000000000" pitchFamily="34" charset="77"/>
              </a:defRPr>
            </a:lvl1pPr>
          </a:lstStyle>
          <a:p>
            <a:pPr lvl="0"/>
            <a:r>
              <a:rPr lang="en-US"/>
              <a:t>Insert description here</a:t>
            </a:r>
          </a:p>
        </p:txBody>
      </p:sp>
      <p:sp>
        <p:nvSpPr>
          <p:cNvPr id="10" name="Content Placeholder 2">
            <a:extLst>
              <a:ext uri="{FF2B5EF4-FFF2-40B4-BE49-F238E27FC236}">
                <a16:creationId xmlns:a16="http://schemas.microsoft.com/office/drawing/2014/main" id="{7BE8EF94-EB7B-AA48-95A2-30B1DAB6AC22}"/>
              </a:ext>
            </a:extLst>
          </p:cNvPr>
          <p:cNvSpPr>
            <a:spLocks noGrp="1"/>
          </p:cNvSpPr>
          <p:nvPr>
            <p:ph idx="16" hasCustomPrompt="1"/>
          </p:nvPr>
        </p:nvSpPr>
        <p:spPr>
          <a:xfrm>
            <a:off x="1497762" y="219885"/>
            <a:ext cx="9166302" cy="2878717"/>
          </a:xfrm>
          <a:prstGeom prst="rect">
            <a:avLst/>
          </a:prstGeom>
        </p:spPr>
        <p:txBody>
          <a:bodyPr lIns="0" tIns="0" rIns="0" bIns="0" anchor="t">
            <a:noAutofit/>
          </a:bodyPr>
          <a:lstStyle>
            <a:lvl1pPr marL="0" indent="0" algn="l">
              <a:lnSpc>
                <a:spcPct val="100000"/>
              </a:lnSpc>
              <a:buNone/>
              <a:defRPr sz="6700" b="0" i="0">
                <a:ln w="12700">
                  <a:noFill/>
                </a:ln>
                <a:solidFill>
                  <a:srgbClr val="FF462D"/>
                </a:solidFill>
                <a:latin typeface="TWK Everett" panose="020B0204000000000000" pitchFamily="34" charset="77"/>
              </a:defRPr>
            </a:lvl1pPr>
          </a:lstStyle>
          <a:p>
            <a:pPr lvl="0"/>
            <a:r>
              <a:rPr lang="en-US"/>
              <a:t>Chapter</a:t>
            </a:r>
          </a:p>
        </p:txBody>
      </p:sp>
      <p:sp>
        <p:nvSpPr>
          <p:cNvPr id="12" name="Content Placeholder 2">
            <a:extLst>
              <a:ext uri="{FF2B5EF4-FFF2-40B4-BE49-F238E27FC236}">
                <a16:creationId xmlns:a16="http://schemas.microsoft.com/office/drawing/2014/main" id="{3CB874B7-E306-D146-93DB-034442038E2C}"/>
              </a:ext>
            </a:extLst>
          </p:cNvPr>
          <p:cNvSpPr>
            <a:spLocks noGrp="1"/>
          </p:cNvSpPr>
          <p:nvPr>
            <p:ph idx="17" hasCustomPrompt="1"/>
          </p:nvPr>
        </p:nvSpPr>
        <p:spPr>
          <a:xfrm>
            <a:off x="190012" y="219885"/>
            <a:ext cx="1223963" cy="900113"/>
          </a:xfrm>
          <a:prstGeom prst="rect">
            <a:avLst/>
          </a:prstGeom>
          <a:ln>
            <a:noFill/>
          </a:ln>
        </p:spPr>
        <p:txBody>
          <a:bodyPr lIns="0" tIns="0" rIns="0" bIns="0" anchor="t">
            <a:noAutofit/>
          </a:bodyPr>
          <a:lstStyle>
            <a:lvl1pPr marL="0" indent="0" algn="l">
              <a:lnSpc>
                <a:spcPct val="100000"/>
              </a:lnSpc>
              <a:buNone/>
              <a:defRPr sz="6700" b="0" i="0">
                <a:ln w="12700">
                  <a:solidFill>
                    <a:srgbClr val="FF462D"/>
                  </a:solidFill>
                </a:ln>
                <a:noFill/>
                <a:latin typeface="TWK Everett" panose="020B0204000000000000" pitchFamily="34" charset="77"/>
              </a:defRPr>
            </a:lvl1pPr>
          </a:lstStyle>
          <a:p>
            <a:pPr lvl="0"/>
            <a:r>
              <a:rPr lang="en-US"/>
              <a:t>02</a:t>
            </a:r>
          </a:p>
        </p:txBody>
      </p:sp>
    </p:spTree>
    <p:extLst>
      <p:ext uri="{BB962C8B-B14F-4D97-AF65-F5344CB8AC3E}">
        <p14:creationId xmlns:p14="http://schemas.microsoft.com/office/powerpoint/2010/main" val="2818719255"/>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hapter Divider Image">
    <p:bg>
      <p:bgPr>
        <a:solidFill>
          <a:srgbClr val="3D3C3C"/>
        </a:solidFill>
        <a:effectLst/>
      </p:bgPr>
    </p:bg>
    <p:spTree>
      <p:nvGrpSpPr>
        <p:cNvPr id="1" name=""/>
        <p:cNvGrpSpPr/>
        <p:nvPr/>
      </p:nvGrpSpPr>
      <p:grpSpPr>
        <a:xfrm>
          <a:off x="0" y="0"/>
          <a:ext cx="0" cy="0"/>
          <a:chOff x="0" y="0"/>
          <a:chExt cx="0" cy="0"/>
        </a:xfrm>
      </p:grpSpPr>
      <p:sp>
        <p:nvSpPr>
          <p:cNvPr id="11" name="Picture Placeholder 5">
            <a:extLst>
              <a:ext uri="{FF2B5EF4-FFF2-40B4-BE49-F238E27FC236}">
                <a16:creationId xmlns:a16="http://schemas.microsoft.com/office/drawing/2014/main" id="{23901EE6-A7CE-4A4F-862C-5742DA834FDF}"/>
              </a:ext>
            </a:extLst>
          </p:cNvPr>
          <p:cNvSpPr>
            <a:spLocks noGrp="1"/>
          </p:cNvSpPr>
          <p:nvPr>
            <p:ph type="pic" sz="quarter" idx="27" hasCustomPrompt="1"/>
          </p:nvPr>
        </p:nvSpPr>
        <p:spPr>
          <a:xfrm>
            <a:off x="0" y="0"/>
            <a:ext cx="12192000" cy="6858000"/>
          </a:xfrm>
          <a:prstGeom prst="rect">
            <a:avLst/>
          </a:prstGeom>
          <a:noFill/>
        </p:spPr>
        <p:txBody>
          <a:bodyPr anchor="ctr">
            <a:noAutofit/>
          </a:bodyPr>
          <a:lstStyle>
            <a:lvl1pPr marL="0" indent="0" algn="ctr">
              <a:buNone/>
              <a:defRPr b="0" i="0">
                <a:solidFill>
                  <a:schemeClr val="bg1"/>
                </a:solidFill>
                <a:latin typeface="TWK Everett" panose="020B0204000000000000" pitchFamily="34" charset="77"/>
              </a:defRPr>
            </a:lvl1pPr>
          </a:lstStyle>
          <a:p>
            <a:r>
              <a:rPr lang="en-US"/>
              <a:t>ADD PHOTO HERE AND SEND TO BACK</a:t>
            </a:r>
          </a:p>
        </p:txBody>
      </p:sp>
      <p:sp>
        <p:nvSpPr>
          <p:cNvPr id="7" name="Text Placeholder 7">
            <a:extLst>
              <a:ext uri="{FF2B5EF4-FFF2-40B4-BE49-F238E27FC236}">
                <a16:creationId xmlns:a16="http://schemas.microsoft.com/office/drawing/2014/main" id="{137EA74C-DA8D-E649-936D-35DAC3DD0645}"/>
              </a:ext>
            </a:extLst>
          </p:cNvPr>
          <p:cNvSpPr>
            <a:spLocks noGrp="1"/>
          </p:cNvSpPr>
          <p:nvPr>
            <p:ph type="body" sz="quarter" idx="18" hasCustomPrompt="1"/>
          </p:nvPr>
        </p:nvSpPr>
        <p:spPr>
          <a:xfrm>
            <a:off x="1524000" y="4233747"/>
            <a:ext cx="9144000" cy="2133600"/>
          </a:xfrm>
          <a:prstGeom prst="rect">
            <a:avLst/>
          </a:prstGeom>
        </p:spPr>
        <p:txBody>
          <a:bodyPr lIns="0" tIns="0" rIns="0" bIns="0">
            <a:noAutofit/>
          </a:bodyPr>
          <a:lstStyle>
            <a:lvl1pPr marL="0" indent="0">
              <a:buNone/>
              <a:defRPr sz="1600" b="0" i="0">
                <a:solidFill>
                  <a:schemeClr val="bg1"/>
                </a:solidFill>
                <a:latin typeface="TWK Everett" panose="020B0204000000000000" pitchFamily="34" charset="77"/>
              </a:defRPr>
            </a:lvl1pPr>
          </a:lstStyle>
          <a:p>
            <a:pPr lvl="0"/>
            <a:r>
              <a:rPr lang="en-US"/>
              <a:t>Insert description here</a:t>
            </a:r>
          </a:p>
        </p:txBody>
      </p:sp>
      <p:sp>
        <p:nvSpPr>
          <p:cNvPr id="8" name="Content Placeholder 2">
            <a:extLst>
              <a:ext uri="{FF2B5EF4-FFF2-40B4-BE49-F238E27FC236}">
                <a16:creationId xmlns:a16="http://schemas.microsoft.com/office/drawing/2014/main" id="{8FAD0ECB-B0E1-4EDB-A882-B948106DF00E}"/>
              </a:ext>
            </a:extLst>
          </p:cNvPr>
          <p:cNvSpPr>
            <a:spLocks noGrp="1"/>
          </p:cNvSpPr>
          <p:nvPr>
            <p:ph idx="17" hasCustomPrompt="1"/>
          </p:nvPr>
        </p:nvSpPr>
        <p:spPr>
          <a:xfrm>
            <a:off x="190012" y="224042"/>
            <a:ext cx="1223963" cy="900113"/>
          </a:xfrm>
          <a:prstGeom prst="rect">
            <a:avLst/>
          </a:prstGeom>
          <a:ln>
            <a:noFill/>
          </a:ln>
        </p:spPr>
        <p:txBody>
          <a:bodyPr lIns="0" tIns="0" rIns="0" bIns="0" anchor="t">
            <a:noAutofit/>
          </a:bodyPr>
          <a:lstStyle>
            <a:lvl1pPr marL="0" indent="0" algn="l">
              <a:lnSpc>
                <a:spcPct val="100000"/>
              </a:lnSpc>
              <a:buNone/>
              <a:defRPr sz="6700" b="0" i="0">
                <a:ln w="12700">
                  <a:solidFill>
                    <a:schemeClr val="bg1"/>
                  </a:solidFill>
                </a:ln>
                <a:noFill/>
                <a:latin typeface="TWK Everett" panose="020B0204000000000000" pitchFamily="34" charset="77"/>
              </a:defRPr>
            </a:lvl1pPr>
          </a:lstStyle>
          <a:p>
            <a:pPr lvl="0"/>
            <a:r>
              <a:rPr lang="en-US"/>
              <a:t>02</a:t>
            </a:r>
          </a:p>
        </p:txBody>
      </p:sp>
      <p:sp>
        <p:nvSpPr>
          <p:cNvPr id="12" name="Content Placeholder 2">
            <a:extLst>
              <a:ext uri="{FF2B5EF4-FFF2-40B4-BE49-F238E27FC236}">
                <a16:creationId xmlns:a16="http://schemas.microsoft.com/office/drawing/2014/main" id="{3B40DA44-98EC-4941-9A77-566EB2D21F31}"/>
              </a:ext>
            </a:extLst>
          </p:cNvPr>
          <p:cNvSpPr>
            <a:spLocks noGrp="1"/>
          </p:cNvSpPr>
          <p:nvPr>
            <p:ph idx="16" hasCustomPrompt="1"/>
          </p:nvPr>
        </p:nvSpPr>
        <p:spPr>
          <a:xfrm>
            <a:off x="1497762" y="224042"/>
            <a:ext cx="9166302" cy="2878717"/>
          </a:xfrm>
          <a:prstGeom prst="rect">
            <a:avLst/>
          </a:prstGeom>
        </p:spPr>
        <p:txBody>
          <a:bodyPr lIns="0" tIns="0" rIns="0" bIns="0" anchor="t">
            <a:noAutofit/>
          </a:bodyPr>
          <a:lstStyle>
            <a:lvl1pPr marL="0" indent="0" algn="l">
              <a:lnSpc>
                <a:spcPct val="100000"/>
              </a:lnSpc>
              <a:buNone/>
              <a:defRPr sz="6700" b="0" i="0">
                <a:ln w="12700">
                  <a:noFill/>
                </a:ln>
                <a:solidFill>
                  <a:schemeClr val="bg1"/>
                </a:solidFill>
                <a:latin typeface="TWK Everett" panose="020B0204000000000000" pitchFamily="34" charset="77"/>
              </a:defRPr>
            </a:lvl1pPr>
          </a:lstStyle>
          <a:p>
            <a:pPr lvl="0"/>
            <a:r>
              <a:rPr lang="en-US"/>
              <a:t>Chapter</a:t>
            </a:r>
          </a:p>
        </p:txBody>
      </p:sp>
    </p:spTree>
    <p:extLst>
      <p:ext uri="{BB962C8B-B14F-4D97-AF65-F5344CB8AC3E}">
        <p14:creationId xmlns:p14="http://schemas.microsoft.com/office/powerpoint/2010/main" val="602410435"/>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Warm Red">
    <p:bg>
      <p:bgPr>
        <a:solidFill>
          <a:schemeClr val="accent1"/>
        </a:solidFill>
        <a:effectLst/>
      </p:bgPr>
    </p:bg>
    <p:spTree>
      <p:nvGrpSpPr>
        <p:cNvPr id="1" name=""/>
        <p:cNvGrpSpPr/>
        <p:nvPr/>
      </p:nvGrpSpPr>
      <p:grpSpPr>
        <a:xfrm>
          <a:off x="0" y="0"/>
          <a:ext cx="0" cy="0"/>
          <a:chOff x="0" y="0"/>
          <a:chExt cx="0" cy="0"/>
        </a:xfrm>
      </p:grpSpPr>
      <p:sp>
        <p:nvSpPr>
          <p:cNvPr id="18" name="Content Placeholder 2">
            <a:extLst>
              <a:ext uri="{FF2B5EF4-FFF2-40B4-BE49-F238E27FC236}">
                <a16:creationId xmlns:a16="http://schemas.microsoft.com/office/drawing/2014/main" id="{F8A78571-3B6A-804A-9424-90782341222A}"/>
              </a:ext>
            </a:extLst>
          </p:cNvPr>
          <p:cNvSpPr>
            <a:spLocks noGrp="1"/>
          </p:cNvSpPr>
          <p:nvPr>
            <p:ph idx="16" hasCustomPrompt="1"/>
          </p:nvPr>
        </p:nvSpPr>
        <p:spPr>
          <a:xfrm>
            <a:off x="190958" y="216958"/>
            <a:ext cx="5889702" cy="2441347"/>
          </a:xfrm>
          <a:prstGeom prst="rect">
            <a:avLst/>
          </a:prstGeom>
        </p:spPr>
        <p:txBody>
          <a:bodyPr lIns="0" tIns="0" rIns="0" bIns="0" anchor="t">
            <a:noAutofit/>
          </a:bodyPr>
          <a:lstStyle>
            <a:lvl1pPr marL="0" indent="0" algn="l">
              <a:lnSpc>
                <a:spcPct val="100000"/>
              </a:lnSpc>
              <a:buNone/>
              <a:defRPr sz="6700" b="0" i="0">
                <a:ln w="12700">
                  <a:noFill/>
                </a:ln>
                <a:solidFill>
                  <a:schemeClr val="bg1"/>
                </a:solidFill>
                <a:latin typeface="TWK Everett" panose="020B0204000000000000" pitchFamily="34" charset="77"/>
              </a:defRPr>
            </a:lvl1pPr>
          </a:lstStyle>
          <a:p>
            <a:pPr lvl="0"/>
            <a:r>
              <a:rPr lang="en-US"/>
              <a:t>Chapter</a:t>
            </a:r>
          </a:p>
        </p:txBody>
      </p:sp>
      <p:pic>
        <p:nvPicPr>
          <p:cNvPr id="5" name="Picture 4">
            <a:extLst>
              <a:ext uri="{FF2B5EF4-FFF2-40B4-BE49-F238E27FC236}">
                <a16:creationId xmlns:a16="http://schemas.microsoft.com/office/drawing/2014/main" id="{F29BB170-C560-6D47-BE04-7215B1F1BEDE}"/>
              </a:ext>
            </a:extLst>
          </p:cNvPr>
          <p:cNvPicPr>
            <a:picLocks/>
          </p:cNvPicPr>
          <p:nvPr userDrawn="1"/>
        </p:nvPicPr>
        <p:blipFill>
          <a:blip r:embed="rId2"/>
          <a:srcRect l="30404" r="30404"/>
          <a:stretch/>
        </p:blipFill>
        <p:spPr>
          <a:xfrm>
            <a:off x="7409137" y="-6536"/>
            <a:ext cx="4782863" cy="6864536"/>
          </a:xfrm>
          <a:prstGeom prst="rect">
            <a:avLst/>
          </a:prstGeom>
        </p:spPr>
      </p:pic>
    </p:spTree>
    <p:extLst>
      <p:ext uri="{BB962C8B-B14F-4D97-AF65-F5344CB8AC3E}">
        <p14:creationId xmlns:p14="http://schemas.microsoft.com/office/powerpoint/2010/main" val="1966960190"/>
      </p:ext>
    </p:extLst>
  </p:cSld>
  <p:clrMapOvr>
    <a:masterClrMapping/>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vider Spring Green">
    <p:bg>
      <p:bgPr>
        <a:solidFill>
          <a:srgbClr val="4CDD84"/>
        </a:solidFill>
        <a:effectLst/>
      </p:bgPr>
    </p:bg>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54318370-B4B9-460A-B95E-D130A6939B5A}"/>
              </a:ext>
            </a:extLst>
          </p:cNvPr>
          <p:cNvSpPr>
            <a:spLocks noGrp="1"/>
          </p:cNvSpPr>
          <p:nvPr>
            <p:ph idx="16" hasCustomPrompt="1"/>
          </p:nvPr>
        </p:nvSpPr>
        <p:spPr>
          <a:xfrm>
            <a:off x="190958" y="216958"/>
            <a:ext cx="5889702" cy="2441347"/>
          </a:xfrm>
          <a:prstGeom prst="rect">
            <a:avLst/>
          </a:prstGeom>
        </p:spPr>
        <p:txBody>
          <a:bodyPr lIns="0" tIns="0" rIns="0" bIns="0" anchor="t">
            <a:noAutofit/>
          </a:bodyPr>
          <a:lstStyle>
            <a:lvl1pPr marL="0" indent="0" algn="l">
              <a:lnSpc>
                <a:spcPct val="100000"/>
              </a:lnSpc>
              <a:buNone/>
              <a:defRPr sz="6700" b="0" i="0">
                <a:ln w="12700">
                  <a:noFill/>
                </a:ln>
                <a:solidFill>
                  <a:srgbClr val="042315"/>
                </a:solidFill>
                <a:latin typeface="TWK Everett" panose="020B0204000000000000" pitchFamily="34" charset="77"/>
              </a:defRPr>
            </a:lvl1pPr>
          </a:lstStyle>
          <a:p>
            <a:pPr lvl="0"/>
            <a:r>
              <a:rPr lang="en-US"/>
              <a:t>Chapter</a:t>
            </a:r>
          </a:p>
        </p:txBody>
      </p:sp>
      <p:pic>
        <p:nvPicPr>
          <p:cNvPr id="8" name="Picture 7">
            <a:extLst>
              <a:ext uri="{FF2B5EF4-FFF2-40B4-BE49-F238E27FC236}">
                <a16:creationId xmlns:a16="http://schemas.microsoft.com/office/drawing/2014/main" id="{DB8DFD8F-EF20-1F67-F7FC-11C0BF987F8C}"/>
              </a:ext>
            </a:extLst>
          </p:cNvPr>
          <p:cNvPicPr>
            <a:picLocks/>
          </p:cNvPicPr>
          <p:nvPr userDrawn="1"/>
        </p:nvPicPr>
        <p:blipFill rotWithShape="1">
          <a:blip r:embed="rId2"/>
          <a:srcRect l="198" r="18826"/>
          <a:stretch/>
        </p:blipFill>
        <p:spPr>
          <a:xfrm>
            <a:off x="7443995" y="0"/>
            <a:ext cx="4968139" cy="6858000"/>
          </a:xfrm>
          <a:prstGeom prst="rect">
            <a:avLst/>
          </a:prstGeom>
        </p:spPr>
      </p:pic>
    </p:spTree>
    <p:extLst>
      <p:ext uri="{BB962C8B-B14F-4D97-AF65-F5344CB8AC3E}">
        <p14:creationId xmlns:p14="http://schemas.microsoft.com/office/powerpoint/2010/main" val="3861993267"/>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Spruce">
    <p:bg>
      <p:bgPr>
        <a:solidFill>
          <a:srgbClr val="29707A"/>
        </a:solidFill>
        <a:effectLst/>
      </p:bgPr>
    </p:bg>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A0733665-B5FA-4BFE-A8A0-860EAB727A95}"/>
              </a:ext>
            </a:extLst>
          </p:cNvPr>
          <p:cNvSpPr>
            <a:spLocks noGrp="1"/>
          </p:cNvSpPr>
          <p:nvPr>
            <p:ph idx="16" hasCustomPrompt="1"/>
          </p:nvPr>
        </p:nvSpPr>
        <p:spPr>
          <a:xfrm>
            <a:off x="190958" y="216958"/>
            <a:ext cx="5889702" cy="2441347"/>
          </a:xfrm>
          <a:prstGeom prst="rect">
            <a:avLst/>
          </a:prstGeom>
        </p:spPr>
        <p:txBody>
          <a:bodyPr lIns="0" tIns="0" rIns="0" bIns="0" anchor="t">
            <a:noAutofit/>
          </a:bodyPr>
          <a:lstStyle>
            <a:lvl1pPr marL="0" indent="0" algn="l">
              <a:lnSpc>
                <a:spcPct val="100000"/>
              </a:lnSpc>
              <a:buNone/>
              <a:defRPr sz="6700" b="0" i="0">
                <a:ln w="12700">
                  <a:noFill/>
                </a:ln>
                <a:solidFill>
                  <a:schemeClr val="bg1"/>
                </a:solidFill>
                <a:latin typeface="TWK Everett" panose="020B0204000000000000" pitchFamily="34" charset="77"/>
              </a:defRPr>
            </a:lvl1pPr>
          </a:lstStyle>
          <a:p>
            <a:pPr lvl="0"/>
            <a:r>
              <a:rPr lang="en-US"/>
              <a:t>Chapter</a:t>
            </a:r>
          </a:p>
        </p:txBody>
      </p:sp>
      <p:pic>
        <p:nvPicPr>
          <p:cNvPr id="10" name="Picture 9">
            <a:extLst>
              <a:ext uri="{FF2B5EF4-FFF2-40B4-BE49-F238E27FC236}">
                <a16:creationId xmlns:a16="http://schemas.microsoft.com/office/drawing/2014/main" id="{F07C94A8-5005-5268-2AF8-F2AE71C69F4C}"/>
              </a:ext>
            </a:extLst>
          </p:cNvPr>
          <p:cNvPicPr>
            <a:picLocks/>
          </p:cNvPicPr>
          <p:nvPr userDrawn="1"/>
        </p:nvPicPr>
        <p:blipFill rotWithShape="1">
          <a:blip r:embed="rId2"/>
          <a:srcRect l="39988" r="20820"/>
          <a:stretch/>
        </p:blipFill>
        <p:spPr>
          <a:xfrm>
            <a:off x="7409137" y="-6536"/>
            <a:ext cx="4782863" cy="6864536"/>
          </a:xfrm>
          <a:prstGeom prst="rect">
            <a:avLst/>
          </a:prstGeom>
        </p:spPr>
      </p:pic>
    </p:spTree>
    <p:extLst>
      <p:ext uri="{BB962C8B-B14F-4D97-AF65-F5344CB8AC3E}">
        <p14:creationId xmlns:p14="http://schemas.microsoft.com/office/powerpoint/2010/main" val="3303292928"/>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vider Dark Stone">
    <p:bg>
      <p:bgPr>
        <a:solidFill>
          <a:srgbClr val="3D3C3C"/>
        </a:solidFill>
        <a:effectLst/>
      </p:bgPr>
    </p:bg>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DC402DA3-C165-49D0-AFF1-BE1A3104A856}"/>
              </a:ext>
            </a:extLst>
          </p:cNvPr>
          <p:cNvSpPr>
            <a:spLocks noGrp="1"/>
          </p:cNvSpPr>
          <p:nvPr>
            <p:ph idx="16" hasCustomPrompt="1"/>
          </p:nvPr>
        </p:nvSpPr>
        <p:spPr>
          <a:xfrm>
            <a:off x="190958" y="216958"/>
            <a:ext cx="5889702" cy="2441347"/>
          </a:xfrm>
          <a:prstGeom prst="rect">
            <a:avLst/>
          </a:prstGeom>
        </p:spPr>
        <p:txBody>
          <a:bodyPr lIns="0" tIns="0" rIns="0" bIns="0" anchor="t">
            <a:noAutofit/>
          </a:bodyPr>
          <a:lstStyle>
            <a:lvl1pPr marL="0" indent="0" algn="l">
              <a:lnSpc>
                <a:spcPct val="100000"/>
              </a:lnSpc>
              <a:buNone/>
              <a:defRPr sz="6700" b="0" i="0">
                <a:ln w="12700">
                  <a:noFill/>
                </a:ln>
                <a:solidFill>
                  <a:schemeClr val="bg1"/>
                </a:solidFill>
                <a:latin typeface="TWK Everett" panose="020B0204000000000000" pitchFamily="34" charset="77"/>
              </a:defRPr>
            </a:lvl1pPr>
          </a:lstStyle>
          <a:p>
            <a:pPr lvl="0"/>
            <a:r>
              <a:rPr lang="en-US"/>
              <a:t>Chapter</a:t>
            </a:r>
          </a:p>
        </p:txBody>
      </p:sp>
      <p:pic>
        <p:nvPicPr>
          <p:cNvPr id="6" name="Picture 5">
            <a:extLst>
              <a:ext uri="{FF2B5EF4-FFF2-40B4-BE49-F238E27FC236}">
                <a16:creationId xmlns:a16="http://schemas.microsoft.com/office/drawing/2014/main" id="{B6EC1E95-6239-53A3-732A-02A9068D0F4D}"/>
              </a:ext>
            </a:extLst>
          </p:cNvPr>
          <p:cNvPicPr>
            <a:picLocks/>
          </p:cNvPicPr>
          <p:nvPr userDrawn="1"/>
        </p:nvPicPr>
        <p:blipFill rotWithShape="1">
          <a:blip r:embed="rId2"/>
          <a:srcRect l="39988" r="20820"/>
          <a:stretch/>
        </p:blipFill>
        <p:spPr>
          <a:xfrm>
            <a:off x="7409137" y="-6536"/>
            <a:ext cx="4782863" cy="6864536"/>
          </a:xfrm>
          <a:prstGeom prst="rect">
            <a:avLst/>
          </a:prstGeom>
        </p:spPr>
      </p:pic>
    </p:spTree>
    <p:extLst>
      <p:ext uri="{BB962C8B-B14F-4D97-AF65-F5344CB8AC3E}">
        <p14:creationId xmlns:p14="http://schemas.microsoft.com/office/powerpoint/2010/main" val="2198161592"/>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Digital Dark Earth">
    <p:bg>
      <p:bgPr>
        <a:solidFill>
          <a:srgbClr val="565049"/>
        </a:solidFill>
        <a:effectLst/>
      </p:bgPr>
    </p:bg>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54318370-B4B9-460A-B95E-D130A6939B5A}"/>
              </a:ext>
            </a:extLst>
          </p:cNvPr>
          <p:cNvSpPr>
            <a:spLocks noGrp="1"/>
          </p:cNvSpPr>
          <p:nvPr>
            <p:ph idx="16" hasCustomPrompt="1"/>
          </p:nvPr>
        </p:nvSpPr>
        <p:spPr>
          <a:xfrm>
            <a:off x="190958" y="216958"/>
            <a:ext cx="5889702" cy="2441347"/>
          </a:xfrm>
          <a:prstGeom prst="rect">
            <a:avLst/>
          </a:prstGeom>
        </p:spPr>
        <p:txBody>
          <a:bodyPr lIns="0" tIns="0" rIns="0" bIns="0" anchor="t">
            <a:noAutofit/>
          </a:bodyPr>
          <a:lstStyle>
            <a:lvl1pPr marL="0" indent="0" algn="l">
              <a:lnSpc>
                <a:spcPct val="100000"/>
              </a:lnSpc>
              <a:buNone/>
              <a:defRPr sz="6700" b="0" i="0">
                <a:ln w="12700">
                  <a:noFill/>
                </a:ln>
                <a:solidFill>
                  <a:schemeClr val="bg1"/>
                </a:solidFill>
                <a:latin typeface="TWK Everett" panose="020B0204000000000000" pitchFamily="34" charset="77"/>
              </a:defRPr>
            </a:lvl1pPr>
          </a:lstStyle>
          <a:p>
            <a:pPr lvl="0"/>
            <a:r>
              <a:rPr lang="en-US"/>
              <a:t>Chapter</a:t>
            </a:r>
          </a:p>
        </p:txBody>
      </p:sp>
      <p:pic>
        <p:nvPicPr>
          <p:cNvPr id="9" name="Picture 8">
            <a:extLst>
              <a:ext uri="{FF2B5EF4-FFF2-40B4-BE49-F238E27FC236}">
                <a16:creationId xmlns:a16="http://schemas.microsoft.com/office/drawing/2014/main" id="{2531BFE6-FC6B-4852-1256-CA06F4A8B78C}"/>
              </a:ext>
            </a:extLst>
          </p:cNvPr>
          <p:cNvPicPr>
            <a:picLocks/>
          </p:cNvPicPr>
          <p:nvPr userDrawn="1"/>
        </p:nvPicPr>
        <p:blipFill rotWithShape="1">
          <a:blip r:embed="rId2"/>
          <a:srcRect l="52534" r="8274"/>
          <a:stretch/>
        </p:blipFill>
        <p:spPr>
          <a:xfrm>
            <a:off x="7409137" y="-6536"/>
            <a:ext cx="4782863" cy="6864536"/>
          </a:xfrm>
          <a:prstGeom prst="rect">
            <a:avLst/>
          </a:prstGeom>
        </p:spPr>
      </p:pic>
    </p:spTree>
    <p:extLst>
      <p:ext uri="{BB962C8B-B14F-4D97-AF65-F5344CB8AC3E}">
        <p14:creationId xmlns:p14="http://schemas.microsoft.com/office/powerpoint/2010/main" val="506514648"/>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Divider Spring Green">
    <p:bg>
      <p:bgPr>
        <a:solidFill>
          <a:srgbClr val="F2F1EE"/>
        </a:solidFill>
        <a:effectLst/>
      </p:bgPr>
    </p:bg>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54318370-B4B9-460A-B95E-D130A6939B5A}"/>
              </a:ext>
            </a:extLst>
          </p:cNvPr>
          <p:cNvSpPr>
            <a:spLocks noGrp="1"/>
          </p:cNvSpPr>
          <p:nvPr>
            <p:ph idx="16" hasCustomPrompt="1"/>
          </p:nvPr>
        </p:nvSpPr>
        <p:spPr>
          <a:xfrm>
            <a:off x="190958" y="216958"/>
            <a:ext cx="5889702" cy="2441347"/>
          </a:xfrm>
          <a:prstGeom prst="rect">
            <a:avLst/>
          </a:prstGeom>
        </p:spPr>
        <p:txBody>
          <a:bodyPr lIns="0" tIns="0" rIns="0" bIns="0" anchor="t">
            <a:noAutofit/>
          </a:bodyPr>
          <a:lstStyle>
            <a:lvl1pPr marL="0" indent="0" algn="l">
              <a:lnSpc>
                <a:spcPct val="100000"/>
              </a:lnSpc>
              <a:buNone/>
              <a:defRPr sz="6700" b="0" i="0">
                <a:ln w="12700">
                  <a:noFill/>
                </a:ln>
                <a:solidFill>
                  <a:srgbClr val="FF462D"/>
                </a:solidFill>
                <a:latin typeface="TWK Everett" panose="020B0204000000000000" pitchFamily="34" charset="77"/>
              </a:defRPr>
            </a:lvl1pPr>
          </a:lstStyle>
          <a:p>
            <a:pPr lvl="0"/>
            <a:r>
              <a:rPr lang="en-US"/>
              <a:t>Chapter</a:t>
            </a:r>
          </a:p>
        </p:txBody>
      </p:sp>
      <p:pic>
        <p:nvPicPr>
          <p:cNvPr id="8" name="Picture 7">
            <a:extLst>
              <a:ext uri="{FF2B5EF4-FFF2-40B4-BE49-F238E27FC236}">
                <a16:creationId xmlns:a16="http://schemas.microsoft.com/office/drawing/2014/main" id="{712D8CA5-4238-AD4E-87C0-C2F89894E1A4}"/>
              </a:ext>
            </a:extLst>
          </p:cNvPr>
          <p:cNvPicPr>
            <a:picLocks noChangeAspect="1"/>
          </p:cNvPicPr>
          <p:nvPr userDrawn="1"/>
        </p:nvPicPr>
        <p:blipFill rotWithShape="1">
          <a:blip r:embed="rId2"/>
          <a:srcRect r="52528"/>
          <a:stretch/>
        </p:blipFill>
        <p:spPr>
          <a:xfrm>
            <a:off x="6240464" y="0"/>
            <a:ext cx="5951536" cy="6858000"/>
          </a:xfrm>
          <a:prstGeom prst="rect">
            <a:avLst/>
          </a:prstGeom>
        </p:spPr>
      </p:pic>
    </p:spTree>
    <p:extLst>
      <p:ext uri="{BB962C8B-B14F-4D97-AF65-F5344CB8AC3E}">
        <p14:creationId xmlns:p14="http://schemas.microsoft.com/office/powerpoint/2010/main" val="2869945102"/>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ivider Skye">
    <p:bg>
      <p:bgPr>
        <a:solidFill>
          <a:srgbClr val="E4F4F1"/>
        </a:solidFill>
        <a:effectLst/>
      </p:bgPr>
    </p:bg>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54318370-B4B9-460A-B95E-D130A6939B5A}"/>
              </a:ext>
            </a:extLst>
          </p:cNvPr>
          <p:cNvSpPr>
            <a:spLocks noGrp="1"/>
          </p:cNvSpPr>
          <p:nvPr>
            <p:ph idx="16" hasCustomPrompt="1"/>
          </p:nvPr>
        </p:nvSpPr>
        <p:spPr>
          <a:xfrm>
            <a:off x="190958" y="216958"/>
            <a:ext cx="5889702" cy="2441347"/>
          </a:xfrm>
          <a:prstGeom prst="rect">
            <a:avLst/>
          </a:prstGeom>
        </p:spPr>
        <p:txBody>
          <a:bodyPr lIns="0" tIns="0" rIns="0" bIns="0" anchor="t">
            <a:noAutofit/>
          </a:bodyPr>
          <a:lstStyle>
            <a:lvl1pPr marL="0" indent="0" algn="l">
              <a:lnSpc>
                <a:spcPct val="100000"/>
              </a:lnSpc>
              <a:buNone/>
              <a:defRPr sz="6700" b="0" i="0">
                <a:ln w="12700">
                  <a:noFill/>
                </a:ln>
                <a:solidFill>
                  <a:srgbClr val="FF462D"/>
                </a:solidFill>
                <a:latin typeface="TWK Everett" panose="020B0204000000000000" pitchFamily="34" charset="77"/>
              </a:defRPr>
            </a:lvl1pPr>
          </a:lstStyle>
          <a:p>
            <a:pPr lvl="0"/>
            <a:r>
              <a:rPr lang="en-US"/>
              <a:t>Chapter</a:t>
            </a:r>
          </a:p>
        </p:txBody>
      </p:sp>
      <p:pic>
        <p:nvPicPr>
          <p:cNvPr id="8" name="Picture 7">
            <a:extLst>
              <a:ext uri="{FF2B5EF4-FFF2-40B4-BE49-F238E27FC236}">
                <a16:creationId xmlns:a16="http://schemas.microsoft.com/office/drawing/2014/main" id="{712D8CA5-4238-AD4E-87C0-C2F89894E1A4}"/>
              </a:ext>
            </a:extLst>
          </p:cNvPr>
          <p:cNvPicPr>
            <a:picLocks noChangeAspect="1"/>
          </p:cNvPicPr>
          <p:nvPr userDrawn="1"/>
        </p:nvPicPr>
        <p:blipFill rotWithShape="1">
          <a:blip r:embed="rId2"/>
          <a:srcRect r="52528"/>
          <a:stretch/>
        </p:blipFill>
        <p:spPr>
          <a:xfrm>
            <a:off x="6240464" y="0"/>
            <a:ext cx="5951536" cy="6858000"/>
          </a:xfrm>
          <a:prstGeom prst="rect">
            <a:avLst/>
          </a:prstGeom>
        </p:spPr>
      </p:pic>
    </p:spTree>
    <p:extLst>
      <p:ext uri="{BB962C8B-B14F-4D97-AF65-F5344CB8AC3E}">
        <p14:creationId xmlns:p14="http://schemas.microsoft.com/office/powerpoint/2010/main" val="195503889"/>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Agenda 1">
    <p:bg>
      <p:bgPr>
        <a:solidFill>
          <a:schemeClr val="bg1"/>
        </a:solidFill>
        <a:effectLst/>
      </p:bgPr>
    </p:bg>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E22E15C3-C2A6-DC48-80F6-132467E90B39}"/>
              </a:ext>
            </a:extLst>
          </p:cNvPr>
          <p:cNvSpPr>
            <a:spLocks noGrp="1"/>
          </p:cNvSpPr>
          <p:nvPr>
            <p:ph idx="1" hasCustomPrompt="1"/>
          </p:nvPr>
        </p:nvSpPr>
        <p:spPr>
          <a:xfrm>
            <a:off x="217449" y="1169900"/>
            <a:ext cx="1042290" cy="2971902"/>
          </a:xfrm>
          <a:prstGeom prst="rect">
            <a:avLst/>
          </a:prstGeom>
        </p:spPr>
        <p:txBody>
          <a:bodyPr lIns="0" tIns="0" rIns="0" bIns="0" anchor="t">
            <a:noAutofit/>
          </a:bodyPr>
          <a:lstStyle>
            <a:lvl1pPr marL="0" indent="0">
              <a:lnSpc>
                <a:spcPct val="100000"/>
              </a:lnSpc>
              <a:buNone/>
              <a:defRPr sz="4400" b="0" i="0">
                <a:ln w="12700">
                  <a:solidFill>
                    <a:srgbClr val="042315"/>
                  </a:solidFill>
                </a:ln>
                <a:noFill/>
                <a:latin typeface="TWK Everett" panose="020B0204000000000000" pitchFamily="34" charset="77"/>
              </a:defRPr>
            </a:lvl1pPr>
          </a:lstStyle>
          <a:p>
            <a:pPr lvl="0"/>
            <a:r>
              <a:rPr lang="en-US"/>
              <a:t>01</a:t>
            </a:r>
          </a:p>
          <a:p>
            <a:pPr lvl="0"/>
            <a:r>
              <a:rPr lang="en-US"/>
              <a:t>02</a:t>
            </a:r>
          </a:p>
          <a:p>
            <a:pPr lvl="0"/>
            <a:r>
              <a:rPr lang="en-US"/>
              <a:t>03</a:t>
            </a:r>
          </a:p>
          <a:p>
            <a:pPr lvl="0"/>
            <a:r>
              <a:rPr lang="en-US"/>
              <a:t>04</a:t>
            </a:r>
          </a:p>
        </p:txBody>
      </p:sp>
      <p:sp>
        <p:nvSpPr>
          <p:cNvPr id="8" name="Content Placeholder 2">
            <a:extLst>
              <a:ext uri="{FF2B5EF4-FFF2-40B4-BE49-F238E27FC236}">
                <a16:creationId xmlns:a16="http://schemas.microsoft.com/office/drawing/2014/main" id="{68351100-00A3-BB45-901F-81B0F8E8E0ED}"/>
              </a:ext>
            </a:extLst>
          </p:cNvPr>
          <p:cNvSpPr>
            <a:spLocks noGrp="1"/>
          </p:cNvSpPr>
          <p:nvPr>
            <p:ph idx="13" hasCustomPrompt="1"/>
          </p:nvPr>
        </p:nvSpPr>
        <p:spPr>
          <a:xfrm>
            <a:off x="1512849" y="1169899"/>
            <a:ext cx="7420028" cy="4222537"/>
          </a:xfrm>
          <a:prstGeom prst="rect">
            <a:avLst/>
          </a:prstGeom>
        </p:spPr>
        <p:txBody>
          <a:bodyPr lIns="0" tIns="0" rIns="0" bIns="0" anchor="t">
            <a:noAutofit/>
          </a:bodyPr>
          <a:lstStyle>
            <a:lvl1pPr marL="0" indent="0">
              <a:lnSpc>
                <a:spcPct val="100000"/>
              </a:lnSpc>
              <a:buNone/>
              <a:defRPr sz="4400" b="0" i="0">
                <a:ln w="12700">
                  <a:noFill/>
                </a:ln>
                <a:solidFill>
                  <a:srgbClr val="042315"/>
                </a:solidFill>
                <a:latin typeface="TWK Everett" panose="020B0204000000000000" pitchFamily="34" charset="77"/>
              </a:defRPr>
            </a:lvl1pPr>
          </a:lstStyle>
          <a:p>
            <a:pPr lvl="0"/>
            <a:r>
              <a:rPr lang="en-US"/>
              <a:t>Chapter</a:t>
            </a:r>
          </a:p>
          <a:p>
            <a:pPr lvl="0"/>
            <a:r>
              <a:rPr lang="en-US"/>
              <a:t>Chapter</a:t>
            </a:r>
          </a:p>
          <a:p>
            <a:pPr lvl="0"/>
            <a:r>
              <a:rPr lang="en-US"/>
              <a:t>Chapter</a:t>
            </a:r>
          </a:p>
          <a:p>
            <a:pPr lvl="0"/>
            <a:r>
              <a:rPr lang="en-US"/>
              <a:t>Chapter</a:t>
            </a:r>
          </a:p>
        </p:txBody>
      </p:sp>
      <p:sp>
        <p:nvSpPr>
          <p:cNvPr id="10" name="Title Placeholder 1">
            <a:extLst>
              <a:ext uri="{FF2B5EF4-FFF2-40B4-BE49-F238E27FC236}">
                <a16:creationId xmlns:a16="http://schemas.microsoft.com/office/drawing/2014/main" id="{88451C69-4432-45D6-BB5C-72DFA0297BCE}"/>
              </a:ext>
            </a:extLst>
          </p:cNvPr>
          <p:cNvSpPr>
            <a:spLocks noGrp="1"/>
          </p:cNvSpPr>
          <p:nvPr>
            <p:ph type="title" hasCustomPrompt="1"/>
          </p:nvPr>
        </p:nvSpPr>
        <p:spPr>
          <a:xfrm>
            <a:off x="228600" y="339006"/>
            <a:ext cx="5410200" cy="393473"/>
          </a:xfrm>
          <a:prstGeom prst="rect">
            <a:avLst/>
          </a:prstGeom>
        </p:spPr>
        <p:txBody>
          <a:bodyPr vert="horz" lIns="0" tIns="0" rIns="0" bIns="0" rtlCol="0" anchor="t">
            <a:noAutofit/>
          </a:bodyPr>
          <a:lstStyle>
            <a:lvl1pPr>
              <a:defRPr b="0" i="0">
                <a:solidFill>
                  <a:srgbClr val="042315"/>
                </a:solidFill>
                <a:latin typeface="TWK Everett" panose="020B0204000000000000" pitchFamily="34" charset="77"/>
              </a:defRPr>
            </a:lvl1pPr>
          </a:lstStyle>
          <a:p>
            <a:r>
              <a:rPr lang="en-US"/>
              <a:t>Agenda</a:t>
            </a:r>
          </a:p>
        </p:txBody>
      </p:sp>
      <p:pic>
        <p:nvPicPr>
          <p:cNvPr id="2" name="Picture 1">
            <a:extLst>
              <a:ext uri="{FF2B5EF4-FFF2-40B4-BE49-F238E27FC236}">
                <a16:creationId xmlns:a16="http://schemas.microsoft.com/office/drawing/2014/main" id="{6D7E52CC-0F2B-E272-F6FF-EC4EE74C0BF1}"/>
              </a:ext>
            </a:extLst>
          </p:cNvPr>
          <p:cNvPicPr>
            <a:picLocks noChangeAspect="1"/>
          </p:cNvPicPr>
          <p:nvPr userDrawn="1"/>
        </p:nvPicPr>
        <p:blipFill>
          <a:blip r:embed="rId2"/>
          <a:stretch>
            <a:fillRect/>
          </a:stretch>
        </p:blipFill>
        <p:spPr>
          <a:xfrm>
            <a:off x="233400" y="6342513"/>
            <a:ext cx="723467" cy="227941"/>
          </a:xfrm>
          <a:prstGeom prst="rect">
            <a:avLst/>
          </a:prstGeom>
        </p:spPr>
      </p:pic>
    </p:spTree>
    <p:extLst>
      <p:ext uri="{BB962C8B-B14F-4D97-AF65-F5344CB8AC3E}">
        <p14:creationId xmlns:p14="http://schemas.microsoft.com/office/powerpoint/2010/main" val="3150125194"/>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hort Title Dark Stone">
    <p:bg>
      <p:bgPr>
        <a:solidFill>
          <a:srgbClr val="3D3C3C"/>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BB7E210A-CC7B-864B-AC6F-C7E9E7BC7B2B}"/>
              </a:ext>
            </a:extLst>
          </p:cNvPr>
          <p:cNvSpPr>
            <a:spLocks noGrp="1"/>
          </p:cNvSpPr>
          <p:nvPr>
            <p:ph type="body" sz="quarter" idx="16" hasCustomPrompt="1"/>
          </p:nvPr>
        </p:nvSpPr>
        <p:spPr>
          <a:xfrm>
            <a:off x="228600" y="3657600"/>
            <a:ext cx="11734800" cy="2651760"/>
          </a:xfrm>
          <a:prstGeom prst="rect">
            <a:avLst/>
          </a:prstGeom>
        </p:spPr>
        <p:txBody>
          <a:bodyPr lIns="0" tIns="0" rIns="0" bIns="0" anchor="b">
            <a:noAutofit/>
          </a:bodyPr>
          <a:lstStyle>
            <a:lvl1pPr marL="0" indent="0">
              <a:buNone/>
              <a:defRPr sz="11500" b="0" i="0">
                <a:solidFill>
                  <a:schemeClr val="bg1"/>
                </a:solidFill>
                <a:latin typeface="TWK Everett" panose="020B0204000000000000" pitchFamily="34" charset="77"/>
              </a:defRPr>
            </a:lvl1pPr>
          </a:lstStyle>
          <a:p>
            <a:pPr lvl="0"/>
            <a:r>
              <a:rPr lang="en-US"/>
              <a:t>Title goes here</a:t>
            </a:r>
          </a:p>
        </p:txBody>
      </p:sp>
      <p:sp>
        <p:nvSpPr>
          <p:cNvPr id="6" name="Text Placeholder 5">
            <a:extLst>
              <a:ext uri="{FF2B5EF4-FFF2-40B4-BE49-F238E27FC236}">
                <a16:creationId xmlns:a16="http://schemas.microsoft.com/office/drawing/2014/main" id="{5F4A87DD-957F-6E4C-87FA-7402322BD111}"/>
              </a:ext>
            </a:extLst>
          </p:cNvPr>
          <p:cNvSpPr>
            <a:spLocks noGrp="1"/>
          </p:cNvSpPr>
          <p:nvPr>
            <p:ph type="body" sz="quarter" idx="17" hasCustomPrompt="1"/>
          </p:nvPr>
        </p:nvSpPr>
        <p:spPr>
          <a:xfrm>
            <a:off x="6324546" y="1562788"/>
            <a:ext cx="5638854" cy="457200"/>
          </a:xfrm>
        </p:spPr>
        <p:txBody>
          <a:bodyPr/>
          <a:lstStyle>
            <a:lvl1pPr marL="0" indent="0">
              <a:buNone/>
              <a:defRPr sz="1200" b="0" i="0">
                <a:solidFill>
                  <a:schemeClr val="bg1"/>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sp>
        <p:nvSpPr>
          <p:cNvPr id="10" name="Text Placeholder 3">
            <a:extLst>
              <a:ext uri="{FF2B5EF4-FFF2-40B4-BE49-F238E27FC236}">
                <a16:creationId xmlns:a16="http://schemas.microsoft.com/office/drawing/2014/main" id="{8660AD13-7478-414E-8B91-22C3FCFEF1C7}"/>
              </a:ext>
            </a:extLst>
          </p:cNvPr>
          <p:cNvSpPr>
            <a:spLocks noGrp="1"/>
          </p:cNvSpPr>
          <p:nvPr>
            <p:ph type="body" sz="quarter" idx="13" hasCustomPrompt="1"/>
          </p:nvPr>
        </p:nvSpPr>
        <p:spPr>
          <a:xfrm>
            <a:off x="240828" y="6366302"/>
            <a:ext cx="2616994" cy="174086"/>
          </a:xfrm>
          <a:prstGeom prst="rect">
            <a:avLst/>
          </a:prstGeom>
        </p:spPr>
        <p:txBody>
          <a:bodyPr lIns="0" tIns="0" rIns="0" bIns="0">
            <a:noAutofit/>
          </a:bodyPr>
          <a:lstStyle>
            <a:lvl1pPr marL="0" indent="0">
              <a:buNone/>
              <a:defRPr sz="1200" b="0" i="0">
                <a:solidFill>
                  <a:schemeClr val="bg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
        <p:nvSpPr>
          <p:cNvPr id="7" name="Text Placeholder 21">
            <a:extLst>
              <a:ext uri="{FF2B5EF4-FFF2-40B4-BE49-F238E27FC236}">
                <a16:creationId xmlns:a16="http://schemas.microsoft.com/office/drawing/2014/main" id="{B98825AB-43C6-2848-BD92-EF1858E83CB7}"/>
              </a:ext>
            </a:extLst>
          </p:cNvPr>
          <p:cNvSpPr>
            <a:spLocks noGrp="1"/>
          </p:cNvSpPr>
          <p:nvPr>
            <p:ph type="body" sz="quarter" idx="15" hasCustomPrompt="1"/>
          </p:nvPr>
        </p:nvSpPr>
        <p:spPr>
          <a:xfrm>
            <a:off x="6334957" y="390199"/>
            <a:ext cx="5609038" cy="522797"/>
          </a:xfrm>
          <a:prstGeom prst="rect">
            <a:avLst/>
          </a:prstGeom>
        </p:spPr>
        <p:txBody>
          <a:bodyPr lIns="0" tIns="0" rIns="0" bIns="0" anchor="t">
            <a:noAutofit/>
          </a:bodyPr>
          <a:lstStyle>
            <a:lvl1pPr marL="0" indent="0">
              <a:lnSpc>
                <a:spcPts val="1600"/>
              </a:lnSpc>
              <a:buNone/>
              <a:defRPr sz="2000" b="0" i="0">
                <a:solidFill>
                  <a:schemeClr val="bg1"/>
                </a:solidFill>
                <a:latin typeface="TWK Everett" panose="020B0204000000000000" pitchFamily="34" charset="77"/>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Subtitle</a:t>
            </a:r>
          </a:p>
        </p:txBody>
      </p:sp>
    </p:spTree>
    <p:extLst>
      <p:ext uri="{BB962C8B-B14F-4D97-AF65-F5344CB8AC3E}">
        <p14:creationId xmlns:p14="http://schemas.microsoft.com/office/powerpoint/2010/main" val="3203743812"/>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Agenda 2">
    <p:bg>
      <p:bgPr>
        <a:solidFill>
          <a:srgbClr val="F2F1EE"/>
        </a:solidFill>
        <a:effectLst/>
      </p:bgPr>
    </p:bg>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1A5CDD57-D1A6-D140-B3A1-649C3BED6ACE}"/>
              </a:ext>
            </a:extLst>
          </p:cNvPr>
          <p:cNvSpPr>
            <a:spLocks noGrp="1"/>
          </p:cNvSpPr>
          <p:nvPr>
            <p:ph idx="1" hasCustomPrompt="1"/>
          </p:nvPr>
        </p:nvSpPr>
        <p:spPr>
          <a:xfrm>
            <a:off x="216250" y="1169900"/>
            <a:ext cx="1042290" cy="2971902"/>
          </a:xfrm>
          <a:prstGeom prst="rect">
            <a:avLst/>
          </a:prstGeom>
        </p:spPr>
        <p:txBody>
          <a:bodyPr lIns="0" tIns="0" rIns="0" bIns="0" anchor="t">
            <a:noAutofit/>
          </a:bodyPr>
          <a:lstStyle>
            <a:lvl1pPr marL="0" indent="0">
              <a:lnSpc>
                <a:spcPct val="100000"/>
              </a:lnSpc>
              <a:buNone/>
              <a:defRPr sz="4400" b="0" i="0">
                <a:ln w="12700">
                  <a:solidFill>
                    <a:srgbClr val="3D3C3C"/>
                  </a:solidFill>
                </a:ln>
                <a:noFill/>
                <a:latin typeface="TWK Everett" panose="020B0204000000000000" pitchFamily="34" charset="77"/>
              </a:defRPr>
            </a:lvl1pPr>
          </a:lstStyle>
          <a:p>
            <a:pPr lvl="0"/>
            <a:r>
              <a:rPr lang="en-US"/>
              <a:t>01</a:t>
            </a:r>
          </a:p>
          <a:p>
            <a:pPr lvl="0"/>
            <a:r>
              <a:rPr lang="en-US"/>
              <a:t>02</a:t>
            </a:r>
          </a:p>
          <a:p>
            <a:pPr lvl="0"/>
            <a:r>
              <a:rPr lang="en-US"/>
              <a:t>03</a:t>
            </a:r>
          </a:p>
          <a:p>
            <a:pPr lvl="0"/>
            <a:r>
              <a:rPr lang="en-US"/>
              <a:t>04</a:t>
            </a:r>
          </a:p>
        </p:txBody>
      </p:sp>
      <p:sp>
        <p:nvSpPr>
          <p:cNvPr id="11" name="Content Placeholder 2">
            <a:extLst>
              <a:ext uri="{FF2B5EF4-FFF2-40B4-BE49-F238E27FC236}">
                <a16:creationId xmlns:a16="http://schemas.microsoft.com/office/drawing/2014/main" id="{49B6D032-5AFE-C842-B1D6-D212C39ED609}"/>
              </a:ext>
            </a:extLst>
          </p:cNvPr>
          <p:cNvSpPr>
            <a:spLocks noGrp="1"/>
          </p:cNvSpPr>
          <p:nvPr>
            <p:ph idx="13" hasCustomPrompt="1"/>
          </p:nvPr>
        </p:nvSpPr>
        <p:spPr>
          <a:xfrm>
            <a:off x="1514894" y="1169899"/>
            <a:ext cx="7420028" cy="4222537"/>
          </a:xfrm>
          <a:prstGeom prst="rect">
            <a:avLst/>
          </a:prstGeom>
        </p:spPr>
        <p:txBody>
          <a:bodyPr lIns="0" tIns="0" rIns="0" bIns="0" anchor="t">
            <a:noAutofit/>
          </a:bodyPr>
          <a:lstStyle>
            <a:lvl1pPr marL="0" indent="0">
              <a:lnSpc>
                <a:spcPct val="100000"/>
              </a:lnSpc>
              <a:buNone/>
              <a:defRPr sz="4400" b="0" i="0">
                <a:ln w="12700">
                  <a:noFill/>
                </a:ln>
                <a:solidFill>
                  <a:srgbClr val="3D3C3C"/>
                </a:solidFill>
                <a:latin typeface="TWK Everett" panose="020B0204000000000000" pitchFamily="34" charset="77"/>
              </a:defRPr>
            </a:lvl1pPr>
          </a:lstStyle>
          <a:p>
            <a:pPr lvl="0"/>
            <a:r>
              <a:rPr lang="en-US"/>
              <a:t>Chapter</a:t>
            </a:r>
          </a:p>
          <a:p>
            <a:pPr lvl="0"/>
            <a:r>
              <a:rPr lang="en-US"/>
              <a:t>Chapter</a:t>
            </a:r>
          </a:p>
          <a:p>
            <a:pPr lvl="0"/>
            <a:r>
              <a:rPr lang="en-US"/>
              <a:t>Chapter</a:t>
            </a:r>
          </a:p>
          <a:p>
            <a:pPr lvl="0"/>
            <a:r>
              <a:rPr lang="en-US"/>
              <a:t>Chapter</a:t>
            </a:r>
          </a:p>
        </p:txBody>
      </p:sp>
      <p:sp>
        <p:nvSpPr>
          <p:cNvPr id="7" name="Title Placeholder 1">
            <a:extLst>
              <a:ext uri="{FF2B5EF4-FFF2-40B4-BE49-F238E27FC236}">
                <a16:creationId xmlns:a16="http://schemas.microsoft.com/office/drawing/2014/main" id="{2337892B-8722-4084-BE4B-618522AA50BF}"/>
              </a:ext>
            </a:extLst>
          </p:cNvPr>
          <p:cNvSpPr>
            <a:spLocks noGrp="1"/>
          </p:cNvSpPr>
          <p:nvPr>
            <p:ph type="title" hasCustomPrompt="1"/>
          </p:nvPr>
        </p:nvSpPr>
        <p:spPr>
          <a:xfrm>
            <a:off x="228600" y="339006"/>
            <a:ext cx="5410200" cy="393473"/>
          </a:xfrm>
          <a:prstGeom prst="rect">
            <a:avLst/>
          </a:prstGeom>
        </p:spPr>
        <p:txBody>
          <a:bodyPr vert="horz" lIns="0" tIns="0" rIns="0" bIns="0" rtlCol="0" anchor="t">
            <a:noAutofit/>
          </a:bodyPr>
          <a:lstStyle>
            <a:lvl1pPr>
              <a:defRPr b="0" i="0">
                <a:solidFill>
                  <a:srgbClr val="3D3C3C"/>
                </a:solidFill>
                <a:latin typeface="TWK Everett" panose="020B0204000000000000" pitchFamily="34" charset="77"/>
              </a:defRPr>
            </a:lvl1pPr>
          </a:lstStyle>
          <a:p>
            <a:r>
              <a:rPr lang="en-US"/>
              <a:t>Agenda</a:t>
            </a:r>
          </a:p>
        </p:txBody>
      </p:sp>
    </p:spTree>
    <p:extLst>
      <p:ext uri="{BB962C8B-B14F-4D97-AF65-F5344CB8AC3E}">
        <p14:creationId xmlns:p14="http://schemas.microsoft.com/office/powerpoint/2010/main" val="1534863393"/>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Agenda 3">
    <p:bg>
      <p:bgPr>
        <a:solidFill>
          <a:srgbClr val="DDEDEA"/>
        </a:solidFill>
        <a:effectLst/>
      </p:bgPr>
    </p:bg>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CAEB9F49-EEFB-174B-A4D2-63CE4B73D390}"/>
              </a:ext>
            </a:extLst>
          </p:cNvPr>
          <p:cNvSpPr>
            <a:spLocks noGrp="1"/>
          </p:cNvSpPr>
          <p:nvPr>
            <p:ph idx="1" hasCustomPrompt="1"/>
          </p:nvPr>
        </p:nvSpPr>
        <p:spPr>
          <a:xfrm>
            <a:off x="216250" y="1169900"/>
            <a:ext cx="1042290" cy="2971902"/>
          </a:xfrm>
          <a:prstGeom prst="rect">
            <a:avLst/>
          </a:prstGeom>
        </p:spPr>
        <p:txBody>
          <a:bodyPr lIns="0" tIns="0" rIns="0" bIns="0" anchor="t">
            <a:noAutofit/>
          </a:bodyPr>
          <a:lstStyle>
            <a:lvl1pPr marL="0" indent="0">
              <a:lnSpc>
                <a:spcPct val="100000"/>
              </a:lnSpc>
              <a:buNone/>
              <a:defRPr sz="4400" b="0" i="0">
                <a:ln w="12700">
                  <a:solidFill>
                    <a:schemeClr val="accent1"/>
                  </a:solidFill>
                </a:ln>
                <a:noFill/>
                <a:latin typeface="TWK Everett" panose="020B0204000000000000" pitchFamily="34" charset="77"/>
              </a:defRPr>
            </a:lvl1pPr>
          </a:lstStyle>
          <a:p>
            <a:pPr lvl="0"/>
            <a:r>
              <a:rPr lang="en-US"/>
              <a:t>01</a:t>
            </a:r>
          </a:p>
          <a:p>
            <a:pPr lvl="0"/>
            <a:r>
              <a:rPr lang="en-US"/>
              <a:t>02</a:t>
            </a:r>
          </a:p>
          <a:p>
            <a:pPr lvl="0"/>
            <a:r>
              <a:rPr lang="en-US"/>
              <a:t>03</a:t>
            </a:r>
          </a:p>
          <a:p>
            <a:pPr lvl="0"/>
            <a:r>
              <a:rPr lang="en-US"/>
              <a:t>04</a:t>
            </a:r>
          </a:p>
        </p:txBody>
      </p:sp>
      <p:sp>
        <p:nvSpPr>
          <p:cNvPr id="13" name="Content Placeholder 2">
            <a:extLst>
              <a:ext uri="{FF2B5EF4-FFF2-40B4-BE49-F238E27FC236}">
                <a16:creationId xmlns:a16="http://schemas.microsoft.com/office/drawing/2014/main" id="{A3606B28-53C4-C149-A5FD-DC39EC1569C5}"/>
              </a:ext>
            </a:extLst>
          </p:cNvPr>
          <p:cNvSpPr>
            <a:spLocks noGrp="1"/>
          </p:cNvSpPr>
          <p:nvPr>
            <p:ph idx="13" hasCustomPrompt="1"/>
          </p:nvPr>
        </p:nvSpPr>
        <p:spPr>
          <a:xfrm>
            <a:off x="1514894" y="1169899"/>
            <a:ext cx="7420028" cy="4222537"/>
          </a:xfrm>
          <a:prstGeom prst="rect">
            <a:avLst/>
          </a:prstGeom>
        </p:spPr>
        <p:txBody>
          <a:bodyPr lIns="0" tIns="0" rIns="0" bIns="0" anchor="t">
            <a:noAutofit/>
          </a:bodyPr>
          <a:lstStyle>
            <a:lvl1pPr marL="0" indent="0">
              <a:lnSpc>
                <a:spcPct val="100000"/>
              </a:lnSpc>
              <a:buNone/>
              <a:defRPr sz="4400" b="0" i="0">
                <a:ln w="12700">
                  <a:noFill/>
                </a:ln>
                <a:solidFill>
                  <a:schemeClr val="accent1"/>
                </a:solidFill>
                <a:latin typeface="TWK Everett" panose="020B0204000000000000" pitchFamily="34" charset="77"/>
              </a:defRPr>
            </a:lvl1pPr>
          </a:lstStyle>
          <a:p>
            <a:pPr lvl="0"/>
            <a:r>
              <a:rPr lang="en-US"/>
              <a:t>Chapter</a:t>
            </a:r>
          </a:p>
          <a:p>
            <a:pPr lvl="0"/>
            <a:r>
              <a:rPr lang="en-US"/>
              <a:t>Chapter</a:t>
            </a:r>
          </a:p>
          <a:p>
            <a:pPr lvl="0"/>
            <a:r>
              <a:rPr lang="en-US"/>
              <a:t>Chapter</a:t>
            </a:r>
          </a:p>
          <a:p>
            <a:pPr lvl="0"/>
            <a:r>
              <a:rPr lang="en-US"/>
              <a:t>Chapter</a:t>
            </a:r>
          </a:p>
        </p:txBody>
      </p:sp>
      <p:sp>
        <p:nvSpPr>
          <p:cNvPr id="7" name="Title Placeholder 1">
            <a:extLst>
              <a:ext uri="{FF2B5EF4-FFF2-40B4-BE49-F238E27FC236}">
                <a16:creationId xmlns:a16="http://schemas.microsoft.com/office/drawing/2014/main" id="{C63CC257-99FA-4AE1-ADB7-A1565E4EDD32}"/>
              </a:ext>
            </a:extLst>
          </p:cNvPr>
          <p:cNvSpPr>
            <a:spLocks noGrp="1"/>
          </p:cNvSpPr>
          <p:nvPr>
            <p:ph type="title" hasCustomPrompt="1"/>
          </p:nvPr>
        </p:nvSpPr>
        <p:spPr>
          <a:xfrm>
            <a:off x="228600" y="339006"/>
            <a:ext cx="5410200" cy="393473"/>
          </a:xfrm>
          <a:prstGeom prst="rect">
            <a:avLst/>
          </a:prstGeom>
        </p:spPr>
        <p:txBody>
          <a:bodyPr vert="horz" lIns="0" tIns="0" rIns="0" bIns="0" rtlCol="0" anchor="t">
            <a:noAutofit/>
          </a:bodyPr>
          <a:lstStyle>
            <a:lvl1pPr>
              <a:defRPr b="0" i="0">
                <a:solidFill>
                  <a:schemeClr val="accent1"/>
                </a:solidFill>
                <a:latin typeface="TWK Everett" panose="020B0204000000000000" pitchFamily="34" charset="77"/>
              </a:defRPr>
            </a:lvl1pPr>
          </a:lstStyle>
          <a:p>
            <a:r>
              <a:rPr lang="en-US"/>
              <a:t>Agenda</a:t>
            </a:r>
          </a:p>
        </p:txBody>
      </p:sp>
    </p:spTree>
    <p:extLst>
      <p:ext uri="{BB962C8B-B14F-4D97-AF65-F5344CB8AC3E}">
        <p14:creationId xmlns:p14="http://schemas.microsoft.com/office/powerpoint/2010/main" val="1128127368"/>
      </p:ext>
    </p:extLst>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ote or Statement - Half Image">
    <p:bg>
      <p:bgPr>
        <a:solidFill>
          <a:schemeClr val="accent3"/>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EA1C768-0E11-014B-9CDB-56E0BDD0C8C4}"/>
              </a:ext>
            </a:extLst>
          </p:cNvPr>
          <p:cNvSpPr>
            <a:spLocks noGrp="1"/>
          </p:cNvSpPr>
          <p:nvPr>
            <p:ph type="pic" sz="quarter" idx="27" hasCustomPrompt="1"/>
          </p:nvPr>
        </p:nvSpPr>
        <p:spPr>
          <a:xfrm>
            <a:off x="7620000" y="0"/>
            <a:ext cx="4557712" cy="6858000"/>
          </a:xfrm>
          <a:prstGeom prst="rect">
            <a:avLst/>
          </a:prstGeom>
        </p:spPr>
        <p:txBody>
          <a:bodyPr anchor="ctr"/>
          <a:lstStyle>
            <a:lvl1pPr marL="0" indent="0" algn="ctr">
              <a:buNone/>
              <a:defRPr b="0" i="0">
                <a:solidFill>
                  <a:schemeClr val="bg1"/>
                </a:solidFill>
                <a:latin typeface="TWK Everett" panose="020B0204000000000000" pitchFamily="34" charset="77"/>
              </a:defRPr>
            </a:lvl1pPr>
          </a:lstStyle>
          <a:p>
            <a:r>
              <a:rPr lang="en-US"/>
              <a:t>ADD PHOTO HERE</a:t>
            </a:r>
          </a:p>
        </p:txBody>
      </p:sp>
      <p:sp>
        <p:nvSpPr>
          <p:cNvPr id="8" name="Text Placeholder 4">
            <a:extLst>
              <a:ext uri="{FF2B5EF4-FFF2-40B4-BE49-F238E27FC236}">
                <a16:creationId xmlns:a16="http://schemas.microsoft.com/office/drawing/2014/main" id="{F4BF465B-5495-3F48-8347-2AAEAF979E67}"/>
              </a:ext>
            </a:extLst>
          </p:cNvPr>
          <p:cNvSpPr>
            <a:spLocks noGrp="1"/>
          </p:cNvSpPr>
          <p:nvPr>
            <p:ph type="body" sz="quarter" idx="23" hasCustomPrompt="1"/>
          </p:nvPr>
        </p:nvSpPr>
        <p:spPr>
          <a:xfrm>
            <a:off x="197162" y="1528647"/>
            <a:ext cx="7019926" cy="3619500"/>
          </a:xfrm>
          <a:prstGeom prst="rect">
            <a:avLst/>
          </a:prstGeom>
        </p:spPr>
        <p:txBody>
          <a:bodyPr lIns="0" tIns="0" rIns="0" bIns="0">
            <a:noAutofit/>
          </a:bodyPr>
          <a:lstStyle>
            <a:lvl1pPr marL="0" indent="0">
              <a:lnSpc>
                <a:spcPct val="100000"/>
              </a:lnSpc>
              <a:buNone/>
              <a:defRPr sz="7200" b="0" i="0">
                <a:solidFill>
                  <a:srgbClr val="042315"/>
                </a:solidFill>
                <a:latin typeface="TWK Everett" panose="020B0204000000000000" pitchFamily="34" charset="77"/>
              </a:defRPr>
            </a:lvl1pPr>
          </a:lstStyle>
          <a:p>
            <a:pPr lvl="0"/>
            <a:r>
              <a:rPr lang="en-US"/>
              <a:t>Quote or statement</a:t>
            </a:r>
          </a:p>
        </p:txBody>
      </p:sp>
      <p:sp>
        <p:nvSpPr>
          <p:cNvPr id="10" name="Slide Number Placeholder 5">
            <a:extLst>
              <a:ext uri="{FF2B5EF4-FFF2-40B4-BE49-F238E27FC236}">
                <a16:creationId xmlns:a16="http://schemas.microsoft.com/office/drawing/2014/main" id="{33D2F460-B831-3F4D-B439-F9CC8036DAF3}"/>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a:p>
        </p:txBody>
      </p:sp>
      <p:sp>
        <p:nvSpPr>
          <p:cNvPr id="13" name="Title 1">
            <a:extLst>
              <a:ext uri="{FF2B5EF4-FFF2-40B4-BE49-F238E27FC236}">
                <a16:creationId xmlns:a16="http://schemas.microsoft.com/office/drawing/2014/main" id="{630B31AA-5271-7F45-90C7-D043A42015D7}"/>
              </a:ext>
            </a:extLst>
          </p:cNvPr>
          <p:cNvSpPr>
            <a:spLocks noGrp="1"/>
          </p:cNvSpPr>
          <p:nvPr>
            <p:ph type="title" hasCustomPrompt="1"/>
          </p:nvPr>
        </p:nvSpPr>
        <p:spPr>
          <a:xfrm>
            <a:off x="228599" y="294417"/>
            <a:ext cx="2819401" cy="281078"/>
          </a:xfrm>
        </p:spPr>
        <p:txBody>
          <a:bodyPr>
            <a:noAutofit/>
          </a:bodyPr>
          <a:lstStyle>
            <a:lvl1pPr>
              <a:lnSpc>
                <a:spcPct val="100000"/>
              </a:lnSpc>
              <a:defRPr sz="2400" b="0" i="0">
                <a:solidFill>
                  <a:srgbClr val="042315"/>
                </a:solidFill>
                <a:latin typeface="TWK Everett" panose="020B0204000000000000" pitchFamily="34" charset="77"/>
              </a:defRPr>
            </a:lvl1pPr>
          </a:lstStyle>
          <a:p>
            <a:r>
              <a:rPr lang="en-US"/>
              <a:t>Add heading here</a:t>
            </a:r>
          </a:p>
        </p:txBody>
      </p:sp>
      <p:sp>
        <p:nvSpPr>
          <p:cNvPr id="14" name="Text Placeholder 57">
            <a:extLst>
              <a:ext uri="{FF2B5EF4-FFF2-40B4-BE49-F238E27FC236}">
                <a16:creationId xmlns:a16="http://schemas.microsoft.com/office/drawing/2014/main" id="{2DD52D0F-13FB-4843-AAA6-1D8F14BAD6D8}"/>
              </a:ext>
            </a:extLst>
          </p:cNvPr>
          <p:cNvSpPr>
            <a:spLocks noGrp="1"/>
          </p:cNvSpPr>
          <p:nvPr>
            <p:ph type="body" sz="quarter" idx="26" hasCustomPrompt="1"/>
          </p:nvPr>
        </p:nvSpPr>
        <p:spPr>
          <a:xfrm>
            <a:off x="228600" y="712673"/>
            <a:ext cx="2819554"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042315"/>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pic>
        <p:nvPicPr>
          <p:cNvPr id="2" name="Picture 1">
            <a:extLst>
              <a:ext uri="{FF2B5EF4-FFF2-40B4-BE49-F238E27FC236}">
                <a16:creationId xmlns:a16="http://schemas.microsoft.com/office/drawing/2014/main" id="{67A0A08F-55BB-41B4-2946-AF913B5B7A06}"/>
              </a:ext>
            </a:extLst>
          </p:cNvPr>
          <p:cNvPicPr>
            <a:picLocks noChangeAspect="1"/>
          </p:cNvPicPr>
          <p:nvPr userDrawn="1"/>
        </p:nvPicPr>
        <p:blipFill>
          <a:blip r:embed="rId2"/>
          <a:stretch>
            <a:fillRect/>
          </a:stretch>
        </p:blipFill>
        <p:spPr>
          <a:xfrm>
            <a:off x="233401" y="6343599"/>
            <a:ext cx="723467" cy="227941"/>
          </a:xfrm>
          <a:prstGeom prst="rect">
            <a:avLst/>
          </a:prstGeom>
        </p:spPr>
      </p:pic>
    </p:spTree>
    <p:extLst>
      <p:ext uri="{BB962C8B-B14F-4D97-AF65-F5344CB8AC3E}">
        <p14:creationId xmlns:p14="http://schemas.microsoft.com/office/powerpoint/2010/main" val="283144852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Quote or Statement Full Image">
    <p:bg>
      <p:bgPr>
        <a:solidFill>
          <a:schemeClr val="tx2"/>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EA1C768-0E11-014B-9CDB-56E0BDD0C8C4}"/>
              </a:ext>
            </a:extLst>
          </p:cNvPr>
          <p:cNvSpPr>
            <a:spLocks noGrp="1"/>
          </p:cNvSpPr>
          <p:nvPr>
            <p:ph type="pic" sz="quarter" idx="27" hasCustomPrompt="1"/>
          </p:nvPr>
        </p:nvSpPr>
        <p:spPr>
          <a:xfrm>
            <a:off x="0" y="-12192"/>
            <a:ext cx="12192000" cy="6858000"/>
          </a:xfrm>
          <a:prstGeom prst="rect">
            <a:avLst/>
          </a:prstGeom>
        </p:spPr>
        <p:txBody>
          <a:bodyPr anchor="ctr"/>
          <a:lstStyle>
            <a:lvl1pPr marL="0" indent="0" algn="ctr">
              <a:buNone/>
              <a:defRPr b="0" i="0">
                <a:solidFill>
                  <a:schemeClr val="bg1"/>
                </a:solidFill>
                <a:latin typeface="TWK Everett" panose="020B0204000000000000" pitchFamily="34" charset="77"/>
              </a:defRPr>
            </a:lvl1pPr>
          </a:lstStyle>
          <a:p>
            <a:r>
              <a:rPr lang="en-US"/>
              <a:t>ADD PHOTO HERE AND SEND TO BACK</a:t>
            </a:r>
          </a:p>
        </p:txBody>
      </p:sp>
      <p:sp>
        <p:nvSpPr>
          <p:cNvPr id="7" name="Text Placeholder 4">
            <a:extLst>
              <a:ext uri="{FF2B5EF4-FFF2-40B4-BE49-F238E27FC236}">
                <a16:creationId xmlns:a16="http://schemas.microsoft.com/office/drawing/2014/main" id="{01667CA7-79BC-5E48-BDE0-776E99AFF118}"/>
              </a:ext>
            </a:extLst>
          </p:cNvPr>
          <p:cNvSpPr>
            <a:spLocks noGrp="1"/>
          </p:cNvSpPr>
          <p:nvPr>
            <p:ph type="body" sz="quarter" idx="23" hasCustomPrompt="1"/>
          </p:nvPr>
        </p:nvSpPr>
        <p:spPr>
          <a:xfrm>
            <a:off x="197162" y="1528647"/>
            <a:ext cx="5069782" cy="3619500"/>
          </a:xfrm>
          <a:prstGeom prst="rect">
            <a:avLst/>
          </a:prstGeom>
        </p:spPr>
        <p:txBody>
          <a:bodyPr lIns="0" tIns="0" rIns="0" bIns="0">
            <a:noAutofit/>
          </a:bodyPr>
          <a:lstStyle>
            <a:lvl1pPr marL="0" indent="0">
              <a:lnSpc>
                <a:spcPct val="100000"/>
              </a:lnSpc>
              <a:buNone/>
              <a:defRPr sz="7200" b="0" i="0">
                <a:solidFill>
                  <a:schemeClr val="bg1"/>
                </a:solidFill>
                <a:latin typeface="TWK Everett" panose="020B0204000000000000" pitchFamily="34" charset="77"/>
              </a:defRPr>
            </a:lvl1pPr>
          </a:lstStyle>
          <a:p>
            <a:pPr lvl="0"/>
            <a:r>
              <a:rPr lang="en-US"/>
              <a:t>Quote or statement</a:t>
            </a:r>
          </a:p>
        </p:txBody>
      </p:sp>
      <p:sp>
        <p:nvSpPr>
          <p:cNvPr id="8" name="Slide Number Placeholder 5">
            <a:extLst>
              <a:ext uri="{FF2B5EF4-FFF2-40B4-BE49-F238E27FC236}">
                <a16:creationId xmlns:a16="http://schemas.microsoft.com/office/drawing/2014/main" id="{1639BBFD-7D67-0149-BBF4-BC38D780C7E4}"/>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a:p>
        </p:txBody>
      </p:sp>
    </p:spTree>
    <p:extLst>
      <p:ext uri="{BB962C8B-B14F-4D97-AF65-F5344CB8AC3E}">
        <p14:creationId xmlns:p14="http://schemas.microsoft.com/office/powerpoint/2010/main" val="2776068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Quote or Statement - Cloud - Vital K">
    <p:bg>
      <p:bgPr>
        <a:solidFill>
          <a:srgbClr val="F2F1EE"/>
        </a:solidFill>
        <a:effectLst/>
      </p:bgPr>
    </p:bg>
    <p:spTree>
      <p:nvGrpSpPr>
        <p:cNvPr id="1" name=""/>
        <p:cNvGrpSpPr/>
        <p:nvPr/>
      </p:nvGrpSpPr>
      <p:grpSpPr>
        <a:xfrm>
          <a:off x="0" y="0"/>
          <a:ext cx="0" cy="0"/>
          <a:chOff x="0" y="0"/>
          <a:chExt cx="0" cy="0"/>
        </a:xfrm>
      </p:grpSpPr>
      <p:sp>
        <p:nvSpPr>
          <p:cNvPr id="8" name="Text Placeholder 4">
            <a:extLst>
              <a:ext uri="{FF2B5EF4-FFF2-40B4-BE49-F238E27FC236}">
                <a16:creationId xmlns:a16="http://schemas.microsoft.com/office/drawing/2014/main" id="{F4BF465B-5495-3F48-8347-2AAEAF979E67}"/>
              </a:ext>
            </a:extLst>
          </p:cNvPr>
          <p:cNvSpPr>
            <a:spLocks noGrp="1"/>
          </p:cNvSpPr>
          <p:nvPr>
            <p:ph type="body" sz="quarter" idx="23" hasCustomPrompt="1"/>
          </p:nvPr>
        </p:nvSpPr>
        <p:spPr>
          <a:xfrm>
            <a:off x="192590" y="153318"/>
            <a:ext cx="7019925" cy="4605480"/>
          </a:xfrm>
          <a:prstGeom prst="rect">
            <a:avLst/>
          </a:prstGeom>
        </p:spPr>
        <p:txBody>
          <a:bodyPr lIns="0" tIns="0" rIns="0" bIns="0" anchor="t">
            <a:noAutofit/>
          </a:bodyPr>
          <a:lstStyle>
            <a:lvl1pPr marL="0" indent="0">
              <a:lnSpc>
                <a:spcPct val="100000"/>
              </a:lnSpc>
              <a:buNone/>
              <a:defRPr sz="7200" b="0" i="0">
                <a:solidFill>
                  <a:schemeClr val="accent1"/>
                </a:solidFill>
                <a:latin typeface="TWK Everett" panose="020B0204000000000000" pitchFamily="34" charset="77"/>
              </a:defRPr>
            </a:lvl1pPr>
          </a:lstStyle>
          <a:p>
            <a:pPr lvl="0"/>
            <a:r>
              <a:rPr lang="en-US"/>
              <a:t>Quote or statement</a:t>
            </a:r>
          </a:p>
        </p:txBody>
      </p:sp>
      <p:pic>
        <p:nvPicPr>
          <p:cNvPr id="2" name="Picture 1">
            <a:extLst>
              <a:ext uri="{FF2B5EF4-FFF2-40B4-BE49-F238E27FC236}">
                <a16:creationId xmlns:a16="http://schemas.microsoft.com/office/drawing/2014/main" id="{92C577BF-4568-F048-96BF-528E254084D3}"/>
              </a:ext>
            </a:extLst>
          </p:cNvPr>
          <p:cNvPicPr>
            <a:picLocks noChangeAspect="1"/>
          </p:cNvPicPr>
          <p:nvPr userDrawn="1"/>
        </p:nvPicPr>
        <p:blipFill rotWithShape="1">
          <a:blip r:embed="rId2"/>
          <a:srcRect l="1" r="47580" b="47410"/>
          <a:stretch/>
        </p:blipFill>
        <p:spPr>
          <a:xfrm>
            <a:off x="7643813" y="354709"/>
            <a:ext cx="2264275" cy="3074291"/>
          </a:xfrm>
          <a:prstGeom prst="rect">
            <a:avLst/>
          </a:prstGeom>
        </p:spPr>
      </p:pic>
      <p:sp>
        <p:nvSpPr>
          <p:cNvPr id="7" name="Slide Number Placeholder 5">
            <a:extLst>
              <a:ext uri="{FF2B5EF4-FFF2-40B4-BE49-F238E27FC236}">
                <a16:creationId xmlns:a16="http://schemas.microsoft.com/office/drawing/2014/main" id="{B7D3F953-AAA5-7545-AE20-48383DE9849C}"/>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pic>
        <p:nvPicPr>
          <p:cNvPr id="9" name="Picture 8">
            <a:extLst>
              <a:ext uri="{FF2B5EF4-FFF2-40B4-BE49-F238E27FC236}">
                <a16:creationId xmlns:a16="http://schemas.microsoft.com/office/drawing/2014/main" id="{2397DB1B-FE1E-E448-9143-FC5C6346E9E6}"/>
              </a:ext>
            </a:extLst>
          </p:cNvPr>
          <p:cNvPicPr>
            <a:picLocks noChangeAspect="1"/>
          </p:cNvPicPr>
          <p:nvPr userDrawn="1"/>
        </p:nvPicPr>
        <p:blipFill rotWithShape="1">
          <a:blip r:embed="rId2"/>
          <a:srcRect l="42944" t="37307"/>
          <a:stretch/>
        </p:blipFill>
        <p:spPr>
          <a:xfrm>
            <a:off x="9507255" y="2704605"/>
            <a:ext cx="2464580" cy="3664892"/>
          </a:xfrm>
          <a:prstGeom prst="rect">
            <a:avLst/>
          </a:prstGeom>
        </p:spPr>
      </p:pic>
    </p:spTree>
    <p:extLst>
      <p:ext uri="{BB962C8B-B14F-4D97-AF65-F5344CB8AC3E}">
        <p14:creationId xmlns:p14="http://schemas.microsoft.com/office/powerpoint/2010/main" val="194308523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Quote or Statment Spring Green - Vital K">
    <p:bg>
      <p:bgPr>
        <a:solidFill>
          <a:schemeClr val="accent3"/>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B3C1E6D-113A-9649-83C5-3795F2D118F0}"/>
              </a:ext>
            </a:extLst>
          </p:cNvPr>
          <p:cNvPicPr>
            <a:picLocks noChangeAspect="1"/>
          </p:cNvPicPr>
          <p:nvPr userDrawn="1"/>
        </p:nvPicPr>
        <p:blipFill rotWithShape="1">
          <a:blip r:embed="rId2"/>
          <a:srcRect r="47728" b="44362"/>
          <a:stretch/>
        </p:blipFill>
        <p:spPr>
          <a:xfrm>
            <a:off x="7648461" y="354710"/>
            <a:ext cx="2251002" cy="3242506"/>
          </a:xfrm>
          <a:prstGeom prst="rect">
            <a:avLst/>
          </a:prstGeom>
        </p:spPr>
      </p:pic>
      <p:pic>
        <p:nvPicPr>
          <p:cNvPr id="10" name="Picture 9">
            <a:extLst>
              <a:ext uri="{FF2B5EF4-FFF2-40B4-BE49-F238E27FC236}">
                <a16:creationId xmlns:a16="http://schemas.microsoft.com/office/drawing/2014/main" id="{C0157CC1-5343-204C-A4BE-4F94CF2C7DE5}"/>
              </a:ext>
            </a:extLst>
          </p:cNvPr>
          <p:cNvPicPr>
            <a:picLocks noChangeAspect="1"/>
          </p:cNvPicPr>
          <p:nvPr userDrawn="1"/>
        </p:nvPicPr>
        <p:blipFill rotWithShape="1">
          <a:blip r:embed="rId2"/>
          <a:srcRect l="46347" t="42760"/>
          <a:stretch/>
        </p:blipFill>
        <p:spPr>
          <a:xfrm>
            <a:off x="9652958" y="3033687"/>
            <a:ext cx="2310441" cy="3335810"/>
          </a:xfrm>
          <a:prstGeom prst="rect">
            <a:avLst/>
          </a:prstGeom>
        </p:spPr>
      </p:pic>
      <p:sp>
        <p:nvSpPr>
          <p:cNvPr id="11" name="Text Placeholder 4">
            <a:extLst>
              <a:ext uri="{FF2B5EF4-FFF2-40B4-BE49-F238E27FC236}">
                <a16:creationId xmlns:a16="http://schemas.microsoft.com/office/drawing/2014/main" id="{A3097A11-4D17-2E43-A878-096101EDF80E}"/>
              </a:ext>
            </a:extLst>
          </p:cNvPr>
          <p:cNvSpPr>
            <a:spLocks noGrp="1"/>
          </p:cNvSpPr>
          <p:nvPr>
            <p:ph type="body" sz="quarter" idx="23" hasCustomPrompt="1"/>
          </p:nvPr>
        </p:nvSpPr>
        <p:spPr>
          <a:xfrm>
            <a:off x="188057" y="151679"/>
            <a:ext cx="7019925" cy="4605480"/>
          </a:xfrm>
          <a:prstGeom prst="rect">
            <a:avLst/>
          </a:prstGeom>
        </p:spPr>
        <p:txBody>
          <a:bodyPr lIns="0" tIns="0" rIns="0" bIns="0" anchor="t">
            <a:noAutofit/>
          </a:bodyPr>
          <a:lstStyle>
            <a:lvl1pPr marL="0" indent="0">
              <a:lnSpc>
                <a:spcPct val="100000"/>
              </a:lnSpc>
              <a:buNone/>
              <a:defRPr sz="7200" b="0" i="0">
                <a:solidFill>
                  <a:srgbClr val="042315"/>
                </a:solidFill>
                <a:latin typeface="TWK Everett" panose="020B0204000000000000" pitchFamily="34" charset="77"/>
              </a:defRPr>
            </a:lvl1pPr>
          </a:lstStyle>
          <a:p>
            <a:pPr lvl="0"/>
            <a:r>
              <a:rPr lang="en-US"/>
              <a:t>Quote or statement</a:t>
            </a:r>
          </a:p>
        </p:txBody>
      </p:sp>
      <p:sp>
        <p:nvSpPr>
          <p:cNvPr id="7" name="Slide Number Placeholder 5">
            <a:extLst>
              <a:ext uri="{FF2B5EF4-FFF2-40B4-BE49-F238E27FC236}">
                <a16:creationId xmlns:a16="http://schemas.microsoft.com/office/drawing/2014/main" id="{FDDC77D9-FE3E-294B-A9F4-0AAD8E3DBB10}"/>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Tree>
    <p:extLst>
      <p:ext uri="{BB962C8B-B14F-4D97-AF65-F5344CB8AC3E}">
        <p14:creationId xmlns:p14="http://schemas.microsoft.com/office/powerpoint/2010/main" val="193758986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Quote or Statment Spruce - Vital K">
    <p:bg>
      <p:bgPr>
        <a:solidFill>
          <a:srgbClr val="29707A"/>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5A1DCC84-DA1E-1F44-94A6-435D1A421E9C}"/>
              </a:ext>
            </a:extLst>
          </p:cNvPr>
          <p:cNvPicPr>
            <a:picLocks noChangeAspect="1"/>
          </p:cNvPicPr>
          <p:nvPr userDrawn="1"/>
        </p:nvPicPr>
        <p:blipFill rotWithShape="1">
          <a:blip r:embed="rId2"/>
          <a:srcRect l="43139" t="44975"/>
          <a:stretch/>
        </p:blipFill>
        <p:spPr>
          <a:xfrm>
            <a:off x="9515690" y="3161495"/>
            <a:ext cx="2456145" cy="3216628"/>
          </a:xfrm>
          <a:prstGeom prst="rect">
            <a:avLst/>
          </a:prstGeom>
        </p:spPr>
      </p:pic>
      <p:pic>
        <p:nvPicPr>
          <p:cNvPr id="9" name="Picture 8">
            <a:extLst>
              <a:ext uri="{FF2B5EF4-FFF2-40B4-BE49-F238E27FC236}">
                <a16:creationId xmlns:a16="http://schemas.microsoft.com/office/drawing/2014/main" id="{EC813B77-D11D-9F4C-B80E-BB2CEC44BAAB}"/>
              </a:ext>
            </a:extLst>
          </p:cNvPr>
          <p:cNvPicPr>
            <a:picLocks noChangeAspect="1"/>
          </p:cNvPicPr>
          <p:nvPr userDrawn="1"/>
        </p:nvPicPr>
        <p:blipFill rotWithShape="1">
          <a:blip r:embed="rId2"/>
          <a:srcRect r="48095" b="46156"/>
          <a:stretch/>
        </p:blipFill>
        <p:spPr>
          <a:xfrm>
            <a:off x="7643813" y="354710"/>
            <a:ext cx="2242059" cy="3147616"/>
          </a:xfrm>
          <a:prstGeom prst="rect">
            <a:avLst/>
          </a:prstGeom>
        </p:spPr>
      </p:pic>
      <p:sp>
        <p:nvSpPr>
          <p:cNvPr id="11" name="Text Placeholder 4">
            <a:extLst>
              <a:ext uri="{FF2B5EF4-FFF2-40B4-BE49-F238E27FC236}">
                <a16:creationId xmlns:a16="http://schemas.microsoft.com/office/drawing/2014/main" id="{3321FF5E-55C3-B24F-AE4E-C8C47F0B7A7C}"/>
              </a:ext>
            </a:extLst>
          </p:cNvPr>
          <p:cNvSpPr>
            <a:spLocks noGrp="1"/>
          </p:cNvSpPr>
          <p:nvPr>
            <p:ph type="body" sz="quarter" idx="23" hasCustomPrompt="1"/>
          </p:nvPr>
        </p:nvSpPr>
        <p:spPr>
          <a:xfrm>
            <a:off x="192590" y="145569"/>
            <a:ext cx="7019925" cy="4605480"/>
          </a:xfrm>
          <a:prstGeom prst="rect">
            <a:avLst/>
          </a:prstGeom>
        </p:spPr>
        <p:txBody>
          <a:bodyPr lIns="0" tIns="0" rIns="0" bIns="0" anchor="t">
            <a:noAutofit/>
          </a:bodyPr>
          <a:lstStyle>
            <a:lvl1pPr marL="0" indent="0">
              <a:lnSpc>
                <a:spcPct val="100000"/>
              </a:lnSpc>
              <a:buNone/>
              <a:defRPr sz="7200" b="0" i="0">
                <a:solidFill>
                  <a:schemeClr val="bg1"/>
                </a:solidFill>
                <a:latin typeface="TWK Everett" panose="020B0204000000000000" pitchFamily="34" charset="77"/>
              </a:defRPr>
            </a:lvl1pPr>
          </a:lstStyle>
          <a:p>
            <a:pPr lvl="0"/>
            <a:r>
              <a:rPr lang="en-US"/>
              <a:t>Quote or statement</a:t>
            </a:r>
          </a:p>
        </p:txBody>
      </p:sp>
      <p:sp>
        <p:nvSpPr>
          <p:cNvPr id="7" name="Slide Number Placeholder 5">
            <a:extLst>
              <a:ext uri="{FF2B5EF4-FFF2-40B4-BE49-F238E27FC236}">
                <a16:creationId xmlns:a16="http://schemas.microsoft.com/office/drawing/2014/main" id="{84894447-9EDE-8844-9EA6-97492F983072}"/>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a:p>
        </p:txBody>
      </p:sp>
    </p:spTree>
    <p:extLst>
      <p:ext uri="{BB962C8B-B14F-4D97-AF65-F5344CB8AC3E}">
        <p14:creationId xmlns:p14="http://schemas.microsoft.com/office/powerpoint/2010/main" val="296970486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Quote or Statment - Warm Red -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6D4395F-3F20-C24B-919A-8D414FBD263F}"/>
              </a:ext>
            </a:extLst>
          </p:cNvPr>
          <p:cNvSpPr>
            <a:spLocks noGrp="1"/>
          </p:cNvSpPr>
          <p:nvPr>
            <p:ph type="pic" sz="quarter" idx="24" hasCustomPrompt="1"/>
          </p:nvPr>
        </p:nvSpPr>
        <p:spPr>
          <a:xfrm>
            <a:off x="6096000" y="0"/>
            <a:ext cx="6096000" cy="6858000"/>
          </a:xfrm>
        </p:spPr>
        <p:txBody>
          <a:bodyPr anchor="ctr"/>
          <a:lstStyle>
            <a:lvl1pPr marL="0" indent="0" algn="ctr">
              <a:buNone/>
              <a:defRPr>
                <a:solidFill>
                  <a:schemeClr val="bg1"/>
                </a:solidFill>
              </a:defRPr>
            </a:lvl1pPr>
          </a:lstStyle>
          <a:p>
            <a:r>
              <a:rPr lang="en-US"/>
              <a:t>ADD PHOTO HERE</a:t>
            </a:r>
          </a:p>
        </p:txBody>
      </p:sp>
      <p:sp>
        <p:nvSpPr>
          <p:cNvPr id="11" name="Text Placeholder 4">
            <a:extLst>
              <a:ext uri="{FF2B5EF4-FFF2-40B4-BE49-F238E27FC236}">
                <a16:creationId xmlns:a16="http://schemas.microsoft.com/office/drawing/2014/main" id="{3321FF5E-55C3-B24F-AE4E-C8C47F0B7A7C}"/>
              </a:ext>
            </a:extLst>
          </p:cNvPr>
          <p:cNvSpPr>
            <a:spLocks noGrp="1"/>
          </p:cNvSpPr>
          <p:nvPr>
            <p:ph type="body" sz="quarter" idx="23" hasCustomPrompt="1"/>
          </p:nvPr>
        </p:nvSpPr>
        <p:spPr>
          <a:xfrm>
            <a:off x="211736" y="287072"/>
            <a:ext cx="5424477" cy="4931931"/>
          </a:xfrm>
          <a:prstGeom prst="rect">
            <a:avLst/>
          </a:prstGeom>
        </p:spPr>
        <p:txBody>
          <a:bodyPr lIns="0" tIns="0" rIns="0" bIns="0" anchor="t">
            <a:noAutofit/>
          </a:bodyPr>
          <a:lstStyle>
            <a:lvl1pPr marL="0" indent="0">
              <a:lnSpc>
                <a:spcPct val="100000"/>
              </a:lnSpc>
              <a:buNone/>
              <a:defRPr sz="3200" b="0" i="0">
                <a:solidFill>
                  <a:schemeClr val="bg1"/>
                </a:solidFill>
                <a:latin typeface="TWK Everett" panose="020B0204000000000000" pitchFamily="34" charset="77"/>
              </a:defRPr>
            </a:lvl1pPr>
          </a:lstStyle>
          <a:p>
            <a:pPr lvl="0"/>
            <a:r>
              <a:rPr lang="en-US"/>
              <a:t>Quote or statement</a:t>
            </a:r>
          </a:p>
        </p:txBody>
      </p:sp>
      <p:sp>
        <p:nvSpPr>
          <p:cNvPr id="7" name="Slide Number Placeholder 5">
            <a:extLst>
              <a:ext uri="{FF2B5EF4-FFF2-40B4-BE49-F238E27FC236}">
                <a16:creationId xmlns:a16="http://schemas.microsoft.com/office/drawing/2014/main" id="{84894447-9EDE-8844-9EA6-97492F983072}"/>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a:p>
        </p:txBody>
      </p:sp>
      <p:pic>
        <p:nvPicPr>
          <p:cNvPr id="2" name="Picture 1">
            <a:extLst>
              <a:ext uri="{FF2B5EF4-FFF2-40B4-BE49-F238E27FC236}">
                <a16:creationId xmlns:a16="http://schemas.microsoft.com/office/drawing/2014/main" id="{B8967B83-B4A1-EAC4-81F9-10CC185DA128}"/>
              </a:ext>
            </a:extLst>
          </p:cNvPr>
          <p:cNvPicPr>
            <a:picLocks noChangeAspect="1"/>
          </p:cNvPicPr>
          <p:nvPr userDrawn="1"/>
        </p:nvPicPr>
        <p:blipFill>
          <a:blip r:embed="rId2"/>
          <a:stretch>
            <a:fillRect/>
          </a:stretch>
        </p:blipFill>
        <p:spPr>
          <a:xfrm>
            <a:off x="233401" y="6344685"/>
            <a:ext cx="723467" cy="227941"/>
          </a:xfrm>
          <a:prstGeom prst="rect">
            <a:avLst/>
          </a:prstGeom>
        </p:spPr>
      </p:pic>
    </p:spTree>
    <p:extLst>
      <p:ext uri="{BB962C8B-B14F-4D97-AF65-F5344CB8AC3E}">
        <p14:creationId xmlns:p14="http://schemas.microsoft.com/office/powerpoint/2010/main" val="343439339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ntent w/ Bio &amp; Headshot">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A14206-8F94-F74F-9E18-B76A2B17131F}"/>
              </a:ext>
            </a:extLst>
          </p:cNvPr>
          <p:cNvSpPr>
            <a:spLocks noGrp="1"/>
          </p:cNvSpPr>
          <p:nvPr>
            <p:ph idx="1" hasCustomPrompt="1"/>
          </p:nvPr>
        </p:nvSpPr>
        <p:spPr>
          <a:xfrm>
            <a:off x="3276600" y="1714500"/>
            <a:ext cx="8343900" cy="2552700"/>
          </a:xfrm>
          <a:prstGeom prst="rect">
            <a:avLst/>
          </a:prstGeom>
        </p:spPr>
        <p:txBody>
          <a:bodyPr lIns="0" tIns="0" rIns="0" bIns="0">
            <a:noAutofit/>
          </a:bodyPr>
          <a:lstStyle>
            <a:lvl1pPr marL="0" indent="0">
              <a:buNone/>
              <a:defRPr sz="4400" b="0" i="0">
                <a:solidFill>
                  <a:srgbClr val="3D3C3C"/>
                </a:solidFill>
                <a:latin typeface="TWK Everett" panose="020B0204000000000000" pitchFamily="34" charset="77"/>
              </a:defRPr>
            </a:lvl1pPr>
          </a:lstStyle>
          <a:p>
            <a:pPr lvl="0"/>
            <a:r>
              <a:rPr lang="en-US"/>
              <a:t>Add quote here</a:t>
            </a:r>
          </a:p>
        </p:txBody>
      </p:sp>
      <p:sp>
        <p:nvSpPr>
          <p:cNvPr id="15" name="Text Placeholder 14">
            <a:extLst>
              <a:ext uri="{FF2B5EF4-FFF2-40B4-BE49-F238E27FC236}">
                <a16:creationId xmlns:a16="http://schemas.microsoft.com/office/drawing/2014/main" id="{2138F432-5BED-3F4B-8ED4-8EEB958CBFFD}"/>
              </a:ext>
            </a:extLst>
          </p:cNvPr>
          <p:cNvSpPr>
            <a:spLocks noGrp="1"/>
          </p:cNvSpPr>
          <p:nvPr>
            <p:ph type="body" sz="quarter" idx="13" hasCustomPrompt="1"/>
          </p:nvPr>
        </p:nvSpPr>
        <p:spPr>
          <a:xfrm>
            <a:off x="3276600" y="4986748"/>
            <a:ext cx="2933698" cy="328612"/>
          </a:xfrm>
          <a:prstGeom prst="rect">
            <a:avLst/>
          </a:prstGeom>
        </p:spPr>
        <p:txBody>
          <a:bodyPr lIns="0" tIns="0" rIns="0" bIns="0">
            <a:noAutofit/>
          </a:bodyPr>
          <a:lstStyle>
            <a:lvl1pPr marL="0" indent="0">
              <a:buNone/>
              <a:defRPr sz="1600" b="0" i="0">
                <a:solidFill>
                  <a:srgbClr val="3D3C3C"/>
                </a:solidFill>
                <a:latin typeface="TWK Everett" panose="020B0204000000000000" pitchFamily="34" charset="77"/>
              </a:defRPr>
            </a:lvl1pPr>
          </a:lstStyle>
          <a:p>
            <a:pPr lvl="0"/>
            <a:r>
              <a:rPr lang="en-US"/>
              <a:t>Name Last</a:t>
            </a:r>
          </a:p>
        </p:txBody>
      </p:sp>
      <p:sp>
        <p:nvSpPr>
          <p:cNvPr id="18" name="Picture Placeholder 17">
            <a:extLst>
              <a:ext uri="{FF2B5EF4-FFF2-40B4-BE49-F238E27FC236}">
                <a16:creationId xmlns:a16="http://schemas.microsoft.com/office/drawing/2014/main" id="{97A6693A-13CB-8F4A-906F-849570EEA7A2}"/>
              </a:ext>
            </a:extLst>
          </p:cNvPr>
          <p:cNvSpPr>
            <a:spLocks noGrp="1"/>
          </p:cNvSpPr>
          <p:nvPr>
            <p:ph type="pic" sz="quarter" idx="14"/>
          </p:nvPr>
        </p:nvSpPr>
        <p:spPr>
          <a:xfrm>
            <a:off x="228600" y="1714499"/>
            <a:ext cx="2590800" cy="2552701"/>
          </a:xfrm>
          <a:prstGeom prst="rect">
            <a:avLst/>
          </a:prstGeom>
        </p:spPr>
        <p:txBody>
          <a:bodyPr anchor="ctr">
            <a:noAutofit/>
          </a:bodyPr>
          <a:lstStyle>
            <a:lvl1pPr marL="0" indent="0" algn="ctr">
              <a:buNone/>
              <a:defRPr b="0" i="0">
                <a:latin typeface="TWK Everett" panose="020B0204000000000000" pitchFamily="34" charset="77"/>
              </a:defRPr>
            </a:lvl1pPr>
          </a:lstStyle>
          <a:p>
            <a:r>
              <a:rPr lang="en-GB"/>
              <a:t>Click icon to add picture</a:t>
            </a:r>
            <a:endParaRPr lang="en-US"/>
          </a:p>
        </p:txBody>
      </p:sp>
      <p:sp>
        <p:nvSpPr>
          <p:cNvPr id="10" name="Slide Number Placeholder 5">
            <a:extLst>
              <a:ext uri="{FF2B5EF4-FFF2-40B4-BE49-F238E27FC236}">
                <a16:creationId xmlns:a16="http://schemas.microsoft.com/office/drawing/2014/main" id="{42B41FB8-9A6B-504A-99EB-068E8A2DF044}"/>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3" name="Title 1">
            <a:extLst>
              <a:ext uri="{FF2B5EF4-FFF2-40B4-BE49-F238E27FC236}">
                <a16:creationId xmlns:a16="http://schemas.microsoft.com/office/drawing/2014/main" id="{AF34D7E2-E0D9-6E49-AB65-D1B044884963}"/>
              </a:ext>
            </a:extLst>
          </p:cNvPr>
          <p:cNvSpPr>
            <a:spLocks noGrp="1"/>
          </p:cNvSpPr>
          <p:nvPr>
            <p:ph type="title" hasCustomPrompt="1"/>
          </p:nvPr>
        </p:nvSpPr>
        <p:spPr>
          <a:xfrm>
            <a:off x="228599" y="293125"/>
            <a:ext cx="1043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14" name="Text Placeholder 57">
            <a:extLst>
              <a:ext uri="{FF2B5EF4-FFF2-40B4-BE49-F238E27FC236}">
                <a16:creationId xmlns:a16="http://schemas.microsoft.com/office/drawing/2014/main" id="{006231EF-8E10-424C-A594-67CA70BB1789}"/>
              </a:ext>
            </a:extLst>
          </p:cNvPr>
          <p:cNvSpPr>
            <a:spLocks noGrp="1"/>
          </p:cNvSpPr>
          <p:nvPr>
            <p:ph type="body" sz="quarter" idx="27" hasCustomPrompt="1"/>
          </p:nvPr>
        </p:nvSpPr>
        <p:spPr>
          <a:xfrm>
            <a:off x="228600" y="712673"/>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Tree>
    <p:extLst>
      <p:ext uri="{BB962C8B-B14F-4D97-AF65-F5344CB8AC3E}">
        <p14:creationId xmlns:p14="http://schemas.microsoft.com/office/powerpoint/2010/main" val="1798954063"/>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Large Body Text">
    <p:bg>
      <p:bgPr>
        <a:solidFill>
          <a:srgbClr val="F2F1EE"/>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2EF6E0-637A-EC45-B311-C2F430F974E2}"/>
              </a:ext>
            </a:extLst>
          </p:cNvPr>
          <p:cNvSpPr>
            <a:spLocks noGrp="1"/>
          </p:cNvSpPr>
          <p:nvPr>
            <p:ph sz="quarter" idx="27" hasCustomPrompt="1"/>
          </p:nvPr>
        </p:nvSpPr>
        <p:spPr>
          <a:xfrm>
            <a:off x="228600" y="1321724"/>
            <a:ext cx="7011974" cy="4698076"/>
          </a:xfrm>
          <a:prstGeom prst="rect">
            <a:avLst/>
          </a:prstGeom>
        </p:spPr>
        <p:txBody>
          <a:bodyPr lIns="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3200" b="0" i="0">
                <a:solidFill>
                  <a:srgbClr val="FF462D"/>
                </a:solidFill>
                <a:latin typeface="TWK Everett" panose="020B0204000000000000" pitchFamily="34" charset="77"/>
              </a:defRPr>
            </a:lvl1pPr>
          </a:lstStyle>
          <a:p>
            <a:pPr>
              <a:lnSpc>
                <a:spcPct val="100000"/>
              </a:lnSpc>
            </a:pPr>
            <a:r>
              <a:rPr lang="en-US"/>
              <a:t>Add body text here—Lorem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a:t>
            </a:r>
          </a:p>
        </p:txBody>
      </p:sp>
      <p:sp>
        <p:nvSpPr>
          <p:cNvPr id="8" name="Slide Number Placeholder 5">
            <a:extLst>
              <a:ext uri="{FF2B5EF4-FFF2-40B4-BE49-F238E27FC236}">
                <a16:creationId xmlns:a16="http://schemas.microsoft.com/office/drawing/2014/main" id="{AE56B890-508D-894E-9ED0-A18663506A28}"/>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6" name="Title 1">
            <a:extLst>
              <a:ext uri="{FF2B5EF4-FFF2-40B4-BE49-F238E27FC236}">
                <a16:creationId xmlns:a16="http://schemas.microsoft.com/office/drawing/2014/main" id="{44383610-D668-8544-B7D6-2F1AACA3E523}"/>
              </a:ext>
            </a:extLst>
          </p:cNvPr>
          <p:cNvSpPr>
            <a:spLocks noGrp="1"/>
          </p:cNvSpPr>
          <p:nvPr>
            <p:ph type="title" hasCustomPrompt="1"/>
          </p:nvPr>
        </p:nvSpPr>
        <p:spPr>
          <a:xfrm>
            <a:off x="228600" y="293125"/>
            <a:ext cx="7391000"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17" name="Text Placeholder 57">
            <a:extLst>
              <a:ext uri="{FF2B5EF4-FFF2-40B4-BE49-F238E27FC236}">
                <a16:creationId xmlns:a16="http://schemas.microsoft.com/office/drawing/2014/main" id="{A0CA2C9B-4F75-0446-9529-6658799FB934}"/>
              </a:ext>
            </a:extLst>
          </p:cNvPr>
          <p:cNvSpPr>
            <a:spLocks noGrp="1"/>
          </p:cNvSpPr>
          <p:nvPr>
            <p:ph type="body" sz="quarter" idx="28" hasCustomPrompt="1"/>
          </p:nvPr>
        </p:nvSpPr>
        <p:spPr>
          <a:xfrm>
            <a:off x="228600" y="712673"/>
            <a:ext cx="739140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Tree>
    <p:extLst>
      <p:ext uri="{BB962C8B-B14F-4D97-AF65-F5344CB8AC3E}">
        <p14:creationId xmlns:p14="http://schemas.microsoft.com/office/powerpoint/2010/main" val="32734660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hort Title Digital Dark Earth">
    <p:bg>
      <p:bgPr>
        <a:solidFill>
          <a:srgbClr val="565049"/>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BB7E210A-CC7B-864B-AC6F-C7E9E7BC7B2B}"/>
              </a:ext>
            </a:extLst>
          </p:cNvPr>
          <p:cNvSpPr>
            <a:spLocks noGrp="1"/>
          </p:cNvSpPr>
          <p:nvPr>
            <p:ph type="body" sz="quarter" idx="16" hasCustomPrompt="1"/>
          </p:nvPr>
        </p:nvSpPr>
        <p:spPr>
          <a:xfrm>
            <a:off x="228600" y="3657600"/>
            <a:ext cx="11734800" cy="2651760"/>
          </a:xfrm>
          <a:prstGeom prst="rect">
            <a:avLst/>
          </a:prstGeom>
        </p:spPr>
        <p:txBody>
          <a:bodyPr lIns="0" tIns="0" rIns="0" bIns="0" anchor="b">
            <a:noAutofit/>
          </a:bodyPr>
          <a:lstStyle>
            <a:lvl1pPr marL="0" indent="0">
              <a:buNone/>
              <a:defRPr sz="11500" b="0" i="0">
                <a:solidFill>
                  <a:schemeClr val="bg1"/>
                </a:solidFill>
                <a:latin typeface="TWK Everett" panose="020B0204000000000000" pitchFamily="34" charset="77"/>
              </a:defRPr>
            </a:lvl1pPr>
          </a:lstStyle>
          <a:p>
            <a:pPr lvl="0"/>
            <a:r>
              <a:rPr lang="en-US"/>
              <a:t>Title goes here</a:t>
            </a:r>
          </a:p>
        </p:txBody>
      </p:sp>
      <p:sp>
        <p:nvSpPr>
          <p:cNvPr id="6" name="Text Placeholder 5">
            <a:extLst>
              <a:ext uri="{FF2B5EF4-FFF2-40B4-BE49-F238E27FC236}">
                <a16:creationId xmlns:a16="http://schemas.microsoft.com/office/drawing/2014/main" id="{5F4A87DD-957F-6E4C-87FA-7402322BD111}"/>
              </a:ext>
            </a:extLst>
          </p:cNvPr>
          <p:cNvSpPr>
            <a:spLocks noGrp="1"/>
          </p:cNvSpPr>
          <p:nvPr>
            <p:ph type="body" sz="quarter" idx="17" hasCustomPrompt="1"/>
          </p:nvPr>
        </p:nvSpPr>
        <p:spPr>
          <a:xfrm>
            <a:off x="6324546" y="1562788"/>
            <a:ext cx="5638854" cy="457200"/>
          </a:xfrm>
        </p:spPr>
        <p:txBody>
          <a:bodyPr/>
          <a:lstStyle>
            <a:lvl1pPr marL="0" indent="0">
              <a:buNone/>
              <a:defRPr sz="1200" b="0" i="0">
                <a:solidFill>
                  <a:schemeClr val="bg1"/>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sp>
        <p:nvSpPr>
          <p:cNvPr id="10" name="Text Placeholder 3">
            <a:extLst>
              <a:ext uri="{FF2B5EF4-FFF2-40B4-BE49-F238E27FC236}">
                <a16:creationId xmlns:a16="http://schemas.microsoft.com/office/drawing/2014/main" id="{8660AD13-7478-414E-8B91-22C3FCFEF1C7}"/>
              </a:ext>
            </a:extLst>
          </p:cNvPr>
          <p:cNvSpPr>
            <a:spLocks noGrp="1"/>
          </p:cNvSpPr>
          <p:nvPr>
            <p:ph type="body" sz="quarter" idx="13" hasCustomPrompt="1"/>
          </p:nvPr>
        </p:nvSpPr>
        <p:spPr>
          <a:xfrm>
            <a:off x="240828" y="6366302"/>
            <a:ext cx="2616994" cy="174086"/>
          </a:xfrm>
          <a:prstGeom prst="rect">
            <a:avLst/>
          </a:prstGeom>
        </p:spPr>
        <p:txBody>
          <a:bodyPr lIns="0" tIns="0" rIns="0" bIns="0">
            <a:noAutofit/>
          </a:bodyPr>
          <a:lstStyle>
            <a:lvl1pPr marL="0" indent="0">
              <a:buNone/>
              <a:defRPr sz="1200" b="0" i="0">
                <a:solidFill>
                  <a:schemeClr val="bg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
        <p:nvSpPr>
          <p:cNvPr id="7" name="Text Placeholder 21">
            <a:extLst>
              <a:ext uri="{FF2B5EF4-FFF2-40B4-BE49-F238E27FC236}">
                <a16:creationId xmlns:a16="http://schemas.microsoft.com/office/drawing/2014/main" id="{B98825AB-43C6-2848-BD92-EF1858E83CB7}"/>
              </a:ext>
            </a:extLst>
          </p:cNvPr>
          <p:cNvSpPr>
            <a:spLocks noGrp="1"/>
          </p:cNvSpPr>
          <p:nvPr>
            <p:ph type="body" sz="quarter" idx="15" hasCustomPrompt="1"/>
          </p:nvPr>
        </p:nvSpPr>
        <p:spPr>
          <a:xfrm>
            <a:off x="6334957" y="390199"/>
            <a:ext cx="5609038" cy="522797"/>
          </a:xfrm>
          <a:prstGeom prst="rect">
            <a:avLst/>
          </a:prstGeom>
        </p:spPr>
        <p:txBody>
          <a:bodyPr lIns="0" tIns="0" rIns="0" bIns="0" anchor="t">
            <a:noAutofit/>
          </a:bodyPr>
          <a:lstStyle>
            <a:lvl1pPr marL="0" indent="0">
              <a:lnSpc>
                <a:spcPts val="1600"/>
              </a:lnSpc>
              <a:buNone/>
              <a:defRPr sz="2000" b="0" i="0">
                <a:solidFill>
                  <a:schemeClr val="bg1"/>
                </a:solidFill>
                <a:latin typeface="TWK Everett" panose="020B0204000000000000" pitchFamily="34" charset="77"/>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Subtitle</a:t>
            </a:r>
          </a:p>
        </p:txBody>
      </p:sp>
    </p:spTree>
    <p:extLst>
      <p:ext uri="{BB962C8B-B14F-4D97-AF65-F5344CB8AC3E}">
        <p14:creationId xmlns:p14="http://schemas.microsoft.com/office/powerpoint/2010/main" val="178755563"/>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AB9055CB-6CA5-2D49-B09E-1EA176EAB536}"/>
              </a:ext>
            </a:extLst>
          </p:cNvPr>
          <p:cNvSpPr>
            <a:spLocks noGrp="1"/>
          </p:cNvSpPr>
          <p:nvPr>
            <p:ph type="body" sz="quarter" idx="26" hasCustomPrompt="1"/>
          </p:nvPr>
        </p:nvSpPr>
        <p:spPr>
          <a:xfrm>
            <a:off x="224040" y="1877234"/>
            <a:ext cx="8919959" cy="3519811"/>
          </a:xfrm>
          <a:prstGeom prst="rect">
            <a:avLst/>
          </a:prstGeom>
        </p:spPr>
        <p:txBody>
          <a:bodyPr lIns="0" tIns="0" rIns="0" bIns="0">
            <a:noAutofit/>
          </a:bodyPr>
          <a:lstStyle>
            <a:lvl1pPr marL="0" indent="0">
              <a:lnSpc>
                <a:spcPct val="100000"/>
              </a:lnSpc>
              <a:buNone/>
              <a:defRPr sz="3200" b="0" i="0">
                <a:solidFill>
                  <a:srgbClr val="3D3C3C"/>
                </a:solidFill>
                <a:latin typeface="TWK Everett" panose="020B0204000000000000" pitchFamily="34" charset="77"/>
                <a:cs typeface="Arial" panose="020B0604020202020204" pitchFamily="34" charset="0"/>
              </a:defRPr>
            </a:lvl1pPr>
            <a:lvl2pPr marL="457200" indent="0">
              <a:buNone/>
              <a:defRPr sz="1600">
                <a:solidFill>
                  <a:schemeClr val="tx2"/>
                </a:solidFill>
                <a:latin typeface="TWK Everett" panose="020B0204000000000000" pitchFamily="34" charset="77"/>
                <a:cs typeface="Arial" panose="020B0604020202020204" pitchFamily="34" charset="0"/>
              </a:defRPr>
            </a:lvl2pPr>
            <a:lvl3pPr marL="914400" indent="0">
              <a:buNone/>
              <a:defRPr sz="1400">
                <a:solidFill>
                  <a:schemeClr val="tx2"/>
                </a:solidFill>
                <a:latin typeface="TWK Everett" panose="020B0204000000000000" pitchFamily="34" charset="77"/>
                <a:cs typeface="Arial" panose="020B0604020202020204" pitchFamily="34" charset="0"/>
              </a:defRPr>
            </a:lvl3pPr>
            <a:lvl4pPr marL="1371600" indent="0">
              <a:buNone/>
              <a:defRPr sz="1200">
                <a:solidFill>
                  <a:schemeClr val="tx2"/>
                </a:solidFill>
                <a:latin typeface="TWK Everett" panose="020B0204000000000000" pitchFamily="34" charset="77"/>
                <a:cs typeface="Arial" panose="020B0604020202020204" pitchFamily="34" charset="0"/>
              </a:defRPr>
            </a:lvl4pPr>
            <a:lvl5pPr marL="1828800" indent="0">
              <a:buNone/>
              <a:defRPr sz="1200">
                <a:solidFill>
                  <a:schemeClr val="tx2"/>
                </a:solidFill>
                <a:latin typeface="TWK Everett" panose="020B0204000000000000" pitchFamily="34" charset="77"/>
                <a:cs typeface="Arial" panose="020B0604020202020204" pitchFamily="34" charset="0"/>
              </a:defRPr>
            </a:lvl5pPr>
          </a:lstStyle>
          <a:p>
            <a:pPr lvl="0"/>
            <a:r>
              <a:rPr lang="en-US"/>
              <a:t>Add body text here</a:t>
            </a:r>
          </a:p>
        </p:txBody>
      </p:sp>
      <p:sp>
        <p:nvSpPr>
          <p:cNvPr id="7" name="Text Placeholder 11">
            <a:extLst>
              <a:ext uri="{FF2B5EF4-FFF2-40B4-BE49-F238E27FC236}">
                <a16:creationId xmlns:a16="http://schemas.microsoft.com/office/drawing/2014/main" id="{EF1E4B41-BB92-7648-895C-DEDFFB103A50}"/>
              </a:ext>
            </a:extLst>
          </p:cNvPr>
          <p:cNvSpPr>
            <a:spLocks noGrp="1"/>
          </p:cNvSpPr>
          <p:nvPr>
            <p:ph type="body" sz="quarter" idx="19" hasCustomPrompt="1"/>
          </p:nvPr>
        </p:nvSpPr>
        <p:spPr>
          <a:xfrm>
            <a:off x="228600" y="1547793"/>
            <a:ext cx="8915400" cy="269093"/>
          </a:xfrm>
          <a:prstGeom prst="rect">
            <a:avLst/>
          </a:prstGeom>
        </p:spPr>
        <p:txBody>
          <a:bodyPr lIns="0" tIns="0" rIns="0" bIns="0">
            <a:noAutofit/>
          </a:bodyPr>
          <a:lstStyle>
            <a:lvl1pPr marL="0" indent="0" algn="l">
              <a:lnSpc>
                <a:spcPct val="100000"/>
              </a:lnSpc>
              <a:buNone/>
              <a:defRPr sz="1400" b="1" i="0" spc="0">
                <a:solidFill>
                  <a:srgbClr val="FF462D"/>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endParaRPr lang="en-MX"/>
          </a:p>
        </p:txBody>
      </p:sp>
      <p:sp>
        <p:nvSpPr>
          <p:cNvPr id="12" name="Slide Number Placeholder 5">
            <a:extLst>
              <a:ext uri="{FF2B5EF4-FFF2-40B4-BE49-F238E27FC236}">
                <a16:creationId xmlns:a16="http://schemas.microsoft.com/office/drawing/2014/main" id="{FF83831B-2B67-404C-B3E8-D5CB13190CA4}"/>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5" name="Title 1">
            <a:extLst>
              <a:ext uri="{FF2B5EF4-FFF2-40B4-BE49-F238E27FC236}">
                <a16:creationId xmlns:a16="http://schemas.microsoft.com/office/drawing/2014/main" id="{18062FC2-ABE4-C34F-8AFD-7A1011E7D3B3}"/>
              </a:ext>
            </a:extLst>
          </p:cNvPr>
          <p:cNvSpPr>
            <a:spLocks noGrp="1"/>
          </p:cNvSpPr>
          <p:nvPr>
            <p:ph type="title" hasCustomPrompt="1"/>
          </p:nvPr>
        </p:nvSpPr>
        <p:spPr>
          <a:xfrm>
            <a:off x="228599" y="293125"/>
            <a:ext cx="1043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16" name="Text Placeholder 57">
            <a:extLst>
              <a:ext uri="{FF2B5EF4-FFF2-40B4-BE49-F238E27FC236}">
                <a16:creationId xmlns:a16="http://schemas.microsoft.com/office/drawing/2014/main" id="{289E4EDC-BD74-4448-ADE2-7D000BA8CB74}"/>
              </a:ext>
            </a:extLst>
          </p:cNvPr>
          <p:cNvSpPr>
            <a:spLocks noGrp="1"/>
          </p:cNvSpPr>
          <p:nvPr>
            <p:ph type="body" sz="quarter" idx="27" hasCustomPrompt="1"/>
          </p:nvPr>
        </p:nvSpPr>
        <p:spPr>
          <a:xfrm>
            <a:off x="228600" y="712673"/>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Tree>
    <p:extLst>
      <p:ext uri="{BB962C8B-B14F-4D97-AF65-F5344CB8AC3E}">
        <p14:creationId xmlns:p14="http://schemas.microsoft.com/office/powerpoint/2010/main" val="232237751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B332EC71-5381-9148-8B96-169025544174}"/>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6" name="Title 1">
            <a:extLst>
              <a:ext uri="{FF2B5EF4-FFF2-40B4-BE49-F238E27FC236}">
                <a16:creationId xmlns:a16="http://schemas.microsoft.com/office/drawing/2014/main" id="{D8ABD51D-894D-544C-B7DD-8BE9E145D2F8}"/>
              </a:ext>
            </a:extLst>
          </p:cNvPr>
          <p:cNvSpPr>
            <a:spLocks noGrp="1"/>
          </p:cNvSpPr>
          <p:nvPr>
            <p:ph type="title" hasCustomPrompt="1"/>
          </p:nvPr>
        </p:nvSpPr>
        <p:spPr>
          <a:xfrm>
            <a:off x="228599" y="293125"/>
            <a:ext cx="1043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17" name="Text Placeholder 57">
            <a:extLst>
              <a:ext uri="{FF2B5EF4-FFF2-40B4-BE49-F238E27FC236}">
                <a16:creationId xmlns:a16="http://schemas.microsoft.com/office/drawing/2014/main" id="{5542637F-F685-BC43-8125-94FB9084AD66}"/>
              </a:ext>
            </a:extLst>
          </p:cNvPr>
          <p:cNvSpPr>
            <a:spLocks noGrp="1"/>
          </p:cNvSpPr>
          <p:nvPr>
            <p:ph type="body" sz="quarter" idx="28" hasCustomPrompt="1"/>
          </p:nvPr>
        </p:nvSpPr>
        <p:spPr>
          <a:xfrm>
            <a:off x="228600" y="712673"/>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19" name="Text Placeholder 2">
            <a:extLst>
              <a:ext uri="{FF2B5EF4-FFF2-40B4-BE49-F238E27FC236}">
                <a16:creationId xmlns:a16="http://schemas.microsoft.com/office/drawing/2014/main" id="{B73BBD54-FD2A-DC49-B88D-D4A899116E2A}"/>
              </a:ext>
            </a:extLst>
          </p:cNvPr>
          <p:cNvSpPr>
            <a:spLocks noGrp="1"/>
          </p:cNvSpPr>
          <p:nvPr>
            <p:ph type="body" sz="quarter" idx="29" hasCustomPrompt="1"/>
          </p:nvPr>
        </p:nvSpPr>
        <p:spPr>
          <a:xfrm>
            <a:off x="228600" y="1714500"/>
            <a:ext cx="5638800" cy="3467100"/>
          </a:xfrm>
        </p:spPr>
        <p:txBody>
          <a:bodyPr/>
          <a:lstStyle>
            <a:lvl1pPr marL="0" indent="0">
              <a:buFontTx/>
              <a:buNone/>
              <a:defRPr sz="1600">
                <a:solidFill>
                  <a:srgbClr val="3D3C3C"/>
                </a:solidFill>
              </a:defRPr>
            </a:lvl1pPr>
            <a:lvl2pPr marL="288925" indent="0">
              <a:buFontTx/>
              <a:buNone/>
              <a:defRPr sz="1600">
                <a:solidFill>
                  <a:srgbClr val="3D3C3C"/>
                </a:solidFill>
              </a:defRPr>
            </a:lvl2pPr>
            <a:lvl3pPr>
              <a:buFontTx/>
              <a:buNone/>
              <a:defRPr sz="1600">
                <a:solidFill>
                  <a:srgbClr val="3D3C3C"/>
                </a:solidFill>
              </a:defRPr>
            </a:lvl3pPr>
            <a:lvl4pPr marL="741363" indent="0">
              <a:buFontTx/>
              <a:buNone/>
              <a:defRPr sz="1600">
                <a:solidFill>
                  <a:srgbClr val="3D3C3C"/>
                </a:solidFill>
              </a:defRPr>
            </a:lvl4pPr>
            <a:lvl5pPr marL="1042987" indent="0">
              <a:buFontTx/>
              <a:buNone/>
              <a:defRPr sz="1600">
                <a:solidFill>
                  <a:srgbClr val="3D3C3C"/>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a:p>
            <a:pPr lvl="0"/>
            <a:endParaRPr lang="en-US"/>
          </a:p>
        </p:txBody>
      </p:sp>
      <p:sp>
        <p:nvSpPr>
          <p:cNvPr id="20" name="Text Placeholder 2">
            <a:extLst>
              <a:ext uri="{FF2B5EF4-FFF2-40B4-BE49-F238E27FC236}">
                <a16:creationId xmlns:a16="http://schemas.microsoft.com/office/drawing/2014/main" id="{C4AD8D1B-3F60-EC44-A487-7E5D890DA5DF}"/>
              </a:ext>
            </a:extLst>
          </p:cNvPr>
          <p:cNvSpPr>
            <a:spLocks noGrp="1"/>
          </p:cNvSpPr>
          <p:nvPr>
            <p:ph type="body" sz="quarter" idx="30" hasCustomPrompt="1"/>
          </p:nvPr>
        </p:nvSpPr>
        <p:spPr>
          <a:xfrm>
            <a:off x="6324599" y="1714500"/>
            <a:ext cx="5638800" cy="3467100"/>
          </a:xfrm>
        </p:spPr>
        <p:txBody>
          <a:bodyPr/>
          <a:lstStyle>
            <a:lvl1pPr marL="0" indent="0">
              <a:buFontTx/>
              <a:buNone/>
              <a:defRPr sz="1600">
                <a:solidFill>
                  <a:srgbClr val="3D3C3C"/>
                </a:solidFill>
              </a:defRPr>
            </a:lvl1pPr>
            <a:lvl2pPr marL="288925" indent="0">
              <a:buFontTx/>
              <a:buNone/>
              <a:defRPr sz="1600">
                <a:solidFill>
                  <a:srgbClr val="3D3C3C"/>
                </a:solidFill>
              </a:defRPr>
            </a:lvl2pPr>
            <a:lvl3pPr>
              <a:buFontTx/>
              <a:buNone/>
              <a:defRPr sz="1600">
                <a:solidFill>
                  <a:srgbClr val="3D3C3C"/>
                </a:solidFill>
              </a:defRPr>
            </a:lvl3pPr>
            <a:lvl4pPr marL="741363" indent="0">
              <a:buFontTx/>
              <a:buNone/>
              <a:defRPr sz="1600">
                <a:solidFill>
                  <a:srgbClr val="3D3C3C"/>
                </a:solidFill>
              </a:defRPr>
            </a:lvl4pPr>
            <a:lvl5pPr marL="1042987" indent="0">
              <a:buFontTx/>
              <a:buNone/>
              <a:defRPr sz="1600">
                <a:solidFill>
                  <a:srgbClr val="3D3C3C"/>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a:p>
            <a:pPr lvl="0"/>
            <a:endParaRPr lang="en-US"/>
          </a:p>
        </p:txBody>
      </p:sp>
    </p:spTree>
    <p:extLst>
      <p:ext uri="{BB962C8B-B14F-4D97-AF65-F5344CB8AC3E}">
        <p14:creationId xmlns:p14="http://schemas.microsoft.com/office/powerpoint/2010/main" val="125129462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List Color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7773A52-E036-5040-83AA-48A07139B21E}"/>
              </a:ext>
            </a:extLst>
          </p:cNvPr>
          <p:cNvSpPr/>
          <p:nvPr userDrawn="1"/>
        </p:nvSpPr>
        <p:spPr>
          <a:xfrm>
            <a:off x="6096000" y="0"/>
            <a:ext cx="609599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MX" b="0" i="0">
              <a:latin typeface="TWK Everett" panose="020B0204000000000000" pitchFamily="34" charset="77"/>
            </a:endParaRPr>
          </a:p>
        </p:txBody>
      </p:sp>
      <p:sp>
        <p:nvSpPr>
          <p:cNvPr id="14" name="Slide Number Placeholder 5">
            <a:extLst>
              <a:ext uri="{FF2B5EF4-FFF2-40B4-BE49-F238E27FC236}">
                <a16:creationId xmlns:a16="http://schemas.microsoft.com/office/drawing/2014/main" id="{213C8B34-2353-FD4D-9E71-B8BBEDA31924}"/>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7" name="Title 1">
            <a:extLst>
              <a:ext uri="{FF2B5EF4-FFF2-40B4-BE49-F238E27FC236}">
                <a16:creationId xmlns:a16="http://schemas.microsoft.com/office/drawing/2014/main" id="{29C24D1B-EF41-5446-89DF-2CEC95D00F24}"/>
              </a:ext>
            </a:extLst>
          </p:cNvPr>
          <p:cNvSpPr>
            <a:spLocks noGrp="1"/>
          </p:cNvSpPr>
          <p:nvPr>
            <p:ph type="title" hasCustomPrompt="1"/>
          </p:nvPr>
        </p:nvSpPr>
        <p:spPr>
          <a:xfrm>
            <a:off x="228599" y="293125"/>
            <a:ext cx="5720788"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a:t>Add heading here</a:t>
            </a:r>
          </a:p>
        </p:txBody>
      </p:sp>
      <p:sp>
        <p:nvSpPr>
          <p:cNvPr id="19" name="Text Placeholder 57">
            <a:extLst>
              <a:ext uri="{FF2B5EF4-FFF2-40B4-BE49-F238E27FC236}">
                <a16:creationId xmlns:a16="http://schemas.microsoft.com/office/drawing/2014/main" id="{952D4BB9-D82E-9642-B6B5-59FB16BBDC79}"/>
              </a:ext>
            </a:extLst>
          </p:cNvPr>
          <p:cNvSpPr>
            <a:spLocks noGrp="1"/>
          </p:cNvSpPr>
          <p:nvPr>
            <p:ph type="body" sz="quarter" idx="27" hasCustomPrompt="1"/>
          </p:nvPr>
        </p:nvSpPr>
        <p:spPr>
          <a:xfrm>
            <a:off x="228600" y="712673"/>
            <a:ext cx="5721098"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4" name="Text Placeholder 2">
            <a:extLst>
              <a:ext uri="{FF2B5EF4-FFF2-40B4-BE49-F238E27FC236}">
                <a16:creationId xmlns:a16="http://schemas.microsoft.com/office/drawing/2014/main" id="{B00C743D-E04D-CF43-AEE0-46389738794D}"/>
              </a:ext>
            </a:extLst>
          </p:cNvPr>
          <p:cNvSpPr>
            <a:spLocks noGrp="1"/>
          </p:cNvSpPr>
          <p:nvPr>
            <p:ph type="body" sz="quarter" idx="29" hasCustomPrompt="1"/>
          </p:nvPr>
        </p:nvSpPr>
        <p:spPr>
          <a:xfrm>
            <a:off x="228600" y="1528763"/>
            <a:ext cx="5638800" cy="3652837"/>
          </a:xfrm>
        </p:spPr>
        <p:txBody>
          <a:bodyPr/>
          <a:lstStyle>
            <a:lvl1pPr marL="0" indent="0">
              <a:buFontTx/>
              <a:buNone/>
              <a:defRPr sz="1600">
                <a:solidFill>
                  <a:srgbClr val="3D3C3C"/>
                </a:solidFill>
              </a:defRPr>
            </a:lvl1pPr>
            <a:lvl2pPr marL="288925" indent="0">
              <a:buFontTx/>
              <a:buNone/>
              <a:defRPr sz="1600">
                <a:solidFill>
                  <a:srgbClr val="3D3C3C"/>
                </a:solidFill>
              </a:defRPr>
            </a:lvl2pPr>
            <a:lvl3pPr>
              <a:buFontTx/>
              <a:buNone/>
              <a:defRPr sz="1600">
                <a:solidFill>
                  <a:srgbClr val="3D3C3C"/>
                </a:solidFill>
              </a:defRPr>
            </a:lvl3pPr>
            <a:lvl4pPr marL="741363" indent="0">
              <a:buFontTx/>
              <a:buNone/>
              <a:defRPr sz="1600">
                <a:solidFill>
                  <a:srgbClr val="3D3C3C"/>
                </a:solidFill>
              </a:defRPr>
            </a:lvl4pPr>
            <a:lvl5pPr marL="1042987" indent="0">
              <a:buFontTx/>
              <a:buNone/>
              <a:defRPr sz="1600">
                <a:solidFill>
                  <a:srgbClr val="3D3C3C"/>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p:txBody>
      </p:sp>
      <p:sp>
        <p:nvSpPr>
          <p:cNvPr id="25" name="Text Placeholder 2">
            <a:extLst>
              <a:ext uri="{FF2B5EF4-FFF2-40B4-BE49-F238E27FC236}">
                <a16:creationId xmlns:a16="http://schemas.microsoft.com/office/drawing/2014/main" id="{16134537-B4C0-FC49-AA11-C6E48C51A668}"/>
              </a:ext>
            </a:extLst>
          </p:cNvPr>
          <p:cNvSpPr>
            <a:spLocks noGrp="1"/>
          </p:cNvSpPr>
          <p:nvPr>
            <p:ph type="body" sz="quarter" idx="30" hasCustomPrompt="1"/>
          </p:nvPr>
        </p:nvSpPr>
        <p:spPr>
          <a:xfrm>
            <a:off x="6324599" y="1528763"/>
            <a:ext cx="5638800" cy="3652837"/>
          </a:xfrm>
        </p:spPr>
        <p:txBody>
          <a:bodyPr/>
          <a:lstStyle>
            <a:lvl1pPr marL="0" indent="0">
              <a:buFontTx/>
              <a:buNone/>
              <a:defRPr sz="1600">
                <a:solidFill>
                  <a:srgbClr val="042315"/>
                </a:solidFill>
              </a:defRPr>
            </a:lvl1pPr>
            <a:lvl2pPr marL="288925" indent="0">
              <a:buFontTx/>
              <a:buNone/>
              <a:defRPr sz="1600">
                <a:solidFill>
                  <a:srgbClr val="042315"/>
                </a:solidFill>
              </a:defRPr>
            </a:lvl2pPr>
            <a:lvl3pPr>
              <a:buFontTx/>
              <a:buNone/>
              <a:defRPr sz="1600">
                <a:solidFill>
                  <a:srgbClr val="042315"/>
                </a:solidFill>
              </a:defRPr>
            </a:lvl3pPr>
            <a:lvl4pPr marL="741363" indent="0">
              <a:buFontTx/>
              <a:buNone/>
              <a:defRPr sz="1600">
                <a:solidFill>
                  <a:srgbClr val="042315"/>
                </a:solidFill>
              </a:defRPr>
            </a:lvl4pPr>
            <a:lvl5pPr marL="1042987" indent="0">
              <a:buFontTx/>
              <a:buNone/>
              <a:defRPr sz="1600">
                <a:solidFill>
                  <a:srgbClr val="042315"/>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p:txBody>
      </p:sp>
      <p:sp>
        <p:nvSpPr>
          <p:cNvPr id="10" name="Text Placeholder 57">
            <a:extLst>
              <a:ext uri="{FF2B5EF4-FFF2-40B4-BE49-F238E27FC236}">
                <a16:creationId xmlns:a16="http://schemas.microsoft.com/office/drawing/2014/main" id="{DA45B32F-A542-7546-9A2C-E0AC157A748E}"/>
              </a:ext>
            </a:extLst>
          </p:cNvPr>
          <p:cNvSpPr>
            <a:spLocks noGrp="1"/>
          </p:cNvSpPr>
          <p:nvPr>
            <p:ph type="body" sz="quarter" idx="31" hasCustomPrompt="1"/>
          </p:nvPr>
        </p:nvSpPr>
        <p:spPr>
          <a:xfrm>
            <a:off x="6324601" y="712673"/>
            <a:ext cx="5721098"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042315"/>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3" name="Text Placeholder 2">
            <a:extLst>
              <a:ext uri="{FF2B5EF4-FFF2-40B4-BE49-F238E27FC236}">
                <a16:creationId xmlns:a16="http://schemas.microsoft.com/office/drawing/2014/main" id="{E1A7E6CF-FAB7-F975-DCAC-C3FE04E92F1D}"/>
              </a:ext>
            </a:extLst>
          </p:cNvPr>
          <p:cNvSpPr>
            <a:spLocks noGrp="1"/>
          </p:cNvSpPr>
          <p:nvPr>
            <p:ph type="body" sz="quarter" idx="32" hasCustomPrompt="1"/>
          </p:nvPr>
        </p:nvSpPr>
        <p:spPr>
          <a:xfrm>
            <a:off x="6338455" y="290948"/>
            <a:ext cx="5756275" cy="304797"/>
          </a:xfrm>
        </p:spPr>
        <p:txBody>
          <a:bodyPr/>
          <a:lstStyle>
            <a:lvl1pPr marL="0" indent="0">
              <a:buFontTx/>
              <a:buNone/>
              <a:defRPr lang="en-US" sz="2400" b="0" i="0" kern="1200" dirty="0">
                <a:solidFill>
                  <a:srgbClr val="042315"/>
                </a:solidFill>
                <a:latin typeface="TWK Everett" panose="020B0204000000000000" pitchFamily="34" charset="77"/>
                <a:ea typeface="TWK Everett" panose="020B0204000000000000" pitchFamily="34" charset="77"/>
                <a:cs typeface="TWK Everett" panose="020B0204000000000000" pitchFamily="34" charset="77"/>
              </a:defRPr>
            </a:lvl1pPr>
          </a:lstStyle>
          <a:p>
            <a:pPr lvl="0"/>
            <a:r>
              <a:rPr lang="en-US"/>
              <a:t>Add heading here</a:t>
            </a:r>
          </a:p>
        </p:txBody>
      </p:sp>
    </p:spTree>
    <p:extLst>
      <p:ext uri="{BB962C8B-B14F-4D97-AF65-F5344CB8AC3E}">
        <p14:creationId xmlns:p14="http://schemas.microsoft.com/office/powerpoint/2010/main" val="315272374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List Color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7773A52-E036-5040-83AA-48A07139B21E}"/>
              </a:ext>
            </a:extLst>
          </p:cNvPr>
          <p:cNvSpPr/>
          <p:nvPr userDrawn="1"/>
        </p:nvSpPr>
        <p:spPr>
          <a:xfrm>
            <a:off x="6096000" y="0"/>
            <a:ext cx="6095999" cy="6858000"/>
          </a:xfrm>
          <a:prstGeom prst="rect">
            <a:avLst/>
          </a:prstGeom>
          <a:solidFill>
            <a:srgbClr val="F2F1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MX" b="0" i="0">
              <a:latin typeface="TWK Everett" panose="020B0204000000000000" pitchFamily="34" charset="77"/>
            </a:endParaRPr>
          </a:p>
        </p:txBody>
      </p:sp>
      <p:sp>
        <p:nvSpPr>
          <p:cNvPr id="12" name="Slide Number Placeholder 5">
            <a:extLst>
              <a:ext uri="{FF2B5EF4-FFF2-40B4-BE49-F238E27FC236}">
                <a16:creationId xmlns:a16="http://schemas.microsoft.com/office/drawing/2014/main" id="{909A0609-1D06-D04F-8D52-4E39B9285284}"/>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9" name="Title 1">
            <a:extLst>
              <a:ext uri="{FF2B5EF4-FFF2-40B4-BE49-F238E27FC236}">
                <a16:creationId xmlns:a16="http://schemas.microsoft.com/office/drawing/2014/main" id="{0D36F16E-3725-F848-BDDF-7907B81F7F7D}"/>
              </a:ext>
            </a:extLst>
          </p:cNvPr>
          <p:cNvSpPr>
            <a:spLocks noGrp="1"/>
          </p:cNvSpPr>
          <p:nvPr>
            <p:ph type="title" hasCustomPrompt="1"/>
          </p:nvPr>
        </p:nvSpPr>
        <p:spPr>
          <a:xfrm>
            <a:off x="228599" y="293125"/>
            <a:ext cx="56388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a:t>Add heading here</a:t>
            </a:r>
          </a:p>
        </p:txBody>
      </p:sp>
      <p:sp>
        <p:nvSpPr>
          <p:cNvPr id="21" name="Text Placeholder 57">
            <a:extLst>
              <a:ext uri="{FF2B5EF4-FFF2-40B4-BE49-F238E27FC236}">
                <a16:creationId xmlns:a16="http://schemas.microsoft.com/office/drawing/2014/main" id="{96C633BB-2E79-974A-87F1-594562487DF7}"/>
              </a:ext>
            </a:extLst>
          </p:cNvPr>
          <p:cNvSpPr>
            <a:spLocks noGrp="1"/>
          </p:cNvSpPr>
          <p:nvPr>
            <p:ph type="body" sz="quarter" idx="27" hasCustomPrompt="1"/>
          </p:nvPr>
        </p:nvSpPr>
        <p:spPr>
          <a:xfrm>
            <a:off x="228600" y="712673"/>
            <a:ext cx="563910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2" name="Text Placeholder 2">
            <a:extLst>
              <a:ext uri="{FF2B5EF4-FFF2-40B4-BE49-F238E27FC236}">
                <a16:creationId xmlns:a16="http://schemas.microsoft.com/office/drawing/2014/main" id="{F33B21BD-65B1-BA47-A141-F8C12A42C73A}"/>
              </a:ext>
            </a:extLst>
          </p:cNvPr>
          <p:cNvSpPr>
            <a:spLocks noGrp="1"/>
          </p:cNvSpPr>
          <p:nvPr>
            <p:ph type="body" sz="quarter" idx="29" hasCustomPrompt="1"/>
          </p:nvPr>
        </p:nvSpPr>
        <p:spPr>
          <a:xfrm>
            <a:off x="228600" y="1528763"/>
            <a:ext cx="5638800" cy="3652837"/>
          </a:xfrm>
        </p:spPr>
        <p:txBody>
          <a:bodyPr/>
          <a:lstStyle>
            <a:lvl1pPr marL="0" indent="0">
              <a:buFontTx/>
              <a:buNone/>
              <a:defRPr sz="1600">
                <a:solidFill>
                  <a:srgbClr val="3D3C3C"/>
                </a:solidFill>
              </a:defRPr>
            </a:lvl1pPr>
            <a:lvl2pPr marL="288925" indent="0">
              <a:buFontTx/>
              <a:buNone/>
              <a:defRPr sz="1600">
                <a:solidFill>
                  <a:srgbClr val="3D3C3C"/>
                </a:solidFill>
              </a:defRPr>
            </a:lvl2pPr>
            <a:lvl3pPr>
              <a:buFontTx/>
              <a:buNone/>
              <a:defRPr sz="1600">
                <a:solidFill>
                  <a:srgbClr val="3D3C3C"/>
                </a:solidFill>
              </a:defRPr>
            </a:lvl3pPr>
            <a:lvl4pPr marL="741363" indent="0">
              <a:buFontTx/>
              <a:buNone/>
              <a:defRPr sz="1600">
                <a:solidFill>
                  <a:srgbClr val="3D3C3C"/>
                </a:solidFill>
              </a:defRPr>
            </a:lvl4pPr>
            <a:lvl5pPr marL="1042987" indent="0">
              <a:buFontTx/>
              <a:buNone/>
              <a:defRPr sz="1600">
                <a:solidFill>
                  <a:srgbClr val="3D3C3C"/>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a:p>
            <a:pPr lvl="0"/>
            <a:endParaRPr lang="en-US"/>
          </a:p>
        </p:txBody>
      </p:sp>
      <p:sp>
        <p:nvSpPr>
          <p:cNvPr id="24" name="Text Placeholder 2">
            <a:extLst>
              <a:ext uri="{FF2B5EF4-FFF2-40B4-BE49-F238E27FC236}">
                <a16:creationId xmlns:a16="http://schemas.microsoft.com/office/drawing/2014/main" id="{38F5560B-4933-DB43-8C17-077668E24EF2}"/>
              </a:ext>
            </a:extLst>
          </p:cNvPr>
          <p:cNvSpPr>
            <a:spLocks noGrp="1"/>
          </p:cNvSpPr>
          <p:nvPr>
            <p:ph type="body" sz="quarter" idx="30" hasCustomPrompt="1"/>
          </p:nvPr>
        </p:nvSpPr>
        <p:spPr>
          <a:xfrm>
            <a:off x="6324599" y="1528763"/>
            <a:ext cx="5638800" cy="3652837"/>
          </a:xfrm>
        </p:spPr>
        <p:txBody>
          <a:bodyPr/>
          <a:lstStyle>
            <a:lvl1pPr marL="0" indent="0">
              <a:buFontTx/>
              <a:buNone/>
              <a:defRPr sz="1600">
                <a:solidFill>
                  <a:srgbClr val="3D3C3C"/>
                </a:solidFill>
              </a:defRPr>
            </a:lvl1pPr>
            <a:lvl2pPr marL="288925" indent="0">
              <a:buFontTx/>
              <a:buNone/>
              <a:defRPr sz="1600">
                <a:solidFill>
                  <a:srgbClr val="3D3C3C"/>
                </a:solidFill>
              </a:defRPr>
            </a:lvl2pPr>
            <a:lvl3pPr>
              <a:buFontTx/>
              <a:buNone/>
              <a:defRPr sz="1600">
                <a:solidFill>
                  <a:srgbClr val="3D3C3C"/>
                </a:solidFill>
              </a:defRPr>
            </a:lvl3pPr>
            <a:lvl4pPr marL="741363" indent="0">
              <a:buFontTx/>
              <a:buNone/>
              <a:defRPr sz="1600">
                <a:solidFill>
                  <a:srgbClr val="3D3C3C"/>
                </a:solidFill>
              </a:defRPr>
            </a:lvl4pPr>
            <a:lvl5pPr marL="1042987" indent="0">
              <a:buFontTx/>
              <a:buNone/>
              <a:defRPr sz="1600">
                <a:solidFill>
                  <a:srgbClr val="3D3C3C"/>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a:p>
            <a:pPr lvl="0"/>
            <a:endParaRPr lang="en-US"/>
          </a:p>
        </p:txBody>
      </p:sp>
      <p:sp>
        <p:nvSpPr>
          <p:cNvPr id="11" name="Text Placeholder 57">
            <a:extLst>
              <a:ext uri="{FF2B5EF4-FFF2-40B4-BE49-F238E27FC236}">
                <a16:creationId xmlns:a16="http://schemas.microsoft.com/office/drawing/2014/main" id="{C39711F2-9070-F843-A056-A93C6BB0D393}"/>
              </a:ext>
            </a:extLst>
          </p:cNvPr>
          <p:cNvSpPr>
            <a:spLocks noGrp="1"/>
          </p:cNvSpPr>
          <p:nvPr>
            <p:ph type="body" sz="quarter" idx="31" hasCustomPrompt="1"/>
          </p:nvPr>
        </p:nvSpPr>
        <p:spPr>
          <a:xfrm>
            <a:off x="6324601" y="712673"/>
            <a:ext cx="563910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3" name="Text Placeholder 2">
            <a:extLst>
              <a:ext uri="{FF2B5EF4-FFF2-40B4-BE49-F238E27FC236}">
                <a16:creationId xmlns:a16="http://schemas.microsoft.com/office/drawing/2014/main" id="{AFD5663B-43AB-DD96-F6E3-CF91231D1ED4}"/>
              </a:ext>
            </a:extLst>
          </p:cNvPr>
          <p:cNvSpPr>
            <a:spLocks noGrp="1"/>
          </p:cNvSpPr>
          <p:nvPr>
            <p:ph type="body" sz="quarter" idx="32" hasCustomPrompt="1"/>
          </p:nvPr>
        </p:nvSpPr>
        <p:spPr>
          <a:xfrm>
            <a:off x="6324600" y="293125"/>
            <a:ext cx="5638800" cy="254000"/>
          </a:xfrm>
        </p:spPr>
        <p:txBody>
          <a:bodyPr wrap="none"/>
          <a:lstStyle>
            <a:lvl1pPr marL="0" indent="0" algn="l" defTabSz="914400" rtl="0" eaLnBrk="1" latinLnBrk="0" hangingPunct="1">
              <a:lnSpc>
                <a:spcPct val="100000"/>
              </a:lnSpc>
              <a:spcBef>
                <a:spcPct val="0"/>
              </a:spcBef>
              <a:buNone/>
              <a:defRPr lang="en-US" sz="2400" b="0" i="0" kern="1200" dirty="0">
                <a:solidFill>
                  <a:schemeClr val="accent1"/>
                </a:solidFill>
                <a:latin typeface="TWK Everett" panose="020B0204000000000000" pitchFamily="34" charset="77"/>
                <a:ea typeface="TWK Everett" panose="020B0204000000000000" pitchFamily="34" charset="77"/>
                <a:cs typeface="TWK Everett" panose="020B0204000000000000" pitchFamily="34" charset="77"/>
              </a:defRPr>
            </a:lvl1pPr>
          </a:lstStyle>
          <a:p>
            <a:pPr lvl="0"/>
            <a:r>
              <a:rPr lang="en-US"/>
              <a:t>Add heading here</a:t>
            </a:r>
          </a:p>
        </p:txBody>
      </p:sp>
    </p:spTree>
    <p:extLst>
      <p:ext uri="{BB962C8B-B14F-4D97-AF65-F5344CB8AC3E}">
        <p14:creationId xmlns:p14="http://schemas.microsoft.com/office/powerpoint/2010/main" val="373897684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List Color 3">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7773A52-E036-5040-83AA-48A07139B21E}"/>
              </a:ext>
            </a:extLst>
          </p:cNvPr>
          <p:cNvSpPr/>
          <p:nvPr userDrawn="1"/>
        </p:nvSpPr>
        <p:spPr>
          <a:xfrm>
            <a:off x="6096000" y="0"/>
            <a:ext cx="60959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MX" b="0" i="0">
              <a:latin typeface="TWK Everett" panose="020B0204000000000000" pitchFamily="34" charset="77"/>
            </a:endParaRPr>
          </a:p>
        </p:txBody>
      </p:sp>
      <p:sp>
        <p:nvSpPr>
          <p:cNvPr id="9" name="Slide Number Placeholder 5">
            <a:extLst>
              <a:ext uri="{FF2B5EF4-FFF2-40B4-BE49-F238E27FC236}">
                <a16:creationId xmlns:a16="http://schemas.microsoft.com/office/drawing/2014/main" id="{7580B8D3-16CF-6342-A5DF-3306CF5ECAF7}"/>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a:p>
        </p:txBody>
      </p:sp>
      <p:sp>
        <p:nvSpPr>
          <p:cNvPr id="20" name="Title 1">
            <a:extLst>
              <a:ext uri="{FF2B5EF4-FFF2-40B4-BE49-F238E27FC236}">
                <a16:creationId xmlns:a16="http://schemas.microsoft.com/office/drawing/2014/main" id="{A9CFCB20-60E1-4B4A-BF88-5B9612F4BE2C}"/>
              </a:ext>
            </a:extLst>
          </p:cNvPr>
          <p:cNvSpPr>
            <a:spLocks noGrp="1"/>
          </p:cNvSpPr>
          <p:nvPr>
            <p:ph type="title" hasCustomPrompt="1"/>
          </p:nvPr>
        </p:nvSpPr>
        <p:spPr>
          <a:xfrm>
            <a:off x="228599" y="293125"/>
            <a:ext cx="56388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a:t>Add heading here</a:t>
            </a:r>
          </a:p>
        </p:txBody>
      </p:sp>
      <p:sp>
        <p:nvSpPr>
          <p:cNvPr id="22" name="Text Placeholder 2">
            <a:extLst>
              <a:ext uri="{FF2B5EF4-FFF2-40B4-BE49-F238E27FC236}">
                <a16:creationId xmlns:a16="http://schemas.microsoft.com/office/drawing/2014/main" id="{037AC11C-34D5-1245-961A-397EAB59DFBD}"/>
              </a:ext>
            </a:extLst>
          </p:cNvPr>
          <p:cNvSpPr>
            <a:spLocks noGrp="1"/>
          </p:cNvSpPr>
          <p:nvPr>
            <p:ph type="body" sz="quarter" idx="29" hasCustomPrompt="1"/>
          </p:nvPr>
        </p:nvSpPr>
        <p:spPr>
          <a:xfrm>
            <a:off x="228600" y="1528763"/>
            <a:ext cx="5638800" cy="3652837"/>
          </a:xfrm>
        </p:spPr>
        <p:txBody>
          <a:bodyPr/>
          <a:lstStyle>
            <a:lvl1pPr marL="0" indent="0">
              <a:buFontTx/>
              <a:buNone/>
              <a:defRPr sz="1600">
                <a:solidFill>
                  <a:srgbClr val="3D3C3C"/>
                </a:solidFill>
              </a:defRPr>
            </a:lvl1pPr>
            <a:lvl2pPr marL="288925" indent="0">
              <a:buFontTx/>
              <a:buNone/>
              <a:defRPr sz="1600">
                <a:solidFill>
                  <a:srgbClr val="3D3C3C"/>
                </a:solidFill>
              </a:defRPr>
            </a:lvl2pPr>
            <a:lvl3pPr>
              <a:buFontTx/>
              <a:buNone/>
              <a:defRPr sz="1600">
                <a:solidFill>
                  <a:srgbClr val="3D3C3C"/>
                </a:solidFill>
              </a:defRPr>
            </a:lvl3pPr>
            <a:lvl4pPr marL="741363" indent="0">
              <a:buFontTx/>
              <a:buNone/>
              <a:defRPr sz="1600">
                <a:solidFill>
                  <a:srgbClr val="3D3C3C"/>
                </a:solidFill>
              </a:defRPr>
            </a:lvl4pPr>
            <a:lvl5pPr marL="1042987" indent="0">
              <a:buFontTx/>
              <a:buNone/>
              <a:defRPr sz="1600">
                <a:solidFill>
                  <a:srgbClr val="3D3C3C"/>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a:p>
            <a:pPr lvl="0"/>
            <a:endParaRPr lang="en-US"/>
          </a:p>
        </p:txBody>
      </p:sp>
      <p:sp>
        <p:nvSpPr>
          <p:cNvPr id="23" name="Text Placeholder 2">
            <a:extLst>
              <a:ext uri="{FF2B5EF4-FFF2-40B4-BE49-F238E27FC236}">
                <a16:creationId xmlns:a16="http://schemas.microsoft.com/office/drawing/2014/main" id="{A79627F6-2087-4E45-BE52-0BCE13073F2A}"/>
              </a:ext>
            </a:extLst>
          </p:cNvPr>
          <p:cNvSpPr>
            <a:spLocks noGrp="1"/>
          </p:cNvSpPr>
          <p:nvPr>
            <p:ph type="body" sz="quarter" idx="30" hasCustomPrompt="1"/>
          </p:nvPr>
        </p:nvSpPr>
        <p:spPr>
          <a:xfrm>
            <a:off x="6324599" y="1528763"/>
            <a:ext cx="5638800" cy="3652837"/>
          </a:xfrm>
        </p:spPr>
        <p:txBody>
          <a:bodyPr/>
          <a:lstStyle>
            <a:lvl1pPr marL="0" indent="0">
              <a:buClr>
                <a:schemeClr val="bg1"/>
              </a:buClr>
              <a:buFontTx/>
              <a:buNone/>
              <a:defRPr sz="1600">
                <a:solidFill>
                  <a:schemeClr val="bg1"/>
                </a:solidFill>
              </a:defRPr>
            </a:lvl1pPr>
            <a:lvl2pPr marL="288925" indent="0">
              <a:buClr>
                <a:schemeClr val="bg1"/>
              </a:buClr>
              <a:buFontTx/>
              <a:buNone/>
              <a:defRPr sz="1600">
                <a:solidFill>
                  <a:schemeClr val="bg1"/>
                </a:solidFill>
              </a:defRPr>
            </a:lvl2pPr>
            <a:lvl3pPr>
              <a:buClr>
                <a:schemeClr val="bg1"/>
              </a:buClr>
              <a:buFontTx/>
              <a:buNone/>
              <a:defRPr sz="1600">
                <a:solidFill>
                  <a:schemeClr val="bg1"/>
                </a:solidFill>
              </a:defRPr>
            </a:lvl3pPr>
            <a:lvl4pPr marL="741363" indent="0">
              <a:buClr>
                <a:schemeClr val="bg1"/>
              </a:buClr>
              <a:buFontTx/>
              <a:buNone/>
              <a:defRPr sz="1600">
                <a:solidFill>
                  <a:schemeClr val="bg1"/>
                </a:solidFill>
              </a:defRPr>
            </a:lvl4pPr>
            <a:lvl5pPr marL="1042987" indent="0">
              <a:buClr>
                <a:schemeClr val="bg1"/>
              </a:buClr>
              <a:buFontTx/>
              <a:buNone/>
              <a:defRPr sz="1600">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a:p>
            <a:pPr lvl="0"/>
            <a:endParaRPr lang="en-US"/>
          </a:p>
        </p:txBody>
      </p:sp>
      <p:sp>
        <p:nvSpPr>
          <p:cNvPr id="3" name="Text Placeholder 2">
            <a:extLst>
              <a:ext uri="{FF2B5EF4-FFF2-40B4-BE49-F238E27FC236}">
                <a16:creationId xmlns:a16="http://schemas.microsoft.com/office/drawing/2014/main" id="{72F0F4F8-1ADA-C284-ED16-DC4C79226C59}"/>
              </a:ext>
            </a:extLst>
          </p:cNvPr>
          <p:cNvSpPr>
            <a:spLocks noGrp="1"/>
          </p:cNvSpPr>
          <p:nvPr>
            <p:ph type="body" sz="quarter" idx="31" hasCustomPrompt="1"/>
          </p:nvPr>
        </p:nvSpPr>
        <p:spPr>
          <a:xfrm>
            <a:off x="6324600" y="271464"/>
            <a:ext cx="5638800" cy="385763"/>
          </a:xfrm>
        </p:spPr>
        <p:txBody>
          <a:bodyPr/>
          <a:lstStyle>
            <a:lvl1pPr marL="0" indent="0">
              <a:buFontTx/>
              <a:buNone/>
              <a:defRPr lang="en-US" sz="2400" b="0" i="0" kern="1200" dirty="0">
                <a:solidFill>
                  <a:srgbClr val="FFFFFF"/>
                </a:solidFill>
                <a:latin typeface="TWK Everett" panose="020B0204000000000000" pitchFamily="34" charset="77"/>
                <a:ea typeface="TWK Everett" panose="020B0204000000000000" pitchFamily="34" charset="77"/>
                <a:cs typeface="TWK Everett" panose="020B0204000000000000" pitchFamily="34" charset="77"/>
              </a:defRPr>
            </a:lvl1pPr>
          </a:lstStyle>
          <a:p>
            <a:pPr lvl="0"/>
            <a:r>
              <a:rPr lang="en-US"/>
              <a:t>Add heading here</a:t>
            </a:r>
          </a:p>
        </p:txBody>
      </p:sp>
    </p:spTree>
    <p:extLst>
      <p:ext uri="{BB962C8B-B14F-4D97-AF65-F5344CB8AC3E}">
        <p14:creationId xmlns:p14="http://schemas.microsoft.com/office/powerpoint/2010/main" val="14994994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One Column Chart Pull quote">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36A460F7-C4DF-1649-A79C-B0036650A821}"/>
              </a:ext>
            </a:extLst>
          </p:cNvPr>
          <p:cNvSpPr>
            <a:spLocks noGrp="1"/>
          </p:cNvSpPr>
          <p:nvPr>
            <p:ph type="body" sz="quarter" idx="37" hasCustomPrompt="1"/>
          </p:nvPr>
        </p:nvSpPr>
        <p:spPr>
          <a:xfrm>
            <a:off x="228600" y="4067939"/>
            <a:ext cx="4343164" cy="1951861"/>
          </a:xfrm>
        </p:spPr>
        <p:txBody>
          <a:bodyPr/>
          <a:lstStyle>
            <a:lvl1pPr marL="0" indent="0">
              <a:buFontTx/>
              <a:buNone/>
              <a:defRPr sz="1600"/>
            </a:lvl1pPr>
            <a:lvl2pPr marL="288925" indent="0">
              <a:buFontTx/>
              <a:buNone/>
              <a:defRPr sz="1600"/>
            </a:lvl2pPr>
            <a:lvl3pPr>
              <a:buFontTx/>
              <a:buNone/>
              <a:defRPr sz="1600"/>
            </a:lvl3pPr>
            <a:lvl4pPr marL="741363" indent="0">
              <a:buFontTx/>
              <a:buNone/>
              <a:defRPr sz="1600"/>
            </a:lvl4pPr>
            <a:lvl5pPr marL="1042987" indent="0">
              <a:buFontTx/>
              <a:buNone/>
              <a:defRPr sz="1600"/>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a:p>
            <a:pPr lvl="0"/>
            <a:endParaRPr lang="en-US"/>
          </a:p>
        </p:txBody>
      </p:sp>
      <p:sp>
        <p:nvSpPr>
          <p:cNvPr id="7" name="Rectangle 6">
            <a:extLst>
              <a:ext uri="{FF2B5EF4-FFF2-40B4-BE49-F238E27FC236}">
                <a16:creationId xmlns:a16="http://schemas.microsoft.com/office/drawing/2014/main" id="{27773A52-E036-5040-83AA-48A07139B21E}"/>
              </a:ext>
            </a:extLst>
          </p:cNvPr>
          <p:cNvSpPr/>
          <p:nvPr userDrawn="1"/>
        </p:nvSpPr>
        <p:spPr>
          <a:xfrm>
            <a:off x="6096000" y="0"/>
            <a:ext cx="6095999" cy="6858000"/>
          </a:xfrm>
          <a:prstGeom prst="rect">
            <a:avLst/>
          </a:prstGeom>
          <a:solidFill>
            <a:srgbClr val="3D3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MX" b="0" i="0">
              <a:latin typeface="TWK Everett" panose="020B0204000000000000" pitchFamily="34" charset="77"/>
            </a:endParaRPr>
          </a:p>
        </p:txBody>
      </p:sp>
      <p:sp>
        <p:nvSpPr>
          <p:cNvPr id="9" name="Slide Number Placeholder 5">
            <a:extLst>
              <a:ext uri="{FF2B5EF4-FFF2-40B4-BE49-F238E27FC236}">
                <a16:creationId xmlns:a16="http://schemas.microsoft.com/office/drawing/2014/main" id="{7580B8D3-16CF-6342-A5DF-3306CF5ECAF7}"/>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a:p>
        </p:txBody>
      </p:sp>
      <p:sp>
        <p:nvSpPr>
          <p:cNvPr id="20" name="Title 1">
            <a:extLst>
              <a:ext uri="{FF2B5EF4-FFF2-40B4-BE49-F238E27FC236}">
                <a16:creationId xmlns:a16="http://schemas.microsoft.com/office/drawing/2014/main" id="{A9CFCB20-60E1-4B4A-BF88-5B9612F4BE2C}"/>
              </a:ext>
            </a:extLst>
          </p:cNvPr>
          <p:cNvSpPr>
            <a:spLocks noGrp="1"/>
          </p:cNvSpPr>
          <p:nvPr>
            <p:ph type="title" hasCustomPrompt="1"/>
          </p:nvPr>
        </p:nvSpPr>
        <p:spPr>
          <a:xfrm>
            <a:off x="228599" y="293125"/>
            <a:ext cx="56388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a:t>Add heading here</a:t>
            </a:r>
          </a:p>
        </p:txBody>
      </p:sp>
      <p:sp>
        <p:nvSpPr>
          <p:cNvPr id="21" name="Text Placeholder 57">
            <a:extLst>
              <a:ext uri="{FF2B5EF4-FFF2-40B4-BE49-F238E27FC236}">
                <a16:creationId xmlns:a16="http://schemas.microsoft.com/office/drawing/2014/main" id="{A058DD17-2E23-BC40-A026-8858F9BE5659}"/>
              </a:ext>
            </a:extLst>
          </p:cNvPr>
          <p:cNvSpPr>
            <a:spLocks noGrp="1"/>
          </p:cNvSpPr>
          <p:nvPr>
            <p:ph type="body" sz="quarter" idx="27" hasCustomPrompt="1"/>
          </p:nvPr>
        </p:nvSpPr>
        <p:spPr>
          <a:xfrm>
            <a:off x="228600" y="712673"/>
            <a:ext cx="563910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4" name="Content Placeholder 3">
            <a:extLst>
              <a:ext uri="{FF2B5EF4-FFF2-40B4-BE49-F238E27FC236}">
                <a16:creationId xmlns:a16="http://schemas.microsoft.com/office/drawing/2014/main" id="{58A79913-9831-2C46-96EF-35A1AAFB6AE5}"/>
              </a:ext>
            </a:extLst>
          </p:cNvPr>
          <p:cNvSpPr>
            <a:spLocks noGrp="1"/>
          </p:cNvSpPr>
          <p:nvPr>
            <p:ph sz="quarter" idx="34" hasCustomPrompt="1"/>
          </p:nvPr>
        </p:nvSpPr>
        <p:spPr>
          <a:xfrm>
            <a:off x="7620000" y="876300"/>
            <a:ext cx="3048000" cy="5143500"/>
          </a:xfrm>
        </p:spPr>
        <p:txBody>
          <a:bodyPr/>
          <a:lstStyle>
            <a:lvl1pPr marL="0" indent="0">
              <a:buNone/>
              <a:defRPr>
                <a:solidFill>
                  <a:schemeClr val="bg1"/>
                </a:solidFill>
              </a:defRPr>
            </a:lvl1pPr>
          </a:lstStyle>
          <a:p>
            <a:pPr lvl="0"/>
            <a:r>
              <a:rPr lang="en-US"/>
              <a:t>Add chart here</a:t>
            </a:r>
          </a:p>
        </p:txBody>
      </p:sp>
      <p:sp>
        <p:nvSpPr>
          <p:cNvPr id="10" name="Text Placeholder 9">
            <a:extLst>
              <a:ext uri="{FF2B5EF4-FFF2-40B4-BE49-F238E27FC236}">
                <a16:creationId xmlns:a16="http://schemas.microsoft.com/office/drawing/2014/main" id="{807A97B0-5987-F143-A781-7C143274D885}"/>
              </a:ext>
            </a:extLst>
          </p:cNvPr>
          <p:cNvSpPr>
            <a:spLocks noGrp="1"/>
          </p:cNvSpPr>
          <p:nvPr>
            <p:ph type="body" sz="quarter" idx="35"/>
          </p:nvPr>
        </p:nvSpPr>
        <p:spPr>
          <a:xfrm>
            <a:off x="10851418" y="5052128"/>
            <a:ext cx="1111981" cy="838200"/>
          </a:xfrm>
        </p:spPr>
        <p:txBody>
          <a:bodyPr/>
          <a:lstStyle>
            <a:lvl1pPr>
              <a:buClr>
                <a:schemeClr val="bg1"/>
              </a:buClr>
              <a:defRPr sz="1000">
                <a:solidFill>
                  <a:schemeClr val="bg1"/>
                </a:solidFill>
              </a:defRPr>
            </a:lvl1pPr>
            <a:lvl2pPr>
              <a:buClr>
                <a:schemeClr val="bg1"/>
              </a:buClr>
              <a:defRPr sz="1000">
                <a:solidFill>
                  <a:schemeClr val="bg1"/>
                </a:solidFill>
              </a:defRPr>
            </a:lvl2pPr>
            <a:lvl3pPr>
              <a:buClr>
                <a:schemeClr val="bg1"/>
              </a:buClr>
              <a:defRPr sz="1000">
                <a:solidFill>
                  <a:schemeClr val="bg1"/>
                </a:solidFill>
              </a:defRPr>
            </a:lvl3pPr>
            <a:lvl4pPr>
              <a:buClr>
                <a:schemeClr val="bg1"/>
              </a:buClr>
              <a:defRPr sz="1000">
                <a:solidFill>
                  <a:schemeClr val="bg1"/>
                </a:solidFill>
              </a:defRPr>
            </a:lvl4pPr>
            <a:lvl5pPr>
              <a:buClr>
                <a:schemeClr val="bg1"/>
              </a:buClr>
              <a:defRPr sz="1000">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6" name="Text Placeholder 9">
            <a:extLst>
              <a:ext uri="{FF2B5EF4-FFF2-40B4-BE49-F238E27FC236}">
                <a16:creationId xmlns:a16="http://schemas.microsoft.com/office/drawing/2014/main" id="{D3BD8E0E-AB41-0A43-BD41-1C5E50C4C077}"/>
              </a:ext>
            </a:extLst>
          </p:cNvPr>
          <p:cNvSpPr>
            <a:spLocks noGrp="1"/>
          </p:cNvSpPr>
          <p:nvPr>
            <p:ph type="body" sz="quarter" idx="36" hasCustomPrompt="1"/>
          </p:nvPr>
        </p:nvSpPr>
        <p:spPr>
          <a:xfrm>
            <a:off x="10851418" y="4121544"/>
            <a:ext cx="1111981" cy="838200"/>
          </a:xfrm>
        </p:spPr>
        <p:txBody>
          <a:bodyPr/>
          <a:lstStyle>
            <a:lvl1pPr marL="0" indent="0">
              <a:buNone/>
              <a:defRPr sz="4800">
                <a:ln>
                  <a:solidFill>
                    <a:schemeClr val="bg1"/>
                  </a:solidFill>
                </a:ln>
                <a:noFill/>
              </a:defRPr>
            </a:lvl1pPr>
            <a:lvl2pPr>
              <a:defRPr sz="1000">
                <a:solidFill>
                  <a:schemeClr val="bg1"/>
                </a:solidFill>
              </a:defRPr>
            </a:lvl2pPr>
            <a:lvl3pPr>
              <a:defRPr sz="1000">
                <a:solidFill>
                  <a:schemeClr val="bg1"/>
                </a:solidFill>
              </a:defRPr>
            </a:lvl3pPr>
            <a:lvl4pPr>
              <a:defRPr sz="1000">
                <a:solidFill>
                  <a:schemeClr val="bg1"/>
                </a:solidFill>
              </a:defRPr>
            </a:lvl4pPr>
            <a:lvl5pPr>
              <a:defRPr sz="1000">
                <a:solidFill>
                  <a:schemeClr val="bg1"/>
                </a:solidFill>
              </a:defRPr>
            </a:lvl5pPr>
          </a:lstStyle>
          <a:p>
            <a:pPr lvl="0"/>
            <a:r>
              <a:rPr lang="en-US"/>
              <a:t>01</a:t>
            </a:r>
          </a:p>
        </p:txBody>
      </p:sp>
    </p:spTree>
    <p:extLst>
      <p:ext uri="{BB962C8B-B14F-4D97-AF65-F5344CB8AC3E}">
        <p14:creationId xmlns:p14="http://schemas.microsoft.com/office/powerpoint/2010/main" val="106452779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Column 1">
    <p:spTree>
      <p:nvGrpSpPr>
        <p:cNvPr id="1" name=""/>
        <p:cNvGrpSpPr/>
        <p:nvPr/>
      </p:nvGrpSpPr>
      <p:grpSpPr>
        <a:xfrm>
          <a:off x="0" y="0"/>
          <a:ext cx="0" cy="0"/>
          <a:chOff x="0" y="0"/>
          <a:chExt cx="0" cy="0"/>
        </a:xfrm>
      </p:grpSpPr>
      <p:sp>
        <p:nvSpPr>
          <p:cNvPr id="15" name="Slide Number Placeholder 5">
            <a:extLst>
              <a:ext uri="{FF2B5EF4-FFF2-40B4-BE49-F238E27FC236}">
                <a16:creationId xmlns:a16="http://schemas.microsoft.com/office/drawing/2014/main" id="{3C9F2814-2A42-8747-86C6-18C297A7962E}"/>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9" name="Title 1">
            <a:extLst>
              <a:ext uri="{FF2B5EF4-FFF2-40B4-BE49-F238E27FC236}">
                <a16:creationId xmlns:a16="http://schemas.microsoft.com/office/drawing/2014/main" id="{F32B6308-FC5C-7F40-92A6-CE736A7B7BAA}"/>
              </a:ext>
            </a:extLst>
          </p:cNvPr>
          <p:cNvSpPr>
            <a:spLocks noGrp="1"/>
          </p:cNvSpPr>
          <p:nvPr>
            <p:ph type="title" hasCustomPrompt="1"/>
          </p:nvPr>
        </p:nvSpPr>
        <p:spPr>
          <a:xfrm>
            <a:off x="228599" y="293125"/>
            <a:ext cx="104394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a:t>Add heading here</a:t>
            </a:r>
          </a:p>
        </p:txBody>
      </p:sp>
      <p:sp>
        <p:nvSpPr>
          <p:cNvPr id="20" name="Text Placeholder 57">
            <a:extLst>
              <a:ext uri="{FF2B5EF4-FFF2-40B4-BE49-F238E27FC236}">
                <a16:creationId xmlns:a16="http://schemas.microsoft.com/office/drawing/2014/main" id="{35761AD7-5E66-4446-BAD2-3EC71AA2C75B}"/>
              </a:ext>
            </a:extLst>
          </p:cNvPr>
          <p:cNvSpPr>
            <a:spLocks noGrp="1"/>
          </p:cNvSpPr>
          <p:nvPr>
            <p:ph type="body" sz="quarter" idx="31" hasCustomPrompt="1"/>
          </p:nvPr>
        </p:nvSpPr>
        <p:spPr>
          <a:xfrm>
            <a:off x="228600" y="712673"/>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1" name="Text Placeholder 2">
            <a:extLst>
              <a:ext uri="{FF2B5EF4-FFF2-40B4-BE49-F238E27FC236}">
                <a16:creationId xmlns:a16="http://schemas.microsoft.com/office/drawing/2014/main" id="{21D09163-64E4-724E-BD9C-63AEC08EB9B9}"/>
              </a:ext>
            </a:extLst>
          </p:cNvPr>
          <p:cNvSpPr>
            <a:spLocks noGrp="1"/>
          </p:cNvSpPr>
          <p:nvPr>
            <p:ph type="body" sz="quarter" idx="29" hasCustomPrompt="1"/>
          </p:nvPr>
        </p:nvSpPr>
        <p:spPr>
          <a:xfrm>
            <a:off x="228600" y="1714500"/>
            <a:ext cx="5638800" cy="3467100"/>
          </a:xfrm>
        </p:spPr>
        <p:txBody>
          <a:bodyPr/>
          <a:lstStyle>
            <a:lvl1pPr marL="0" indent="0">
              <a:buFontTx/>
              <a:buNone/>
              <a:defRPr sz="1600">
                <a:solidFill>
                  <a:srgbClr val="3D3C3C"/>
                </a:solidFill>
              </a:defRPr>
            </a:lvl1pPr>
            <a:lvl2pPr marL="288925" indent="0">
              <a:buFontTx/>
              <a:buNone/>
              <a:defRPr sz="1600">
                <a:solidFill>
                  <a:srgbClr val="3D3C3C"/>
                </a:solidFill>
              </a:defRPr>
            </a:lvl2pPr>
            <a:lvl3pPr>
              <a:buFontTx/>
              <a:buNone/>
              <a:defRPr sz="1600">
                <a:solidFill>
                  <a:srgbClr val="3D3C3C"/>
                </a:solidFill>
              </a:defRPr>
            </a:lvl3pPr>
            <a:lvl4pPr marL="741363" indent="0">
              <a:buFontTx/>
              <a:buNone/>
              <a:defRPr sz="1600">
                <a:solidFill>
                  <a:srgbClr val="3D3C3C"/>
                </a:solidFill>
              </a:defRPr>
            </a:lvl4pPr>
            <a:lvl5pPr marL="1042987" indent="0">
              <a:buFontTx/>
              <a:buNone/>
              <a:defRPr sz="1600">
                <a:solidFill>
                  <a:srgbClr val="3D3C3C"/>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a:p>
            <a:pPr lvl="0"/>
            <a:endParaRPr lang="en-US"/>
          </a:p>
        </p:txBody>
      </p:sp>
      <p:sp>
        <p:nvSpPr>
          <p:cNvPr id="22" name="Text Placeholder 2">
            <a:extLst>
              <a:ext uri="{FF2B5EF4-FFF2-40B4-BE49-F238E27FC236}">
                <a16:creationId xmlns:a16="http://schemas.microsoft.com/office/drawing/2014/main" id="{5181DA9B-DA3F-584E-A9F0-D45472FFF5A5}"/>
              </a:ext>
            </a:extLst>
          </p:cNvPr>
          <p:cNvSpPr>
            <a:spLocks noGrp="1"/>
          </p:cNvSpPr>
          <p:nvPr>
            <p:ph type="body" sz="quarter" idx="30" hasCustomPrompt="1"/>
          </p:nvPr>
        </p:nvSpPr>
        <p:spPr>
          <a:xfrm>
            <a:off x="6324599" y="1714500"/>
            <a:ext cx="2590801" cy="3467100"/>
          </a:xfrm>
        </p:spPr>
        <p:txBody>
          <a:bodyPr/>
          <a:lstStyle>
            <a:lvl1pPr marL="0" indent="0">
              <a:buFontTx/>
              <a:buNone/>
              <a:defRPr sz="1600">
                <a:solidFill>
                  <a:srgbClr val="3D3C3C"/>
                </a:solidFill>
              </a:defRPr>
            </a:lvl1pPr>
            <a:lvl2pPr marL="288925" indent="0">
              <a:buFontTx/>
              <a:buNone/>
              <a:defRPr sz="1600">
                <a:solidFill>
                  <a:srgbClr val="3D3C3C"/>
                </a:solidFill>
              </a:defRPr>
            </a:lvl2pPr>
            <a:lvl3pPr>
              <a:buFontTx/>
              <a:buNone/>
              <a:defRPr sz="1600">
                <a:solidFill>
                  <a:srgbClr val="3D3C3C"/>
                </a:solidFill>
              </a:defRPr>
            </a:lvl3pPr>
            <a:lvl4pPr marL="741363" indent="0">
              <a:buFontTx/>
              <a:buNone/>
              <a:defRPr sz="1600">
                <a:solidFill>
                  <a:srgbClr val="3D3C3C"/>
                </a:solidFill>
              </a:defRPr>
            </a:lvl4pPr>
            <a:lvl5pPr marL="1042987" indent="0">
              <a:buFontTx/>
              <a:buNone/>
              <a:defRPr sz="1600">
                <a:solidFill>
                  <a:srgbClr val="3D3C3C"/>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a:p>
            <a:pPr lvl="0"/>
            <a:endParaRPr lang="en-US"/>
          </a:p>
        </p:txBody>
      </p:sp>
      <p:sp>
        <p:nvSpPr>
          <p:cNvPr id="23" name="Text Placeholder 2">
            <a:extLst>
              <a:ext uri="{FF2B5EF4-FFF2-40B4-BE49-F238E27FC236}">
                <a16:creationId xmlns:a16="http://schemas.microsoft.com/office/drawing/2014/main" id="{B7107E20-457F-884D-971B-B57AD13E53FD}"/>
              </a:ext>
            </a:extLst>
          </p:cNvPr>
          <p:cNvSpPr>
            <a:spLocks noGrp="1"/>
          </p:cNvSpPr>
          <p:nvPr>
            <p:ph type="body" sz="quarter" idx="32" hasCustomPrompt="1"/>
          </p:nvPr>
        </p:nvSpPr>
        <p:spPr>
          <a:xfrm>
            <a:off x="9367205" y="1714500"/>
            <a:ext cx="2590801" cy="3467100"/>
          </a:xfrm>
        </p:spPr>
        <p:txBody>
          <a:bodyPr/>
          <a:lstStyle>
            <a:lvl1pPr marL="0" indent="0">
              <a:buFontTx/>
              <a:buNone/>
              <a:defRPr sz="1600">
                <a:solidFill>
                  <a:srgbClr val="3D3C3C"/>
                </a:solidFill>
              </a:defRPr>
            </a:lvl1pPr>
            <a:lvl2pPr marL="288925" indent="0">
              <a:buFontTx/>
              <a:buNone/>
              <a:defRPr sz="1600">
                <a:solidFill>
                  <a:srgbClr val="3D3C3C"/>
                </a:solidFill>
              </a:defRPr>
            </a:lvl2pPr>
            <a:lvl3pPr>
              <a:buFontTx/>
              <a:buNone/>
              <a:defRPr sz="1600">
                <a:solidFill>
                  <a:srgbClr val="3D3C3C"/>
                </a:solidFill>
              </a:defRPr>
            </a:lvl3pPr>
            <a:lvl4pPr marL="741363" indent="0">
              <a:buFontTx/>
              <a:buNone/>
              <a:defRPr sz="1600">
                <a:solidFill>
                  <a:srgbClr val="3D3C3C"/>
                </a:solidFill>
              </a:defRPr>
            </a:lvl4pPr>
            <a:lvl5pPr marL="1042987" indent="0">
              <a:buFontTx/>
              <a:buNone/>
              <a:defRPr sz="1600">
                <a:solidFill>
                  <a:srgbClr val="3D3C3C"/>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a:p>
            <a:pPr lvl="0"/>
            <a:endParaRPr lang="en-US"/>
          </a:p>
        </p:txBody>
      </p:sp>
    </p:spTree>
    <p:extLst>
      <p:ext uri="{BB962C8B-B14F-4D97-AF65-F5344CB8AC3E}">
        <p14:creationId xmlns:p14="http://schemas.microsoft.com/office/powerpoint/2010/main" val="324610371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2 Column Image">
    <p:spTree>
      <p:nvGrpSpPr>
        <p:cNvPr id="1" name=""/>
        <p:cNvGrpSpPr/>
        <p:nvPr/>
      </p:nvGrpSpPr>
      <p:grpSpPr>
        <a:xfrm>
          <a:off x="0" y="0"/>
          <a:ext cx="0" cy="0"/>
          <a:chOff x="0" y="0"/>
          <a:chExt cx="0" cy="0"/>
        </a:xfrm>
      </p:grpSpPr>
      <p:sp>
        <p:nvSpPr>
          <p:cNvPr id="9" name="Picture Placeholder 7">
            <a:extLst>
              <a:ext uri="{FF2B5EF4-FFF2-40B4-BE49-F238E27FC236}">
                <a16:creationId xmlns:a16="http://schemas.microsoft.com/office/drawing/2014/main" id="{3156E150-B190-3242-B86B-86E5386A278A}"/>
              </a:ext>
            </a:extLst>
          </p:cNvPr>
          <p:cNvSpPr>
            <a:spLocks noGrp="1"/>
          </p:cNvSpPr>
          <p:nvPr>
            <p:ph type="pic" sz="quarter" idx="35" hasCustomPrompt="1"/>
          </p:nvPr>
        </p:nvSpPr>
        <p:spPr>
          <a:xfrm>
            <a:off x="6096000" y="0"/>
            <a:ext cx="6096000" cy="68580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10" name="Slide Number Placeholder 5">
            <a:extLst>
              <a:ext uri="{FF2B5EF4-FFF2-40B4-BE49-F238E27FC236}">
                <a16:creationId xmlns:a16="http://schemas.microsoft.com/office/drawing/2014/main" id="{8F348682-6A55-C64A-BC2C-2C6CBF7A8361}"/>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9" name="Title 1">
            <a:extLst>
              <a:ext uri="{FF2B5EF4-FFF2-40B4-BE49-F238E27FC236}">
                <a16:creationId xmlns:a16="http://schemas.microsoft.com/office/drawing/2014/main" id="{11B9A1EF-98E6-D542-8F7E-64F6A1355F1A}"/>
              </a:ext>
            </a:extLst>
          </p:cNvPr>
          <p:cNvSpPr>
            <a:spLocks noGrp="1"/>
          </p:cNvSpPr>
          <p:nvPr>
            <p:ph type="title" hasCustomPrompt="1"/>
          </p:nvPr>
        </p:nvSpPr>
        <p:spPr>
          <a:xfrm>
            <a:off x="228599" y="293125"/>
            <a:ext cx="104394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a:t>Add heading here</a:t>
            </a:r>
          </a:p>
        </p:txBody>
      </p:sp>
      <p:sp>
        <p:nvSpPr>
          <p:cNvPr id="20" name="Text Placeholder 57">
            <a:extLst>
              <a:ext uri="{FF2B5EF4-FFF2-40B4-BE49-F238E27FC236}">
                <a16:creationId xmlns:a16="http://schemas.microsoft.com/office/drawing/2014/main" id="{75790C25-05B8-484B-BC54-308B460F3502}"/>
              </a:ext>
            </a:extLst>
          </p:cNvPr>
          <p:cNvSpPr>
            <a:spLocks noGrp="1"/>
          </p:cNvSpPr>
          <p:nvPr>
            <p:ph type="body" sz="quarter" idx="27" hasCustomPrompt="1"/>
          </p:nvPr>
        </p:nvSpPr>
        <p:spPr>
          <a:xfrm>
            <a:off x="228600" y="712673"/>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1" name="Text Placeholder 2">
            <a:extLst>
              <a:ext uri="{FF2B5EF4-FFF2-40B4-BE49-F238E27FC236}">
                <a16:creationId xmlns:a16="http://schemas.microsoft.com/office/drawing/2014/main" id="{BFF9C7AC-01C5-CE4C-9FA4-AFB13B116D06}"/>
              </a:ext>
            </a:extLst>
          </p:cNvPr>
          <p:cNvSpPr>
            <a:spLocks noGrp="1"/>
          </p:cNvSpPr>
          <p:nvPr>
            <p:ph type="body" sz="quarter" idx="30" hasCustomPrompt="1"/>
          </p:nvPr>
        </p:nvSpPr>
        <p:spPr>
          <a:xfrm>
            <a:off x="233993" y="1714500"/>
            <a:ext cx="2590801" cy="3467100"/>
          </a:xfrm>
        </p:spPr>
        <p:txBody>
          <a:bodyPr/>
          <a:lstStyle>
            <a:lvl1pPr marL="0" indent="0">
              <a:buNone/>
              <a:defRPr sz="1600"/>
            </a:lvl1pPr>
            <a:lvl2pPr>
              <a:defRPr sz="1600"/>
            </a:lvl2pPr>
            <a:lvl3pPr>
              <a:defRPr sz="1600"/>
            </a:lvl3pPr>
            <a:lvl4pPr>
              <a:defRPr sz="1600"/>
            </a:lvl4pPr>
            <a:lvl5pPr>
              <a:defRPr sz="1600"/>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a:p>
            <a:pPr lvl="0"/>
            <a:endParaRPr lang="en-US"/>
          </a:p>
        </p:txBody>
      </p:sp>
      <p:sp>
        <p:nvSpPr>
          <p:cNvPr id="22" name="Text Placeholder 2">
            <a:extLst>
              <a:ext uri="{FF2B5EF4-FFF2-40B4-BE49-F238E27FC236}">
                <a16:creationId xmlns:a16="http://schemas.microsoft.com/office/drawing/2014/main" id="{AC464372-9BD0-7640-8704-53BEE623297B}"/>
              </a:ext>
            </a:extLst>
          </p:cNvPr>
          <p:cNvSpPr>
            <a:spLocks noGrp="1"/>
          </p:cNvSpPr>
          <p:nvPr>
            <p:ph type="body" sz="quarter" idx="32" hasCustomPrompt="1"/>
          </p:nvPr>
        </p:nvSpPr>
        <p:spPr>
          <a:xfrm>
            <a:off x="3276600" y="1714500"/>
            <a:ext cx="2590800" cy="3467100"/>
          </a:xfrm>
        </p:spPr>
        <p:txBody>
          <a:bodyPr/>
          <a:lstStyle>
            <a:lvl1pPr marL="0" indent="0">
              <a:buFontTx/>
              <a:buNone/>
              <a:defRPr sz="1600"/>
            </a:lvl1pPr>
            <a:lvl2pPr>
              <a:defRPr sz="1600"/>
            </a:lvl2pPr>
            <a:lvl3pPr>
              <a:defRPr sz="1600"/>
            </a:lvl3pPr>
            <a:lvl4pPr>
              <a:defRPr sz="1600"/>
            </a:lvl4pPr>
            <a:lvl5pPr>
              <a:defRPr sz="1600"/>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a:p>
            <a:pPr lvl="0"/>
            <a:endParaRPr lang="en-US"/>
          </a:p>
        </p:txBody>
      </p:sp>
    </p:spTree>
    <p:extLst>
      <p:ext uri="{BB962C8B-B14F-4D97-AF65-F5344CB8AC3E}">
        <p14:creationId xmlns:p14="http://schemas.microsoft.com/office/powerpoint/2010/main" val="22208339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 Two Images">
    <p:spTree>
      <p:nvGrpSpPr>
        <p:cNvPr id="1" name=""/>
        <p:cNvGrpSpPr/>
        <p:nvPr/>
      </p:nvGrpSpPr>
      <p:grpSpPr>
        <a:xfrm>
          <a:off x="0" y="0"/>
          <a:ext cx="0" cy="0"/>
          <a:chOff x="0" y="0"/>
          <a:chExt cx="0" cy="0"/>
        </a:xfrm>
      </p:grpSpPr>
      <p:sp>
        <p:nvSpPr>
          <p:cNvPr id="9" name="Picture Placeholder 7">
            <a:extLst>
              <a:ext uri="{FF2B5EF4-FFF2-40B4-BE49-F238E27FC236}">
                <a16:creationId xmlns:a16="http://schemas.microsoft.com/office/drawing/2014/main" id="{3156E150-B190-3242-B86B-86E5386A278A}"/>
              </a:ext>
            </a:extLst>
          </p:cNvPr>
          <p:cNvSpPr>
            <a:spLocks noGrp="1"/>
          </p:cNvSpPr>
          <p:nvPr>
            <p:ph type="pic" sz="quarter" idx="35" hasCustomPrompt="1"/>
          </p:nvPr>
        </p:nvSpPr>
        <p:spPr>
          <a:xfrm>
            <a:off x="220165" y="1335033"/>
            <a:ext cx="5647235" cy="17145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10" name="Slide Number Placeholder 5">
            <a:extLst>
              <a:ext uri="{FF2B5EF4-FFF2-40B4-BE49-F238E27FC236}">
                <a16:creationId xmlns:a16="http://schemas.microsoft.com/office/drawing/2014/main" id="{8F348682-6A55-C64A-BC2C-2C6CBF7A8361}"/>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9" name="Title 1">
            <a:extLst>
              <a:ext uri="{FF2B5EF4-FFF2-40B4-BE49-F238E27FC236}">
                <a16:creationId xmlns:a16="http://schemas.microsoft.com/office/drawing/2014/main" id="{11B9A1EF-98E6-D542-8F7E-64F6A1355F1A}"/>
              </a:ext>
            </a:extLst>
          </p:cNvPr>
          <p:cNvSpPr>
            <a:spLocks noGrp="1"/>
          </p:cNvSpPr>
          <p:nvPr>
            <p:ph type="title" hasCustomPrompt="1"/>
          </p:nvPr>
        </p:nvSpPr>
        <p:spPr>
          <a:xfrm>
            <a:off x="228599" y="293125"/>
            <a:ext cx="104394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a:t>Add heading here</a:t>
            </a:r>
          </a:p>
        </p:txBody>
      </p:sp>
      <p:sp>
        <p:nvSpPr>
          <p:cNvPr id="20" name="Text Placeholder 57">
            <a:extLst>
              <a:ext uri="{FF2B5EF4-FFF2-40B4-BE49-F238E27FC236}">
                <a16:creationId xmlns:a16="http://schemas.microsoft.com/office/drawing/2014/main" id="{75790C25-05B8-484B-BC54-308B460F3502}"/>
              </a:ext>
            </a:extLst>
          </p:cNvPr>
          <p:cNvSpPr>
            <a:spLocks noGrp="1"/>
          </p:cNvSpPr>
          <p:nvPr>
            <p:ph type="body" sz="quarter" idx="27" hasCustomPrompt="1"/>
          </p:nvPr>
        </p:nvSpPr>
        <p:spPr>
          <a:xfrm>
            <a:off x="228600" y="712673"/>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1" name="Text Placeholder 2">
            <a:extLst>
              <a:ext uri="{FF2B5EF4-FFF2-40B4-BE49-F238E27FC236}">
                <a16:creationId xmlns:a16="http://schemas.microsoft.com/office/drawing/2014/main" id="{BFF9C7AC-01C5-CE4C-9FA4-AFB13B116D06}"/>
              </a:ext>
            </a:extLst>
          </p:cNvPr>
          <p:cNvSpPr>
            <a:spLocks noGrp="1"/>
          </p:cNvSpPr>
          <p:nvPr>
            <p:ph type="body" sz="quarter" idx="30" hasCustomPrompt="1"/>
          </p:nvPr>
        </p:nvSpPr>
        <p:spPr>
          <a:xfrm>
            <a:off x="233993" y="3234981"/>
            <a:ext cx="5633407" cy="1853076"/>
          </a:xfrm>
        </p:spPr>
        <p:txBody>
          <a:bodyPr/>
          <a:lstStyle>
            <a:lvl1pPr marL="0" indent="0">
              <a:buFontTx/>
              <a:buNone/>
              <a:defRPr sz="1600"/>
            </a:lvl1pPr>
            <a:lvl2pPr marL="288925" indent="0">
              <a:buFontTx/>
              <a:buNone/>
              <a:defRPr sz="1600"/>
            </a:lvl2pPr>
            <a:lvl3pPr>
              <a:buFontTx/>
              <a:buNone/>
              <a:defRPr sz="1600"/>
            </a:lvl3pPr>
            <a:lvl4pPr marL="741363" indent="0">
              <a:buFontTx/>
              <a:buNone/>
              <a:defRPr sz="1600"/>
            </a:lvl4pPr>
            <a:lvl5pPr marL="1042987" indent="0">
              <a:buFontTx/>
              <a:buNone/>
              <a:defRPr sz="1600"/>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a:p>
            <a:pPr lvl="0"/>
            <a:endParaRPr lang="en-US"/>
          </a:p>
        </p:txBody>
      </p:sp>
      <p:sp>
        <p:nvSpPr>
          <p:cNvPr id="22" name="Text Placeholder 2">
            <a:extLst>
              <a:ext uri="{FF2B5EF4-FFF2-40B4-BE49-F238E27FC236}">
                <a16:creationId xmlns:a16="http://schemas.microsoft.com/office/drawing/2014/main" id="{AC464372-9BD0-7640-8704-53BEE623297B}"/>
              </a:ext>
            </a:extLst>
          </p:cNvPr>
          <p:cNvSpPr>
            <a:spLocks noGrp="1"/>
          </p:cNvSpPr>
          <p:nvPr>
            <p:ph type="body" sz="quarter" idx="32" hasCustomPrompt="1"/>
          </p:nvPr>
        </p:nvSpPr>
        <p:spPr>
          <a:xfrm>
            <a:off x="6324599" y="3234981"/>
            <a:ext cx="5633407" cy="1853076"/>
          </a:xfrm>
        </p:spPr>
        <p:txBody>
          <a:bodyPr/>
          <a:lstStyle>
            <a:lvl1pPr marL="0" indent="0">
              <a:buFontTx/>
              <a:buNone/>
              <a:defRPr sz="1600"/>
            </a:lvl1pPr>
            <a:lvl2pPr marL="288925" indent="0">
              <a:buFontTx/>
              <a:buNone/>
              <a:defRPr sz="1600"/>
            </a:lvl2pPr>
            <a:lvl3pPr>
              <a:buFontTx/>
              <a:buNone/>
              <a:defRPr sz="1600"/>
            </a:lvl3pPr>
            <a:lvl4pPr marL="741363" indent="0">
              <a:buFontTx/>
              <a:buNone/>
              <a:defRPr sz="1600"/>
            </a:lvl4pPr>
            <a:lvl5pPr marL="1042987" indent="0">
              <a:buFontTx/>
              <a:buNone/>
              <a:defRPr sz="1600"/>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a:p>
            <a:pPr lvl="0"/>
            <a:endParaRPr lang="en-US"/>
          </a:p>
        </p:txBody>
      </p:sp>
      <p:sp>
        <p:nvSpPr>
          <p:cNvPr id="11" name="Picture Placeholder 7">
            <a:extLst>
              <a:ext uri="{FF2B5EF4-FFF2-40B4-BE49-F238E27FC236}">
                <a16:creationId xmlns:a16="http://schemas.microsoft.com/office/drawing/2014/main" id="{9B3291A2-618A-D34A-9F60-34F932C21163}"/>
              </a:ext>
            </a:extLst>
          </p:cNvPr>
          <p:cNvSpPr>
            <a:spLocks noGrp="1"/>
          </p:cNvSpPr>
          <p:nvPr>
            <p:ph type="pic" sz="quarter" idx="36" hasCustomPrompt="1"/>
          </p:nvPr>
        </p:nvSpPr>
        <p:spPr>
          <a:xfrm>
            <a:off x="6337743" y="1335033"/>
            <a:ext cx="5647235" cy="17145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12" name="Text Placeholder 11">
            <a:extLst>
              <a:ext uri="{FF2B5EF4-FFF2-40B4-BE49-F238E27FC236}">
                <a16:creationId xmlns:a16="http://schemas.microsoft.com/office/drawing/2014/main" id="{764F239B-FC19-6A44-81DB-18C9D7976C8C}"/>
              </a:ext>
            </a:extLst>
          </p:cNvPr>
          <p:cNvSpPr>
            <a:spLocks noGrp="1"/>
          </p:cNvSpPr>
          <p:nvPr>
            <p:ph type="body" sz="quarter" idx="37" hasCustomPrompt="1"/>
          </p:nvPr>
        </p:nvSpPr>
        <p:spPr>
          <a:xfrm>
            <a:off x="228600" y="5522967"/>
            <a:ext cx="11743235" cy="496833"/>
          </a:xfrm>
          <a:prstGeom prst="rect">
            <a:avLst/>
          </a:prstGeom>
          <a:solidFill>
            <a:srgbClr val="042315"/>
          </a:solidFill>
        </p:spPr>
        <p:txBody>
          <a:bodyPr lIns="91440" tIns="91440" rIns="91440" bIns="91440" anchor="ctr">
            <a:noAutofit/>
          </a:bodyPr>
          <a:lstStyle>
            <a:lvl1pPr marL="0" indent="0" algn="l">
              <a:lnSpc>
                <a:spcPct val="100000"/>
              </a:lnSpc>
              <a:buFont typeface="Arial" panose="020B0604020202020204" pitchFamily="34" charset="0"/>
              <a:buNone/>
              <a:defRPr sz="1400" b="1" i="0" spc="0">
                <a:solidFill>
                  <a:schemeClr val="bg1"/>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Add subheading here</a:t>
            </a:r>
          </a:p>
        </p:txBody>
      </p:sp>
      <p:cxnSp>
        <p:nvCxnSpPr>
          <p:cNvPr id="3" name="Straight Connector 2">
            <a:extLst>
              <a:ext uri="{FF2B5EF4-FFF2-40B4-BE49-F238E27FC236}">
                <a16:creationId xmlns:a16="http://schemas.microsoft.com/office/drawing/2014/main" id="{88143259-7705-1443-9A6F-DBEC48437FE7}"/>
              </a:ext>
            </a:extLst>
          </p:cNvPr>
          <p:cNvCxnSpPr/>
          <p:nvPr userDrawn="1"/>
        </p:nvCxnSpPr>
        <p:spPr>
          <a:xfrm>
            <a:off x="6096000" y="1238081"/>
            <a:ext cx="0" cy="405411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406273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4 Column 2 row Image">
    <p:spTree>
      <p:nvGrpSpPr>
        <p:cNvPr id="1" name=""/>
        <p:cNvGrpSpPr/>
        <p:nvPr/>
      </p:nvGrpSpPr>
      <p:grpSpPr>
        <a:xfrm>
          <a:off x="0" y="0"/>
          <a:ext cx="0" cy="0"/>
          <a:chOff x="0" y="0"/>
          <a:chExt cx="0" cy="0"/>
        </a:xfrm>
      </p:grpSpPr>
      <p:sp>
        <p:nvSpPr>
          <p:cNvPr id="9" name="Picture Placeholder 7">
            <a:extLst>
              <a:ext uri="{FF2B5EF4-FFF2-40B4-BE49-F238E27FC236}">
                <a16:creationId xmlns:a16="http://schemas.microsoft.com/office/drawing/2014/main" id="{3156E150-B190-3242-B86B-86E5386A278A}"/>
              </a:ext>
            </a:extLst>
          </p:cNvPr>
          <p:cNvSpPr>
            <a:spLocks noGrp="1"/>
          </p:cNvSpPr>
          <p:nvPr>
            <p:ph type="pic" sz="quarter" idx="35" hasCustomPrompt="1"/>
          </p:nvPr>
        </p:nvSpPr>
        <p:spPr>
          <a:xfrm>
            <a:off x="228600" y="1315983"/>
            <a:ext cx="2590800" cy="8763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10" name="Slide Number Placeholder 5">
            <a:extLst>
              <a:ext uri="{FF2B5EF4-FFF2-40B4-BE49-F238E27FC236}">
                <a16:creationId xmlns:a16="http://schemas.microsoft.com/office/drawing/2014/main" id="{8F348682-6A55-C64A-BC2C-2C6CBF7A8361}"/>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9" name="Title 1">
            <a:extLst>
              <a:ext uri="{FF2B5EF4-FFF2-40B4-BE49-F238E27FC236}">
                <a16:creationId xmlns:a16="http://schemas.microsoft.com/office/drawing/2014/main" id="{11B9A1EF-98E6-D542-8F7E-64F6A1355F1A}"/>
              </a:ext>
            </a:extLst>
          </p:cNvPr>
          <p:cNvSpPr>
            <a:spLocks noGrp="1"/>
          </p:cNvSpPr>
          <p:nvPr>
            <p:ph type="title" hasCustomPrompt="1"/>
          </p:nvPr>
        </p:nvSpPr>
        <p:spPr>
          <a:xfrm>
            <a:off x="228599" y="293125"/>
            <a:ext cx="104394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a:t>Add heading here</a:t>
            </a:r>
          </a:p>
        </p:txBody>
      </p:sp>
      <p:sp>
        <p:nvSpPr>
          <p:cNvPr id="20" name="Text Placeholder 57">
            <a:extLst>
              <a:ext uri="{FF2B5EF4-FFF2-40B4-BE49-F238E27FC236}">
                <a16:creationId xmlns:a16="http://schemas.microsoft.com/office/drawing/2014/main" id="{75790C25-05B8-484B-BC54-308B460F3502}"/>
              </a:ext>
            </a:extLst>
          </p:cNvPr>
          <p:cNvSpPr>
            <a:spLocks noGrp="1"/>
          </p:cNvSpPr>
          <p:nvPr>
            <p:ph type="body" sz="quarter" idx="27" hasCustomPrompt="1"/>
          </p:nvPr>
        </p:nvSpPr>
        <p:spPr>
          <a:xfrm>
            <a:off x="228600" y="712673"/>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1" name="Text Placeholder 2">
            <a:extLst>
              <a:ext uri="{FF2B5EF4-FFF2-40B4-BE49-F238E27FC236}">
                <a16:creationId xmlns:a16="http://schemas.microsoft.com/office/drawing/2014/main" id="{BFF9C7AC-01C5-CE4C-9FA4-AFB13B116D06}"/>
              </a:ext>
            </a:extLst>
          </p:cNvPr>
          <p:cNvSpPr>
            <a:spLocks noGrp="1"/>
          </p:cNvSpPr>
          <p:nvPr>
            <p:ph type="body" sz="quarter" idx="30" hasCustomPrompt="1"/>
          </p:nvPr>
        </p:nvSpPr>
        <p:spPr>
          <a:xfrm>
            <a:off x="228599" y="2435703"/>
            <a:ext cx="2590801" cy="799278"/>
          </a:xfrm>
        </p:spPr>
        <p:txBody>
          <a:bodyPr/>
          <a:lstStyle>
            <a:lvl1pPr marL="0" indent="0">
              <a:buFontTx/>
              <a:buNone/>
              <a:defRPr sz="1200">
                <a:solidFill>
                  <a:srgbClr val="3D3C3C"/>
                </a:solidFill>
              </a:defRPr>
            </a:lvl1pPr>
            <a:lvl2pPr marL="288925" indent="0">
              <a:buFontTx/>
              <a:buNone/>
              <a:defRPr sz="1200">
                <a:solidFill>
                  <a:srgbClr val="3D3C3C"/>
                </a:solidFill>
              </a:defRPr>
            </a:lvl2pPr>
            <a:lvl3pPr>
              <a:buFontTx/>
              <a:buNone/>
              <a:defRPr sz="1200">
                <a:solidFill>
                  <a:srgbClr val="3D3C3C"/>
                </a:solidFill>
              </a:defRPr>
            </a:lvl3pPr>
            <a:lvl4pPr marL="741363" indent="0">
              <a:buFontTx/>
              <a:buNone/>
              <a:defRPr sz="1200">
                <a:solidFill>
                  <a:srgbClr val="3D3C3C"/>
                </a:solidFill>
              </a:defRPr>
            </a:lvl4pPr>
            <a:lvl5pPr marL="1042987" indent="0">
              <a:buFontTx/>
              <a:buNone/>
              <a:defRPr sz="1200">
                <a:solidFill>
                  <a:srgbClr val="3D3C3C"/>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p:txBody>
      </p:sp>
      <p:sp>
        <p:nvSpPr>
          <p:cNvPr id="13" name="Picture Placeholder 7">
            <a:extLst>
              <a:ext uri="{FF2B5EF4-FFF2-40B4-BE49-F238E27FC236}">
                <a16:creationId xmlns:a16="http://schemas.microsoft.com/office/drawing/2014/main" id="{9DC01341-B0DA-2B4C-8FC1-7155C4FC0C6D}"/>
              </a:ext>
            </a:extLst>
          </p:cNvPr>
          <p:cNvSpPr>
            <a:spLocks noGrp="1"/>
          </p:cNvSpPr>
          <p:nvPr>
            <p:ph type="pic" sz="quarter" idx="36" hasCustomPrompt="1"/>
          </p:nvPr>
        </p:nvSpPr>
        <p:spPr>
          <a:xfrm>
            <a:off x="3278955" y="1315983"/>
            <a:ext cx="2583396" cy="8763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15" name="Text Placeholder 2">
            <a:extLst>
              <a:ext uri="{FF2B5EF4-FFF2-40B4-BE49-F238E27FC236}">
                <a16:creationId xmlns:a16="http://schemas.microsoft.com/office/drawing/2014/main" id="{44CD4AD7-AC38-1542-A051-1F97CBFCDCA6}"/>
              </a:ext>
            </a:extLst>
          </p:cNvPr>
          <p:cNvSpPr>
            <a:spLocks noGrp="1"/>
          </p:cNvSpPr>
          <p:nvPr>
            <p:ph type="body" sz="quarter" idx="37" hasCustomPrompt="1"/>
          </p:nvPr>
        </p:nvSpPr>
        <p:spPr>
          <a:xfrm>
            <a:off x="3278954" y="2435703"/>
            <a:ext cx="2583397" cy="799278"/>
          </a:xfrm>
        </p:spPr>
        <p:txBody>
          <a:bodyPr/>
          <a:lstStyle>
            <a:lvl1pPr marL="0" indent="0">
              <a:buFontTx/>
              <a:buNone/>
              <a:defRPr sz="1200">
                <a:solidFill>
                  <a:srgbClr val="3D3C3C"/>
                </a:solidFill>
              </a:defRPr>
            </a:lvl1pPr>
            <a:lvl2pPr marL="288925" indent="0">
              <a:buFontTx/>
              <a:buNone/>
              <a:defRPr sz="1200">
                <a:solidFill>
                  <a:srgbClr val="3D3C3C"/>
                </a:solidFill>
              </a:defRPr>
            </a:lvl2pPr>
            <a:lvl3pPr>
              <a:buFontTx/>
              <a:buNone/>
              <a:defRPr sz="1200">
                <a:solidFill>
                  <a:srgbClr val="3D3C3C"/>
                </a:solidFill>
              </a:defRPr>
            </a:lvl3pPr>
            <a:lvl4pPr marL="741363" indent="0">
              <a:buFontTx/>
              <a:buNone/>
              <a:defRPr sz="1200">
                <a:solidFill>
                  <a:srgbClr val="3D3C3C"/>
                </a:solidFill>
              </a:defRPr>
            </a:lvl4pPr>
            <a:lvl5pPr marL="1042987" indent="0">
              <a:buFontTx/>
              <a:buNone/>
              <a:defRPr sz="1200">
                <a:solidFill>
                  <a:srgbClr val="3D3C3C"/>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p:txBody>
      </p:sp>
      <p:sp>
        <p:nvSpPr>
          <p:cNvPr id="16" name="Picture Placeholder 7">
            <a:extLst>
              <a:ext uri="{FF2B5EF4-FFF2-40B4-BE49-F238E27FC236}">
                <a16:creationId xmlns:a16="http://schemas.microsoft.com/office/drawing/2014/main" id="{C548CB3D-9B84-574E-885C-FE1F744C417D}"/>
              </a:ext>
            </a:extLst>
          </p:cNvPr>
          <p:cNvSpPr>
            <a:spLocks noGrp="1"/>
          </p:cNvSpPr>
          <p:nvPr>
            <p:ph type="pic" sz="quarter" idx="38" hasCustomPrompt="1"/>
          </p:nvPr>
        </p:nvSpPr>
        <p:spPr>
          <a:xfrm>
            <a:off x="6329651" y="1315983"/>
            <a:ext cx="2585749" cy="8763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17" name="Text Placeholder 2">
            <a:extLst>
              <a:ext uri="{FF2B5EF4-FFF2-40B4-BE49-F238E27FC236}">
                <a16:creationId xmlns:a16="http://schemas.microsoft.com/office/drawing/2014/main" id="{6B5EA021-0173-634F-911F-DF1E746534B2}"/>
              </a:ext>
            </a:extLst>
          </p:cNvPr>
          <p:cNvSpPr>
            <a:spLocks noGrp="1"/>
          </p:cNvSpPr>
          <p:nvPr>
            <p:ph type="body" sz="quarter" idx="39" hasCustomPrompt="1"/>
          </p:nvPr>
        </p:nvSpPr>
        <p:spPr>
          <a:xfrm>
            <a:off x="6329651" y="2435703"/>
            <a:ext cx="2585750" cy="799278"/>
          </a:xfrm>
        </p:spPr>
        <p:txBody>
          <a:bodyPr/>
          <a:lstStyle>
            <a:lvl1pPr marL="0" indent="0">
              <a:buFontTx/>
              <a:buNone/>
              <a:defRPr sz="1200">
                <a:solidFill>
                  <a:srgbClr val="3D3C3C"/>
                </a:solidFill>
              </a:defRPr>
            </a:lvl1pPr>
            <a:lvl2pPr marL="288925" indent="0">
              <a:buFontTx/>
              <a:buNone/>
              <a:defRPr sz="1200">
                <a:solidFill>
                  <a:srgbClr val="3D3C3C"/>
                </a:solidFill>
              </a:defRPr>
            </a:lvl2pPr>
            <a:lvl3pPr>
              <a:buFontTx/>
              <a:buNone/>
              <a:defRPr sz="1200">
                <a:solidFill>
                  <a:srgbClr val="3D3C3C"/>
                </a:solidFill>
              </a:defRPr>
            </a:lvl3pPr>
            <a:lvl4pPr marL="741363" indent="0">
              <a:buFontTx/>
              <a:buNone/>
              <a:defRPr sz="1200">
                <a:solidFill>
                  <a:srgbClr val="3D3C3C"/>
                </a:solidFill>
              </a:defRPr>
            </a:lvl4pPr>
            <a:lvl5pPr marL="1042987" indent="0">
              <a:buFontTx/>
              <a:buNone/>
              <a:defRPr sz="1200">
                <a:solidFill>
                  <a:srgbClr val="3D3C3C"/>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p:txBody>
      </p:sp>
      <p:sp>
        <p:nvSpPr>
          <p:cNvPr id="18" name="Picture Placeholder 7">
            <a:extLst>
              <a:ext uri="{FF2B5EF4-FFF2-40B4-BE49-F238E27FC236}">
                <a16:creationId xmlns:a16="http://schemas.microsoft.com/office/drawing/2014/main" id="{F7943D42-7EE2-DA40-A1D9-F914DDD8C888}"/>
              </a:ext>
            </a:extLst>
          </p:cNvPr>
          <p:cNvSpPr>
            <a:spLocks noGrp="1"/>
          </p:cNvSpPr>
          <p:nvPr>
            <p:ph type="pic" sz="quarter" idx="40" hasCustomPrompt="1"/>
          </p:nvPr>
        </p:nvSpPr>
        <p:spPr>
          <a:xfrm>
            <a:off x="9372258" y="1315983"/>
            <a:ext cx="2591142" cy="8763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23" name="Text Placeholder 2">
            <a:extLst>
              <a:ext uri="{FF2B5EF4-FFF2-40B4-BE49-F238E27FC236}">
                <a16:creationId xmlns:a16="http://schemas.microsoft.com/office/drawing/2014/main" id="{1617F172-2F05-B94E-AFAD-9E8E6F40C791}"/>
              </a:ext>
            </a:extLst>
          </p:cNvPr>
          <p:cNvSpPr>
            <a:spLocks noGrp="1"/>
          </p:cNvSpPr>
          <p:nvPr>
            <p:ph type="body" sz="quarter" idx="41" hasCustomPrompt="1"/>
          </p:nvPr>
        </p:nvSpPr>
        <p:spPr>
          <a:xfrm>
            <a:off x="9372257" y="2435703"/>
            <a:ext cx="2591143" cy="799278"/>
          </a:xfrm>
        </p:spPr>
        <p:txBody>
          <a:bodyPr/>
          <a:lstStyle>
            <a:lvl1pPr marL="0" indent="0">
              <a:buFontTx/>
              <a:buNone/>
              <a:defRPr sz="1200">
                <a:solidFill>
                  <a:srgbClr val="3D3C3C"/>
                </a:solidFill>
              </a:defRPr>
            </a:lvl1pPr>
            <a:lvl2pPr marL="288925" indent="0">
              <a:buFontTx/>
              <a:buNone/>
              <a:defRPr sz="1200">
                <a:solidFill>
                  <a:srgbClr val="3D3C3C"/>
                </a:solidFill>
              </a:defRPr>
            </a:lvl2pPr>
            <a:lvl3pPr>
              <a:buFontTx/>
              <a:buNone/>
              <a:defRPr sz="1200">
                <a:solidFill>
                  <a:srgbClr val="3D3C3C"/>
                </a:solidFill>
              </a:defRPr>
            </a:lvl3pPr>
            <a:lvl4pPr marL="741363" indent="0">
              <a:buFontTx/>
              <a:buNone/>
              <a:defRPr sz="1200">
                <a:solidFill>
                  <a:srgbClr val="3D3C3C"/>
                </a:solidFill>
              </a:defRPr>
            </a:lvl4pPr>
            <a:lvl5pPr marL="1042987" indent="0">
              <a:buFontTx/>
              <a:buNone/>
              <a:defRPr sz="1200">
                <a:solidFill>
                  <a:srgbClr val="3D3C3C"/>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p:txBody>
      </p:sp>
      <p:sp>
        <p:nvSpPr>
          <p:cNvPr id="24" name="Picture Placeholder 7">
            <a:extLst>
              <a:ext uri="{FF2B5EF4-FFF2-40B4-BE49-F238E27FC236}">
                <a16:creationId xmlns:a16="http://schemas.microsoft.com/office/drawing/2014/main" id="{8C751FB4-3F20-2440-92C9-11D2CD59D1AB}"/>
              </a:ext>
            </a:extLst>
          </p:cNvPr>
          <p:cNvSpPr>
            <a:spLocks noGrp="1"/>
          </p:cNvSpPr>
          <p:nvPr>
            <p:ph type="pic" sz="quarter" idx="42" hasCustomPrompt="1"/>
          </p:nvPr>
        </p:nvSpPr>
        <p:spPr>
          <a:xfrm>
            <a:off x="228600" y="3864974"/>
            <a:ext cx="2590800" cy="8763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25" name="Text Placeholder 2">
            <a:extLst>
              <a:ext uri="{FF2B5EF4-FFF2-40B4-BE49-F238E27FC236}">
                <a16:creationId xmlns:a16="http://schemas.microsoft.com/office/drawing/2014/main" id="{FAFA1B85-AF0B-F645-9CA3-C6128E1E72AB}"/>
              </a:ext>
            </a:extLst>
          </p:cNvPr>
          <p:cNvSpPr>
            <a:spLocks noGrp="1"/>
          </p:cNvSpPr>
          <p:nvPr>
            <p:ph type="body" sz="quarter" idx="43" hasCustomPrompt="1"/>
          </p:nvPr>
        </p:nvSpPr>
        <p:spPr>
          <a:xfrm>
            <a:off x="228599" y="4984694"/>
            <a:ext cx="2590801" cy="799278"/>
          </a:xfrm>
        </p:spPr>
        <p:txBody>
          <a:bodyPr/>
          <a:lstStyle>
            <a:lvl1pPr marL="0" indent="0">
              <a:buFontTx/>
              <a:buNone/>
              <a:defRPr sz="1200">
                <a:solidFill>
                  <a:srgbClr val="3D3C3C"/>
                </a:solidFill>
              </a:defRPr>
            </a:lvl1pPr>
            <a:lvl2pPr marL="288925" indent="0">
              <a:buFontTx/>
              <a:buNone/>
              <a:defRPr sz="1200">
                <a:solidFill>
                  <a:srgbClr val="3D3C3C"/>
                </a:solidFill>
              </a:defRPr>
            </a:lvl2pPr>
            <a:lvl3pPr>
              <a:buFontTx/>
              <a:buNone/>
              <a:defRPr sz="1200">
                <a:solidFill>
                  <a:srgbClr val="3D3C3C"/>
                </a:solidFill>
              </a:defRPr>
            </a:lvl3pPr>
            <a:lvl4pPr marL="741363" indent="0">
              <a:buFontTx/>
              <a:buNone/>
              <a:defRPr sz="1200">
                <a:solidFill>
                  <a:srgbClr val="3D3C3C"/>
                </a:solidFill>
              </a:defRPr>
            </a:lvl4pPr>
            <a:lvl5pPr marL="1042987" indent="0">
              <a:buFontTx/>
              <a:buNone/>
              <a:defRPr sz="1200">
                <a:solidFill>
                  <a:srgbClr val="3D3C3C"/>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p:txBody>
      </p:sp>
      <p:sp>
        <p:nvSpPr>
          <p:cNvPr id="26" name="Picture Placeholder 7">
            <a:extLst>
              <a:ext uri="{FF2B5EF4-FFF2-40B4-BE49-F238E27FC236}">
                <a16:creationId xmlns:a16="http://schemas.microsoft.com/office/drawing/2014/main" id="{FFEE3A9A-63B7-D948-8DBF-2356457C28C5}"/>
              </a:ext>
            </a:extLst>
          </p:cNvPr>
          <p:cNvSpPr>
            <a:spLocks noGrp="1"/>
          </p:cNvSpPr>
          <p:nvPr>
            <p:ph type="pic" sz="quarter" idx="44" hasCustomPrompt="1"/>
          </p:nvPr>
        </p:nvSpPr>
        <p:spPr>
          <a:xfrm>
            <a:off x="3278955" y="3864974"/>
            <a:ext cx="2583396" cy="8763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27" name="Text Placeholder 2">
            <a:extLst>
              <a:ext uri="{FF2B5EF4-FFF2-40B4-BE49-F238E27FC236}">
                <a16:creationId xmlns:a16="http://schemas.microsoft.com/office/drawing/2014/main" id="{8DF2BD0E-BE39-5A4C-829F-A44F7C5CDFCB}"/>
              </a:ext>
            </a:extLst>
          </p:cNvPr>
          <p:cNvSpPr>
            <a:spLocks noGrp="1"/>
          </p:cNvSpPr>
          <p:nvPr>
            <p:ph type="body" sz="quarter" idx="45" hasCustomPrompt="1"/>
          </p:nvPr>
        </p:nvSpPr>
        <p:spPr>
          <a:xfrm>
            <a:off x="3278954" y="4984694"/>
            <a:ext cx="2583397" cy="799278"/>
          </a:xfrm>
        </p:spPr>
        <p:txBody>
          <a:bodyPr/>
          <a:lstStyle>
            <a:lvl1pPr marL="0" indent="0">
              <a:buFontTx/>
              <a:buNone/>
              <a:defRPr sz="1200">
                <a:solidFill>
                  <a:srgbClr val="3D3C3C"/>
                </a:solidFill>
              </a:defRPr>
            </a:lvl1pPr>
            <a:lvl2pPr marL="288925" indent="0">
              <a:buFontTx/>
              <a:buNone/>
              <a:defRPr sz="1200">
                <a:solidFill>
                  <a:srgbClr val="3D3C3C"/>
                </a:solidFill>
              </a:defRPr>
            </a:lvl2pPr>
            <a:lvl3pPr>
              <a:buFontTx/>
              <a:buNone/>
              <a:defRPr sz="1200">
                <a:solidFill>
                  <a:srgbClr val="3D3C3C"/>
                </a:solidFill>
              </a:defRPr>
            </a:lvl3pPr>
            <a:lvl4pPr marL="741363" indent="0">
              <a:buFontTx/>
              <a:buNone/>
              <a:defRPr sz="1200">
                <a:solidFill>
                  <a:srgbClr val="3D3C3C"/>
                </a:solidFill>
              </a:defRPr>
            </a:lvl4pPr>
            <a:lvl5pPr marL="1042987" indent="0">
              <a:buFontTx/>
              <a:buNone/>
              <a:defRPr sz="1200">
                <a:solidFill>
                  <a:srgbClr val="3D3C3C"/>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p:txBody>
      </p:sp>
      <p:sp>
        <p:nvSpPr>
          <p:cNvPr id="28" name="Picture Placeholder 7">
            <a:extLst>
              <a:ext uri="{FF2B5EF4-FFF2-40B4-BE49-F238E27FC236}">
                <a16:creationId xmlns:a16="http://schemas.microsoft.com/office/drawing/2014/main" id="{469C8122-40A6-AC4F-B228-B46DF4AA4968}"/>
              </a:ext>
            </a:extLst>
          </p:cNvPr>
          <p:cNvSpPr>
            <a:spLocks noGrp="1"/>
          </p:cNvSpPr>
          <p:nvPr>
            <p:ph type="pic" sz="quarter" idx="46" hasCustomPrompt="1"/>
          </p:nvPr>
        </p:nvSpPr>
        <p:spPr>
          <a:xfrm>
            <a:off x="6329651" y="3864974"/>
            <a:ext cx="2585749" cy="8763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29" name="Text Placeholder 2">
            <a:extLst>
              <a:ext uri="{FF2B5EF4-FFF2-40B4-BE49-F238E27FC236}">
                <a16:creationId xmlns:a16="http://schemas.microsoft.com/office/drawing/2014/main" id="{9C07F3FD-607C-5645-B83E-9BA9ABD7D3D4}"/>
              </a:ext>
            </a:extLst>
          </p:cNvPr>
          <p:cNvSpPr>
            <a:spLocks noGrp="1"/>
          </p:cNvSpPr>
          <p:nvPr>
            <p:ph type="body" sz="quarter" idx="47" hasCustomPrompt="1"/>
          </p:nvPr>
        </p:nvSpPr>
        <p:spPr>
          <a:xfrm>
            <a:off x="6329651" y="4984694"/>
            <a:ext cx="2585750" cy="799278"/>
          </a:xfrm>
        </p:spPr>
        <p:txBody>
          <a:bodyPr/>
          <a:lstStyle>
            <a:lvl1pPr marL="0" indent="0">
              <a:buFontTx/>
              <a:buNone/>
              <a:defRPr sz="1200">
                <a:solidFill>
                  <a:srgbClr val="3D3C3C"/>
                </a:solidFill>
              </a:defRPr>
            </a:lvl1pPr>
            <a:lvl2pPr marL="288925" indent="0">
              <a:buFontTx/>
              <a:buNone/>
              <a:defRPr sz="1200">
                <a:solidFill>
                  <a:srgbClr val="3D3C3C"/>
                </a:solidFill>
              </a:defRPr>
            </a:lvl2pPr>
            <a:lvl3pPr>
              <a:buFontTx/>
              <a:buNone/>
              <a:defRPr sz="1200">
                <a:solidFill>
                  <a:srgbClr val="3D3C3C"/>
                </a:solidFill>
              </a:defRPr>
            </a:lvl3pPr>
            <a:lvl4pPr marL="741363" indent="0">
              <a:buFontTx/>
              <a:buNone/>
              <a:defRPr sz="1200">
                <a:solidFill>
                  <a:srgbClr val="3D3C3C"/>
                </a:solidFill>
              </a:defRPr>
            </a:lvl4pPr>
            <a:lvl5pPr marL="1042987" indent="0">
              <a:buFontTx/>
              <a:buNone/>
              <a:defRPr sz="1200">
                <a:solidFill>
                  <a:srgbClr val="3D3C3C"/>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p:txBody>
      </p:sp>
      <p:sp>
        <p:nvSpPr>
          <p:cNvPr id="30" name="Picture Placeholder 7">
            <a:extLst>
              <a:ext uri="{FF2B5EF4-FFF2-40B4-BE49-F238E27FC236}">
                <a16:creationId xmlns:a16="http://schemas.microsoft.com/office/drawing/2014/main" id="{C55632ED-F088-FF49-851A-25B32D353EFC}"/>
              </a:ext>
            </a:extLst>
          </p:cNvPr>
          <p:cNvSpPr>
            <a:spLocks noGrp="1"/>
          </p:cNvSpPr>
          <p:nvPr>
            <p:ph type="pic" sz="quarter" idx="48" hasCustomPrompt="1"/>
          </p:nvPr>
        </p:nvSpPr>
        <p:spPr>
          <a:xfrm>
            <a:off x="9372258" y="3864974"/>
            <a:ext cx="2591142" cy="8763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31" name="Text Placeholder 2">
            <a:extLst>
              <a:ext uri="{FF2B5EF4-FFF2-40B4-BE49-F238E27FC236}">
                <a16:creationId xmlns:a16="http://schemas.microsoft.com/office/drawing/2014/main" id="{16C54EE8-524C-A143-B9F3-2572B4B4436A}"/>
              </a:ext>
            </a:extLst>
          </p:cNvPr>
          <p:cNvSpPr>
            <a:spLocks noGrp="1"/>
          </p:cNvSpPr>
          <p:nvPr>
            <p:ph type="body" sz="quarter" idx="49" hasCustomPrompt="1"/>
          </p:nvPr>
        </p:nvSpPr>
        <p:spPr>
          <a:xfrm>
            <a:off x="9372257" y="4984694"/>
            <a:ext cx="2591143" cy="799278"/>
          </a:xfrm>
        </p:spPr>
        <p:txBody>
          <a:bodyPr/>
          <a:lstStyle>
            <a:lvl1pPr marL="0" indent="0">
              <a:buFontTx/>
              <a:buNone/>
              <a:defRPr sz="1200">
                <a:solidFill>
                  <a:srgbClr val="3D3C3C"/>
                </a:solidFill>
              </a:defRPr>
            </a:lvl1pPr>
            <a:lvl2pPr marL="288925" indent="0">
              <a:buFontTx/>
              <a:buNone/>
              <a:defRPr sz="1200">
                <a:solidFill>
                  <a:srgbClr val="3D3C3C"/>
                </a:solidFill>
              </a:defRPr>
            </a:lvl2pPr>
            <a:lvl3pPr>
              <a:buFontTx/>
              <a:buNone/>
              <a:defRPr sz="1200">
                <a:solidFill>
                  <a:srgbClr val="3D3C3C"/>
                </a:solidFill>
              </a:defRPr>
            </a:lvl3pPr>
            <a:lvl4pPr marL="741363" indent="0">
              <a:buFontTx/>
              <a:buNone/>
              <a:defRPr sz="1200">
                <a:solidFill>
                  <a:srgbClr val="3D3C3C"/>
                </a:solidFill>
              </a:defRPr>
            </a:lvl4pPr>
            <a:lvl5pPr marL="1042987" indent="0">
              <a:buFontTx/>
              <a:buNone/>
              <a:defRPr sz="1200">
                <a:solidFill>
                  <a:srgbClr val="3D3C3C"/>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p:txBody>
      </p:sp>
    </p:spTree>
    <p:extLst>
      <p:ext uri="{BB962C8B-B14F-4D97-AF65-F5344CB8AC3E}">
        <p14:creationId xmlns:p14="http://schemas.microsoft.com/office/powerpoint/2010/main" val="4054070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hort Title - cloud with red wide trellis">
    <p:bg>
      <p:bgPr>
        <a:solidFill>
          <a:srgbClr val="F2F1EE"/>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3680" y="1596171"/>
            <a:ext cx="5862320" cy="2552699"/>
          </a:xfrm>
          <a:prstGeom prst="rect">
            <a:avLst/>
          </a:prstGeom>
        </p:spPr>
        <p:txBody>
          <a:bodyPr lIns="0" tIns="0" rIns="0" bIns="0" anchor="t">
            <a:noAutofit/>
          </a:bodyPr>
          <a:lstStyle>
            <a:lvl1pPr marL="0" indent="0">
              <a:lnSpc>
                <a:spcPts val="8200"/>
              </a:lnSpc>
              <a:buNone/>
              <a:defRPr sz="7400" b="0" i="0">
                <a:solidFill>
                  <a:srgbClr val="FF462D"/>
                </a:solidFill>
                <a:latin typeface="TWK Everett" panose="020B0204000000000000" pitchFamily="34" charset="77"/>
              </a:defRPr>
            </a:lvl1pPr>
          </a:lstStyle>
          <a:p>
            <a:pPr lvl="0"/>
            <a:r>
              <a:rPr lang="en-US"/>
              <a:t>Title goes here</a:t>
            </a:r>
          </a:p>
        </p:txBody>
      </p:sp>
      <p:sp>
        <p:nvSpPr>
          <p:cNvPr id="11" name="Text Placeholder 3">
            <a:extLst>
              <a:ext uri="{FF2B5EF4-FFF2-40B4-BE49-F238E27FC236}">
                <a16:creationId xmlns:a16="http://schemas.microsoft.com/office/drawing/2014/main" id="{BC974797-F8F6-2E47-988B-FF5AFC751F8D}"/>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rgbClr val="3D3C3C"/>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
        <p:nvSpPr>
          <p:cNvPr id="7" name="Text Placeholder 5">
            <a:extLst>
              <a:ext uri="{FF2B5EF4-FFF2-40B4-BE49-F238E27FC236}">
                <a16:creationId xmlns:a16="http://schemas.microsoft.com/office/drawing/2014/main" id="{AF80A485-3231-0F43-86FC-1F3036CE01BB}"/>
              </a:ext>
            </a:extLst>
          </p:cNvPr>
          <p:cNvSpPr>
            <a:spLocks noGrp="1"/>
          </p:cNvSpPr>
          <p:nvPr>
            <p:ph type="body" sz="quarter" idx="17" hasCustomPrompt="1"/>
          </p:nvPr>
        </p:nvSpPr>
        <p:spPr>
          <a:xfrm>
            <a:off x="234974" y="5151120"/>
            <a:ext cx="5638313" cy="457200"/>
          </a:xfrm>
        </p:spPr>
        <p:txBody>
          <a:bodyPr/>
          <a:lstStyle>
            <a:lvl1pPr marL="0" indent="0">
              <a:buNone/>
              <a:defRPr sz="1200" b="0" i="0">
                <a:solidFill>
                  <a:srgbClr val="3D3C3C"/>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pic>
        <p:nvPicPr>
          <p:cNvPr id="17" name="Picture 16">
            <a:extLst>
              <a:ext uri="{FF2B5EF4-FFF2-40B4-BE49-F238E27FC236}">
                <a16:creationId xmlns:a16="http://schemas.microsoft.com/office/drawing/2014/main" id="{0FF1D9E4-49B9-FD59-E6A9-BC27828EBF09}"/>
              </a:ext>
            </a:extLst>
          </p:cNvPr>
          <p:cNvPicPr>
            <a:picLocks noChangeAspect="1"/>
          </p:cNvPicPr>
          <p:nvPr userDrawn="1"/>
        </p:nvPicPr>
        <p:blipFill rotWithShape="1">
          <a:blip r:embed="rId2"/>
          <a:srcRect r="52528"/>
          <a:stretch/>
        </p:blipFill>
        <p:spPr>
          <a:xfrm>
            <a:off x="6240464" y="0"/>
            <a:ext cx="5951536" cy="6858000"/>
          </a:xfrm>
          <a:prstGeom prst="rect">
            <a:avLst/>
          </a:prstGeom>
        </p:spPr>
      </p:pic>
    </p:spTree>
    <p:extLst>
      <p:ext uri="{BB962C8B-B14F-4D97-AF65-F5344CB8AC3E}">
        <p14:creationId xmlns:p14="http://schemas.microsoft.com/office/powerpoint/2010/main" val="2458249513"/>
      </p:ext>
    </p:extLst>
  </p:cSld>
  <p:clrMapOvr>
    <a:masterClrMapping/>
  </p:clrMapOvr>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2 Column 3 Row Icons">
    <p:spTree>
      <p:nvGrpSpPr>
        <p:cNvPr id="1" name=""/>
        <p:cNvGrpSpPr/>
        <p:nvPr/>
      </p:nvGrpSpPr>
      <p:grpSpPr>
        <a:xfrm>
          <a:off x="0" y="0"/>
          <a:ext cx="0" cy="0"/>
          <a:chOff x="0" y="0"/>
          <a:chExt cx="0" cy="0"/>
        </a:xfrm>
      </p:grpSpPr>
      <p:sp>
        <p:nvSpPr>
          <p:cNvPr id="9" name="Picture Placeholder 7">
            <a:extLst>
              <a:ext uri="{FF2B5EF4-FFF2-40B4-BE49-F238E27FC236}">
                <a16:creationId xmlns:a16="http://schemas.microsoft.com/office/drawing/2014/main" id="{3156E150-B190-3242-B86B-86E5386A278A}"/>
              </a:ext>
            </a:extLst>
          </p:cNvPr>
          <p:cNvSpPr>
            <a:spLocks noGrp="1"/>
          </p:cNvSpPr>
          <p:nvPr>
            <p:ph type="pic" sz="quarter" idx="35" hasCustomPrompt="1"/>
          </p:nvPr>
        </p:nvSpPr>
        <p:spPr>
          <a:xfrm>
            <a:off x="228600" y="1561995"/>
            <a:ext cx="912720" cy="8763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sp>
        <p:nvSpPr>
          <p:cNvPr id="10" name="Slide Number Placeholder 5">
            <a:extLst>
              <a:ext uri="{FF2B5EF4-FFF2-40B4-BE49-F238E27FC236}">
                <a16:creationId xmlns:a16="http://schemas.microsoft.com/office/drawing/2014/main" id="{8F348682-6A55-C64A-BC2C-2C6CBF7A8361}"/>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9" name="Title 1">
            <a:extLst>
              <a:ext uri="{FF2B5EF4-FFF2-40B4-BE49-F238E27FC236}">
                <a16:creationId xmlns:a16="http://schemas.microsoft.com/office/drawing/2014/main" id="{11B9A1EF-98E6-D542-8F7E-64F6A1355F1A}"/>
              </a:ext>
            </a:extLst>
          </p:cNvPr>
          <p:cNvSpPr>
            <a:spLocks noGrp="1"/>
          </p:cNvSpPr>
          <p:nvPr>
            <p:ph type="title" hasCustomPrompt="1"/>
          </p:nvPr>
        </p:nvSpPr>
        <p:spPr>
          <a:xfrm>
            <a:off x="228599" y="293125"/>
            <a:ext cx="1043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20" name="Text Placeholder 57">
            <a:extLst>
              <a:ext uri="{FF2B5EF4-FFF2-40B4-BE49-F238E27FC236}">
                <a16:creationId xmlns:a16="http://schemas.microsoft.com/office/drawing/2014/main" id="{75790C25-05B8-484B-BC54-308B460F3502}"/>
              </a:ext>
            </a:extLst>
          </p:cNvPr>
          <p:cNvSpPr>
            <a:spLocks noGrp="1"/>
          </p:cNvSpPr>
          <p:nvPr>
            <p:ph type="body" sz="quarter" idx="27" hasCustomPrompt="1"/>
          </p:nvPr>
        </p:nvSpPr>
        <p:spPr>
          <a:xfrm>
            <a:off x="228600" y="712673"/>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1" name="Text Placeholder 2">
            <a:extLst>
              <a:ext uri="{FF2B5EF4-FFF2-40B4-BE49-F238E27FC236}">
                <a16:creationId xmlns:a16="http://schemas.microsoft.com/office/drawing/2014/main" id="{BFF9C7AC-01C5-CE4C-9FA4-AFB13B116D06}"/>
              </a:ext>
            </a:extLst>
          </p:cNvPr>
          <p:cNvSpPr>
            <a:spLocks noGrp="1"/>
          </p:cNvSpPr>
          <p:nvPr>
            <p:ph type="body" sz="quarter" idx="30" hasCustomPrompt="1"/>
          </p:nvPr>
        </p:nvSpPr>
        <p:spPr>
          <a:xfrm>
            <a:off x="1213472" y="1564581"/>
            <a:ext cx="2599236" cy="873713"/>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13" name="Picture Placeholder 7">
            <a:extLst>
              <a:ext uri="{FF2B5EF4-FFF2-40B4-BE49-F238E27FC236}">
                <a16:creationId xmlns:a16="http://schemas.microsoft.com/office/drawing/2014/main" id="{9DC01341-B0DA-2B4C-8FC1-7155C4FC0C6D}"/>
              </a:ext>
            </a:extLst>
          </p:cNvPr>
          <p:cNvSpPr>
            <a:spLocks noGrp="1"/>
          </p:cNvSpPr>
          <p:nvPr>
            <p:ph type="pic" sz="quarter" idx="36" hasCustomPrompt="1"/>
          </p:nvPr>
        </p:nvSpPr>
        <p:spPr>
          <a:xfrm>
            <a:off x="4572000" y="1562100"/>
            <a:ext cx="912720" cy="8763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sp>
        <p:nvSpPr>
          <p:cNvPr id="15" name="Text Placeholder 2">
            <a:extLst>
              <a:ext uri="{FF2B5EF4-FFF2-40B4-BE49-F238E27FC236}">
                <a16:creationId xmlns:a16="http://schemas.microsoft.com/office/drawing/2014/main" id="{44CD4AD7-AC38-1542-A051-1F97CBFCDCA6}"/>
              </a:ext>
            </a:extLst>
          </p:cNvPr>
          <p:cNvSpPr>
            <a:spLocks noGrp="1"/>
          </p:cNvSpPr>
          <p:nvPr>
            <p:ph type="body" sz="quarter" idx="37" hasCustomPrompt="1"/>
          </p:nvPr>
        </p:nvSpPr>
        <p:spPr>
          <a:xfrm>
            <a:off x="5556872" y="1564686"/>
            <a:ext cx="2599236" cy="873713"/>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4" name="Picture Placeholder 7">
            <a:extLst>
              <a:ext uri="{FF2B5EF4-FFF2-40B4-BE49-F238E27FC236}">
                <a16:creationId xmlns:a16="http://schemas.microsoft.com/office/drawing/2014/main" id="{8C751FB4-3F20-2440-92C9-11D2CD59D1AB}"/>
              </a:ext>
            </a:extLst>
          </p:cNvPr>
          <p:cNvSpPr>
            <a:spLocks noGrp="1"/>
          </p:cNvSpPr>
          <p:nvPr>
            <p:ph type="pic" sz="quarter" idx="42" hasCustomPrompt="1"/>
          </p:nvPr>
        </p:nvSpPr>
        <p:spPr>
          <a:xfrm>
            <a:off x="228600" y="3273909"/>
            <a:ext cx="912720" cy="840684"/>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sp>
        <p:nvSpPr>
          <p:cNvPr id="25" name="Text Placeholder 2">
            <a:extLst>
              <a:ext uri="{FF2B5EF4-FFF2-40B4-BE49-F238E27FC236}">
                <a16:creationId xmlns:a16="http://schemas.microsoft.com/office/drawing/2014/main" id="{FAFA1B85-AF0B-F645-9CA3-C6128E1E72AB}"/>
              </a:ext>
            </a:extLst>
          </p:cNvPr>
          <p:cNvSpPr>
            <a:spLocks noGrp="1"/>
          </p:cNvSpPr>
          <p:nvPr>
            <p:ph type="body" sz="quarter" idx="43" hasCustomPrompt="1"/>
          </p:nvPr>
        </p:nvSpPr>
        <p:spPr>
          <a:xfrm>
            <a:off x="1213472" y="3276496"/>
            <a:ext cx="2599236" cy="83820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6" name="Picture Placeholder 7">
            <a:extLst>
              <a:ext uri="{FF2B5EF4-FFF2-40B4-BE49-F238E27FC236}">
                <a16:creationId xmlns:a16="http://schemas.microsoft.com/office/drawing/2014/main" id="{FFEE3A9A-63B7-D948-8DBF-2356457C28C5}"/>
              </a:ext>
            </a:extLst>
          </p:cNvPr>
          <p:cNvSpPr>
            <a:spLocks noGrp="1"/>
          </p:cNvSpPr>
          <p:nvPr>
            <p:ph type="pic" sz="quarter" idx="44" hasCustomPrompt="1"/>
          </p:nvPr>
        </p:nvSpPr>
        <p:spPr>
          <a:xfrm>
            <a:off x="4572000" y="3274014"/>
            <a:ext cx="912720" cy="840684"/>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sp>
        <p:nvSpPr>
          <p:cNvPr id="27" name="Text Placeholder 2">
            <a:extLst>
              <a:ext uri="{FF2B5EF4-FFF2-40B4-BE49-F238E27FC236}">
                <a16:creationId xmlns:a16="http://schemas.microsoft.com/office/drawing/2014/main" id="{8DF2BD0E-BE39-5A4C-829F-A44F7C5CDFCB}"/>
              </a:ext>
            </a:extLst>
          </p:cNvPr>
          <p:cNvSpPr>
            <a:spLocks noGrp="1"/>
          </p:cNvSpPr>
          <p:nvPr>
            <p:ph type="body" sz="quarter" idx="45" hasCustomPrompt="1"/>
          </p:nvPr>
        </p:nvSpPr>
        <p:spPr>
          <a:xfrm>
            <a:off x="5556872" y="3276601"/>
            <a:ext cx="2599236" cy="83820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2" name="Picture Placeholder 7">
            <a:extLst>
              <a:ext uri="{FF2B5EF4-FFF2-40B4-BE49-F238E27FC236}">
                <a16:creationId xmlns:a16="http://schemas.microsoft.com/office/drawing/2014/main" id="{F0203FBC-FB8C-F94A-A317-F50AD9F7409B}"/>
              </a:ext>
            </a:extLst>
          </p:cNvPr>
          <p:cNvSpPr>
            <a:spLocks noGrp="1"/>
          </p:cNvSpPr>
          <p:nvPr>
            <p:ph type="pic" sz="quarter" idx="46" hasCustomPrompt="1"/>
          </p:nvPr>
        </p:nvSpPr>
        <p:spPr>
          <a:xfrm>
            <a:off x="228600" y="5029881"/>
            <a:ext cx="912720" cy="840684"/>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sp>
        <p:nvSpPr>
          <p:cNvPr id="32" name="Text Placeholder 2">
            <a:extLst>
              <a:ext uri="{FF2B5EF4-FFF2-40B4-BE49-F238E27FC236}">
                <a16:creationId xmlns:a16="http://schemas.microsoft.com/office/drawing/2014/main" id="{8C7D9D11-353D-9048-9564-37A684BF6807}"/>
              </a:ext>
            </a:extLst>
          </p:cNvPr>
          <p:cNvSpPr>
            <a:spLocks noGrp="1"/>
          </p:cNvSpPr>
          <p:nvPr>
            <p:ph type="body" sz="quarter" idx="47" hasCustomPrompt="1"/>
          </p:nvPr>
        </p:nvSpPr>
        <p:spPr>
          <a:xfrm>
            <a:off x="1213472" y="5032468"/>
            <a:ext cx="2599236" cy="83820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33" name="Picture Placeholder 7">
            <a:extLst>
              <a:ext uri="{FF2B5EF4-FFF2-40B4-BE49-F238E27FC236}">
                <a16:creationId xmlns:a16="http://schemas.microsoft.com/office/drawing/2014/main" id="{B2EA5CB2-F295-E346-9340-B2E11080602C}"/>
              </a:ext>
            </a:extLst>
          </p:cNvPr>
          <p:cNvSpPr>
            <a:spLocks noGrp="1"/>
          </p:cNvSpPr>
          <p:nvPr>
            <p:ph type="pic" sz="quarter" idx="48" hasCustomPrompt="1"/>
          </p:nvPr>
        </p:nvSpPr>
        <p:spPr>
          <a:xfrm>
            <a:off x="4572000" y="5029986"/>
            <a:ext cx="912720" cy="840684"/>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sp>
        <p:nvSpPr>
          <p:cNvPr id="34" name="Text Placeholder 2">
            <a:extLst>
              <a:ext uri="{FF2B5EF4-FFF2-40B4-BE49-F238E27FC236}">
                <a16:creationId xmlns:a16="http://schemas.microsoft.com/office/drawing/2014/main" id="{6765B797-6F7F-7345-80FA-1A94CA24E699}"/>
              </a:ext>
            </a:extLst>
          </p:cNvPr>
          <p:cNvSpPr>
            <a:spLocks noGrp="1"/>
          </p:cNvSpPr>
          <p:nvPr>
            <p:ph type="body" sz="quarter" idx="49" hasCustomPrompt="1"/>
          </p:nvPr>
        </p:nvSpPr>
        <p:spPr>
          <a:xfrm>
            <a:off x="5556872" y="5032573"/>
            <a:ext cx="2599236" cy="83820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4649727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wo Column Comparison Color">
    <p:spTree>
      <p:nvGrpSpPr>
        <p:cNvPr id="1" name=""/>
        <p:cNvGrpSpPr/>
        <p:nvPr/>
      </p:nvGrpSpPr>
      <p:grpSpPr>
        <a:xfrm>
          <a:off x="0" y="0"/>
          <a:ext cx="0" cy="0"/>
          <a:chOff x="0" y="0"/>
          <a:chExt cx="0" cy="0"/>
        </a:xfrm>
      </p:grpSpPr>
      <p:sp>
        <p:nvSpPr>
          <p:cNvPr id="7" name="Text Placeholder 11">
            <a:extLst>
              <a:ext uri="{FF2B5EF4-FFF2-40B4-BE49-F238E27FC236}">
                <a16:creationId xmlns:a16="http://schemas.microsoft.com/office/drawing/2014/main" id="{EF1E4B41-BB92-7648-895C-DEDFFB103A50}"/>
              </a:ext>
            </a:extLst>
          </p:cNvPr>
          <p:cNvSpPr>
            <a:spLocks noGrp="1"/>
          </p:cNvSpPr>
          <p:nvPr>
            <p:ph type="body" sz="quarter" idx="19" hasCustomPrompt="1"/>
          </p:nvPr>
        </p:nvSpPr>
        <p:spPr>
          <a:xfrm>
            <a:off x="228600" y="1386530"/>
            <a:ext cx="4343164" cy="538259"/>
          </a:xfrm>
          <a:prstGeom prst="rect">
            <a:avLst/>
          </a:prstGeom>
          <a:solidFill>
            <a:srgbClr val="FF462D"/>
          </a:solidFill>
        </p:spPr>
        <p:txBody>
          <a:bodyPr lIns="91440" tIns="91440" rIns="91440" bIns="91440" anchor="ctr">
            <a:noAutofit/>
          </a:bodyPr>
          <a:lstStyle>
            <a:lvl1pPr marL="0" indent="0" algn="l">
              <a:lnSpc>
                <a:spcPct val="100000"/>
              </a:lnSpc>
              <a:buFont typeface="Arial" panose="020B0604020202020204" pitchFamily="34" charset="0"/>
              <a:buNone/>
              <a:defRPr sz="1400" b="1" i="0" spc="0">
                <a:solidFill>
                  <a:schemeClr val="bg1"/>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Add subheading here</a:t>
            </a:r>
          </a:p>
        </p:txBody>
      </p:sp>
      <p:sp>
        <p:nvSpPr>
          <p:cNvPr id="13" name="Text Placeholder 11">
            <a:extLst>
              <a:ext uri="{FF2B5EF4-FFF2-40B4-BE49-F238E27FC236}">
                <a16:creationId xmlns:a16="http://schemas.microsoft.com/office/drawing/2014/main" id="{F120A87D-75BD-0849-874F-766E1D7B28E6}"/>
              </a:ext>
            </a:extLst>
          </p:cNvPr>
          <p:cNvSpPr>
            <a:spLocks noGrp="1"/>
          </p:cNvSpPr>
          <p:nvPr>
            <p:ph type="body" sz="quarter" idx="30" hasCustomPrompt="1"/>
          </p:nvPr>
        </p:nvSpPr>
        <p:spPr>
          <a:xfrm>
            <a:off x="7620000" y="1386530"/>
            <a:ext cx="4343163" cy="538259"/>
          </a:xfrm>
          <a:prstGeom prst="rect">
            <a:avLst/>
          </a:prstGeom>
          <a:solidFill>
            <a:srgbClr val="3D3C3C"/>
          </a:solidFill>
        </p:spPr>
        <p:txBody>
          <a:bodyPr lIns="91440" tIns="91440" rIns="91440" bIns="91440" anchor="ctr">
            <a:noAutofit/>
          </a:bodyPr>
          <a:lstStyle>
            <a:lvl1pPr marL="0" indent="0" algn="l">
              <a:lnSpc>
                <a:spcPct val="100000"/>
              </a:lnSpc>
              <a:buFont typeface="Arial" panose="020B0604020202020204" pitchFamily="34" charset="0"/>
              <a:buNone/>
              <a:defRPr sz="1400" b="1" i="0" spc="0">
                <a:solidFill>
                  <a:schemeClr val="bg1"/>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Add subheading here</a:t>
            </a:r>
          </a:p>
        </p:txBody>
      </p:sp>
      <p:sp>
        <p:nvSpPr>
          <p:cNvPr id="15" name="Slide Number Placeholder 5">
            <a:extLst>
              <a:ext uri="{FF2B5EF4-FFF2-40B4-BE49-F238E27FC236}">
                <a16:creationId xmlns:a16="http://schemas.microsoft.com/office/drawing/2014/main" id="{66FB95D9-514F-4248-8F2E-F0EA7D69FC45}"/>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rgbClr val="3D3C3C"/>
                </a:solidFill>
                <a:latin typeface="TWK Everett" panose="020B0204000000000000" pitchFamily="34" charset="77"/>
              </a:defRPr>
            </a:lvl1pPr>
          </a:lstStyle>
          <a:p>
            <a:fld id="{BB55D76A-9B6E-CD41-ABBE-F6C938295BAD}" type="slidenum">
              <a:rPr lang="en-US" smtClean="0"/>
              <a:pPr/>
              <a:t>‹#›</a:t>
            </a:fld>
            <a:endParaRPr lang="en-US"/>
          </a:p>
        </p:txBody>
      </p:sp>
      <p:sp>
        <p:nvSpPr>
          <p:cNvPr id="23" name="Title 1">
            <a:extLst>
              <a:ext uri="{FF2B5EF4-FFF2-40B4-BE49-F238E27FC236}">
                <a16:creationId xmlns:a16="http://schemas.microsoft.com/office/drawing/2014/main" id="{527834FD-1748-9940-9248-BE341AABE1CA}"/>
              </a:ext>
            </a:extLst>
          </p:cNvPr>
          <p:cNvSpPr>
            <a:spLocks noGrp="1"/>
          </p:cNvSpPr>
          <p:nvPr>
            <p:ph type="title" hasCustomPrompt="1"/>
          </p:nvPr>
        </p:nvSpPr>
        <p:spPr>
          <a:xfrm>
            <a:off x="228599" y="293125"/>
            <a:ext cx="1043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24" name="Text Placeholder 57">
            <a:extLst>
              <a:ext uri="{FF2B5EF4-FFF2-40B4-BE49-F238E27FC236}">
                <a16:creationId xmlns:a16="http://schemas.microsoft.com/office/drawing/2014/main" id="{0D81B1FA-9FB8-7F4F-985E-2DCB4E4A2B2C}"/>
              </a:ext>
            </a:extLst>
          </p:cNvPr>
          <p:cNvSpPr>
            <a:spLocks noGrp="1"/>
          </p:cNvSpPr>
          <p:nvPr>
            <p:ph type="body" sz="quarter" idx="34" hasCustomPrompt="1"/>
          </p:nvPr>
        </p:nvSpPr>
        <p:spPr>
          <a:xfrm>
            <a:off x="228600" y="712673"/>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3" name="Text Placeholder 2">
            <a:extLst>
              <a:ext uri="{FF2B5EF4-FFF2-40B4-BE49-F238E27FC236}">
                <a16:creationId xmlns:a16="http://schemas.microsoft.com/office/drawing/2014/main" id="{BF878012-C8AC-8944-9C8F-566AE38AAA8B}"/>
              </a:ext>
            </a:extLst>
          </p:cNvPr>
          <p:cNvSpPr>
            <a:spLocks noGrp="1"/>
          </p:cNvSpPr>
          <p:nvPr>
            <p:ph type="body" sz="quarter" idx="35"/>
          </p:nvPr>
        </p:nvSpPr>
        <p:spPr>
          <a:xfrm>
            <a:off x="228600" y="2233612"/>
            <a:ext cx="4343400" cy="3786187"/>
          </a:xfrm>
        </p:spPr>
        <p:txBody>
          <a:bodyPr/>
          <a:lstStyle>
            <a:lvl1pPr>
              <a:defRPr>
                <a:solidFill>
                  <a:srgbClr val="3D3C3C"/>
                </a:solidFill>
              </a:defRPr>
            </a:lvl1pPr>
            <a:lvl2pPr>
              <a:defRPr>
                <a:solidFill>
                  <a:srgbClr val="3D3C3C"/>
                </a:solidFill>
              </a:defRPr>
            </a:lvl2pPr>
            <a:lvl3pPr marL="800100" indent="-285750">
              <a:defRPr lang="en-US" sz="14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a:solidFill>
                  <a:srgbClr val="3D3C3C"/>
                </a:solidFill>
              </a:defRPr>
            </a:lvl4pPr>
            <a:lvl5pPr>
              <a:defRPr>
                <a:solidFill>
                  <a:srgbClr val="3D3C3C"/>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6" name="Text Placeholder 2">
            <a:extLst>
              <a:ext uri="{FF2B5EF4-FFF2-40B4-BE49-F238E27FC236}">
                <a16:creationId xmlns:a16="http://schemas.microsoft.com/office/drawing/2014/main" id="{278F8ADB-2953-A64A-97B3-AB59AE4A7D2B}"/>
              </a:ext>
            </a:extLst>
          </p:cNvPr>
          <p:cNvSpPr>
            <a:spLocks noGrp="1"/>
          </p:cNvSpPr>
          <p:nvPr>
            <p:ph type="body" sz="quarter" idx="36"/>
          </p:nvPr>
        </p:nvSpPr>
        <p:spPr>
          <a:xfrm>
            <a:off x="7632813" y="2233613"/>
            <a:ext cx="4330350" cy="3786186"/>
          </a:xfrm>
        </p:spPr>
        <p:txBody>
          <a:bodyPr/>
          <a:lstStyle>
            <a:lvl1pPr>
              <a:defRPr>
                <a:solidFill>
                  <a:srgbClr val="3D3C3C"/>
                </a:solidFill>
              </a:defRPr>
            </a:lvl1pPr>
            <a:lvl2pPr>
              <a:defRPr>
                <a:solidFill>
                  <a:srgbClr val="3D3C3C"/>
                </a:solidFill>
              </a:defRPr>
            </a:lvl2pPr>
            <a:lvl3pPr marL="742950" indent="-228600">
              <a:buFont typeface="Courier New" panose="02070309020205020404" pitchFamily="49" charset="0"/>
              <a:buChar char="o"/>
              <a:tabLst/>
              <a:defRPr>
                <a:solidFill>
                  <a:srgbClr val="3D3C3C"/>
                </a:solidFill>
              </a:defRPr>
            </a:lvl3pPr>
            <a:lvl4pPr>
              <a:defRPr>
                <a:solidFill>
                  <a:srgbClr val="3D3C3C"/>
                </a:solidFill>
              </a:defRPr>
            </a:lvl4pPr>
            <a:lvl5pPr>
              <a:defRPr>
                <a:solidFill>
                  <a:srgbClr val="3D3C3C"/>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ight Arrow 3">
            <a:extLst>
              <a:ext uri="{FF2B5EF4-FFF2-40B4-BE49-F238E27FC236}">
                <a16:creationId xmlns:a16="http://schemas.microsoft.com/office/drawing/2014/main" id="{8D096CDA-242D-D948-869B-FB5A126D191B}"/>
              </a:ext>
            </a:extLst>
          </p:cNvPr>
          <p:cNvSpPr/>
          <p:nvPr userDrawn="1"/>
        </p:nvSpPr>
        <p:spPr>
          <a:xfrm>
            <a:off x="5440545" y="1337404"/>
            <a:ext cx="1310910" cy="64932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254222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hree Column Color">
    <p:spTree>
      <p:nvGrpSpPr>
        <p:cNvPr id="1" name=""/>
        <p:cNvGrpSpPr/>
        <p:nvPr/>
      </p:nvGrpSpPr>
      <p:grpSpPr>
        <a:xfrm>
          <a:off x="0" y="0"/>
          <a:ext cx="0" cy="0"/>
          <a:chOff x="0" y="0"/>
          <a:chExt cx="0" cy="0"/>
        </a:xfrm>
      </p:grpSpPr>
      <p:sp>
        <p:nvSpPr>
          <p:cNvPr id="7" name="Text Placeholder 11">
            <a:extLst>
              <a:ext uri="{FF2B5EF4-FFF2-40B4-BE49-F238E27FC236}">
                <a16:creationId xmlns:a16="http://schemas.microsoft.com/office/drawing/2014/main" id="{EF1E4B41-BB92-7648-895C-DEDFFB103A50}"/>
              </a:ext>
            </a:extLst>
          </p:cNvPr>
          <p:cNvSpPr>
            <a:spLocks noGrp="1"/>
          </p:cNvSpPr>
          <p:nvPr>
            <p:ph type="body" sz="quarter" idx="19" hasCustomPrompt="1"/>
          </p:nvPr>
        </p:nvSpPr>
        <p:spPr>
          <a:xfrm>
            <a:off x="770766" y="1214132"/>
            <a:ext cx="3045303" cy="866870"/>
          </a:xfrm>
          <a:prstGeom prst="rect">
            <a:avLst/>
          </a:prstGeom>
          <a:solidFill>
            <a:srgbClr val="FF462D"/>
          </a:solidFill>
        </p:spPr>
        <p:txBody>
          <a:bodyPr lIns="91440" tIns="91440" rIns="91440" bIns="91440" anchor="ctr">
            <a:noAutofit/>
          </a:bodyPr>
          <a:lstStyle>
            <a:lvl1pPr marL="0" indent="0" algn="l">
              <a:lnSpc>
                <a:spcPct val="100000"/>
              </a:lnSpc>
              <a:buFont typeface="Arial" panose="020B0604020202020204" pitchFamily="34" charset="0"/>
              <a:buNone/>
              <a:defRPr sz="1400" b="1" i="0" spc="0">
                <a:solidFill>
                  <a:schemeClr val="bg1"/>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Add subheading here</a:t>
            </a:r>
          </a:p>
        </p:txBody>
      </p:sp>
      <p:sp>
        <p:nvSpPr>
          <p:cNvPr id="11" name="Text Placeholder 11">
            <a:extLst>
              <a:ext uri="{FF2B5EF4-FFF2-40B4-BE49-F238E27FC236}">
                <a16:creationId xmlns:a16="http://schemas.microsoft.com/office/drawing/2014/main" id="{2907C453-C89F-D54F-BE99-D59C25A87C4B}"/>
              </a:ext>
            </a:extLst>
          </p:cNvPr>
          <p:cNvSpPr>
            <a:spLocks noGrp="1"/>
          </p:cNvSpPr>
          <p:nvPr>
            <p:ph type="body" sz="quarter" idx="28" hasCustomPrompt="1"/>
          </p:nvPr>
        </p:nvSpPr>
        <p:spPr>
          <a:xfrm>
            <a:off x="4566599" y="1214132"/>
            <a:ext cx="3045303" cy="866870"/>
          </a:xfrm>
          <a:prstGeom prst="rect">
            <a:avLst/>
          </a:prstGeom>
          <a:solidFill>
            <a:srgbClr val="9E9287"/>
          </a:solidFill>
        </p:spPr>
        <p:txBody>
          <a:bodyPr lIns="91440" tIns="91440" rIns="91440" bIns="91440" anchor="ctr">
            <a:noAutofit/>
          </a:bodyPr>
          <a:lstStyle>
            <a:lvl1pPr marL="0" indent="0" algn="l">
              <a:lnSpc>
                <a:spcPct val="100000"/>
              </a:lnSpc>
              <a:buFont typeface="Arial" panose="020B0604020202020204" pitchFamily="34" charset="0"/>
              <a:buNone/>
              <a:defRPr sz="1400" b="1" i="0" spc="0">
                <a:solidFill>
                  <a:schemeClr val="bg1"/>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Add subheading here</a:t>
            </a:r>
          </a:p>
        </p:txBody>
      </p:sp>
      <p:sp>
        <p:nvSpPr>
          <p:cNvPr id="13" name="Text Placeholder 11">
            <a:extLst>
              <a:ext uri="{FF2B5EF4-FFF2-40B4-BE49-F238E27FC236}">
                <a16:creationId xmlns:a16="http://schemas.microsoft.com/office/drawing/2014/main" id="{F120A87D-75BD-0849-874F-766E1D7B28E6}"/>
              </a:ext>
            </a:extLst>
          </p:cNvPr>
          <p:cNvSpPr>
            <a:spLocks noGrp="1"/>
          </p:cNvSpPr>
          <p:nvPr>
            <p:ph type="body" sz="quarter" idx="30" hasCustomPrompt="1"/>
          </p:nvPr>
        </p:nvSpPr>
        <p:spPr>
          <a:xfrm>
            <a:off x="8367839" y="1214132"/>
            <a:ext cx="3045303" cy="866870"/>
          </a:xfrm>
          <a:prstGeom prst="rect">
            <a:avLst/>
          </a:prstGeom>
          <a:solidFill>
            <a:srgbClr val="3D3C3C"/>
          </a:solidFill>
        </p:spPr>
        <p:txBody>
          <a:bodyPr lIns="91440" tIns="91440" rIns="91440" bIns="91440" anchor="ctr">
            <a:noAutofit/>
          </a:bodyPr>
          <a:lstStyle>
            <a:lvl1pPr marL="0" indent="0" algn="l">
              <a:lnSpc>
                <a:spcPct val="100000"/>
              </a:lnSpc>
              <a:buFont typeface="Arial" panose="020B0604020202020204" pitchFamily="34" charset="0"/>
              <a:buNone/>
              <a:defRPr sz="1400" b="1" i="0" spc="0">
                <a:solidFill>
                  <a:schemeClr val="bg1"/>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Add subheading here</a:t>
            </a:r>
          </a:p>
        </p:txBody>
      </p:sp>
      <p:sp>
        <p:nvSpPr>
          <p:cNvPr id="15" name="Slide Number Placeholder 5">
            <a:extLst>
              <a:ext uri="{FF2B5EF4-FFF2-40B4-BE49-F238E27FC236}">
                <a16:creationId xmlns:a16="http://schemas.microsoft.com/office/drawing/2014/main" id="{66FB95D9-514F-4248-8F2E-F0EA7D69FC45}"/>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rgbClr val="3D3C3C"/>
                </a:solidFill>
                <a:latin typeface="TWK Everett" panose="020B0204000000000000" pitchFamily="34" charset="77"/>
              </a:defRPr>
            </a:lvl1pPr>
          </a:lstStyle>
          <a:p>
            <a:fld id="{BB55D76A-9B6E-CD41-ABBE-F6C938295BAD}" type="slidenum">
              <a:rPr lang="en-US" smtClean="0"/>
              <a:pPr/>
              <a:t>‹#›</a:t>
            </a:fld>
            <a:endParaRPr lang="en-US"/>
          </a:p>
        </p:txBody>
      </p:sp>
      <p:sp>
        <p:nvSpPr>
          <p:cNvPr id="23" name="Title 1">
            <a:extLst>
              <a:ext uri="{FF2B5EF4-FFF2-40B4-BE49-F238E27FC236}">
                <a16:creationId xmlns:a16="http://schemas.microsoft.com/office/drawing/2014/main" id="{527834FD-1748-9940-9248-BE341AABE1CA}"/>
              </a:ext>
            </a:extLst>
          </p:cNvPr>
          <p:cNvSpPr>
            <a:spLocks noGrp="1"/>
          </p:cNvSpPr>
          <p:nvPr>
            <p:ph type="title" hasCustomPrompt="1"/>
          </p:nvPr>
        </p:nvSpPr>
        <p:spPr>
          <a:xfrm>
            <a:off x="228599" y="293125"/>
            <a:ext cx="4343165"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24" name="Text Placeholder 57">
            <a:extLst>
              <a:ext uri="{FF2B5EF4-FFF2-40B4-BE49-F238E27FC236}">
                <a16:creationId xmlns:a16="http://schemas.microsoft.com/office/drawing/2014/main" id="{0D81B1FA-9FB8-7F4F-985E-2DCB4E4A2B2C}"/>
              </a:ext>
            </a:extLst>
          </p:cNvPr>
          <p:cNvSpPr>
            <a:spLocks noGrp="1"/>
          </p:cNvSpPr>
          <p:nvPr>
            <p:ph type="body" sz="quarter" idx="34" hasCustomPrompt="1"/>
          </p:nvPr>
        </p:nvSpPr>
        <p:spPr>
          <a:xfrm>
            <a:off x="228600" y="712673"/>
            <a:ext cx="434340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5" name="Text Placeholder 2">
            <a:extLst>
              <a:ext uri="{FF2B5EF4-FFF2-40B4-BE49-F238E27FC236}">
                <a16:creationId xmlns:a16="http://schemas.microsoft.com/office/drawing/2014/main" id="{199A1D2F-33C9-CD40-984C-B95180E5541A}"/>
              </a:ext>
            </a:extLst>
          </p:cNvPr>
          <p:cNvSpPr>
            <a:spLocks noGrp="1"/>
          </p:cNvSpPr>
          <p:nvPr>
            <p:ph type="body" sz="quarter" idx="35" hasCustomPrompt="1"/>
          </p:nvPr>
        </p:nvSpPr>
        <p:spPr>
          <a:xfrm>
            <a:off x="776159" y="2081003"/>
            <a:ext cx="3045304" cy="3100598"/>
          </a:xfrm>
          <a:solidFill>
            <a:srgbClr val="F2F1EE"/>
          </a:solidFill>
        </p:spPr>
        <p:txBody>
          <a:bodyPr lIns="91440" tIns="91440" rIns="91440" bIns="91440"/>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26" name="Text Placeholder 2">
            <a:extLst>
              <a:ext uri="{FF2B5EF4-FFF2-40B4-BE49-F238E27FC236}">
                <a16:creationId xmlns:a16="http://schemas.microsoft.com/office/drawing/2014/main" id="{9C195B17-BEAC-A04A-987B-6D8C69F7C793}"/>
              </a:ext>
            </a:extLst>
          </p:cNvPr>
          <p:cNvSpPr>
            <a:spLocks noGrp="1"/>
          </p:cNvSpPr>
          <p:nvPr>
            <p:ph type="body" sz="quarter" idx="32" hasCustomPrompt="1"/>
          </p:nvPr>
        </p:nvSpPr>
        <p:spPr>
          <a:xfrm>
            <a:off x="4566603" y="2081003"/>
            <a:ext cx="3045304" cy="3100598"/>
          </a:xfrm>
          <a:solidFill>
            <a:srgbClr val="F2F1EE"/>
          </a:solidFill>
        </p:spPr>
        <p:txBody>
          <a:bodyPr lIns="91440" tIns="91440" rIns="91440" bIns="91440"/>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7" name="Text Placeholder 2">
            <a:extLst>
              <a:ext uri="{FF2B5EF4-FFF2-40B4-BE49-F238E27FC236}">
                <a16:creationId xmlns:a16="http://schemas.microsoft.com/office/drawing/2014/main" id="{0E5CE829-47CB-684E-8FA1-9EF59A28088B}"/>
              </a:ext>
            </a:extLst>
          </p:cNvPr>
          <p:cNvSpPr>
            <a:spLocks noGrp="1"/>
          </p:cNvSpPr>
          <p:nvPr>
            <p:ph type="body" sz="quarter" idx="36" hasCustomPrompt="1"/>
          </p:nvPr>
        </p:nvSpPr>
        <p:spPr>
          <a:xfrm>
            <a:off x="8370537" y="2081003"/>
            <a:ext cx="3045304" cy="3100598"/>
          </a:xfrm>
          <a:solidFill>
            <a:srgbClr val="F2F1EE"/>
          </a:solidFill>
        </p:spPr>
        <p:txBody>
          <a:bodyPr lIns="91440" tIns="91440" rIns="91440" bIns="91440"/>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14" name="Text Placeholder 11">
            <a:extLst>
              <a:ext uri="{FF2B5EF4-FFF2-40B4-BE49-F238E27FC236}">
                <a16:creationId xmlns:a16="http://schemas.microsoft.com/office/drawing/2014/main" id="{F2351650-0AF5-7B41-8717-C63444B9D1EB}"/>
              </a:ext>
            </a:extLst>
          </p:cNvPr>
          <p:cNvSpPr>
            <a:spLocks noGrp="1"/>
          </p:cNvSpPr>
          <p:nvPr>
            <p:ph type="body" sz="quarter" idx="37" hasCustomPrompt="1"/>
          </p:nvPr>
        </p:nvSpPr>
        <p:spPr>
          <a:xfrm>
            <a:off x="770767" y="5530474"/>
            <a:ext cx="10642376" cy="489326"/>
          </a:xfrm>
          <a:prstGeom prst="rect">
            <a:avLst/>
          </a:prstGeom>
          <a:solidFill>
            <a:srgbClr val="042315"/>
          </a:solidFill>
        </p:spPr>
        <p:txBody>
          <a:bodyPr lIns="91440" tIns="91440" rIns="91440" bIns="91440" anchor="ctr">
            <a:noAutofit/>
          </a:bodyPr>
          <a:lstStyle>
            <a:lvl1pPr marL="0" indent="0" algn="l">
              <a:lnSpc>
                <a:spcPct val="100000"/>
              </a:lnSpc>
              <a:buFont typeface="Arial" panose="020B0604020202020204" pitchFamily="34" charset="0"/>
              <a:buNone/>
              <a:defRPr sz="1400" b="1" i="0" spc="0">
                <a:solidFill>
                  <a:schemeClr val="bg1"/>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Add subheading here</a:t>
            </a:r>
          </a:p>
        </p:txBody>
      </p:sp>
    </p:spTree>
    <p:extLst>
      <p:ext uri="{BB962C8B-B14F-4D97-AF65-F5344CB8AC3E}">
        <p14:creationId xmlns:p14="http://schemas.microsoft.com/office/powerpoint/2010/main" val="168480689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our Column Color">
    <p:spTree>
      <p:nvGrpSpPr>
        <p:cNvPr id="1" name=""/>
        <p:cNvGrpSpPr/>
        <p:nvPr/>
      </p:nvGrpSpPr>
      <p:grpSpPr>
        <a:xfrm>
          <a:off x="0" y="0"/>
          <a:ext cx="0" cy="0"/>
          <a:chOff x="0" y="0"/>
          <a:chExt cx="0" cy="0"/>
        </a:xfrm>
      </p:grpSpPr>
      <p:sp>
        <p:nvSpPr>
          <p:cNvPr id="7" name="Text Placeholder 11">
            <a:extLst>
              <a:ext uri="{FF2B5EF4-FFF2-40B4-BE49-F238E27FC236}">
                <a16:creationId xmlns:a16="http://schemas.microsoft.com/office/drawing/2014/main" id="{EF1E4B41-BB92-7648-895C-DEDFFB103A50}"/>
              </a:ext>
            </a:extLst>
          </p:cNvPr>
          <p:cNvSpPr>
            <a:spLocks noGrp="1"/>
          </p:cNvSpPr>
          <p:nvPr>
            <p:ph type="body" sz="quarter" idx="19" hasCustomPrompt="1"/>
          </p:nvPr>
        </p:nvSpPr>
        <p:spPr>
          <a:xfrm>
            <a:off x="3282241" y="1714500"/>
            <a:ext cx="2593494" cy="876300"/>
          </a:xfrm>
          <a:prstGeom prst="rect">
            <a:avLst/>
          </a:prstGeom>
          <a:solidFill>
            <a:srgbClr val="FF462D"/>
          </a:solidFill>
        </p:spPr>
        <p:txBody>
          <a:bodyPr lIns="91440" tIns="91440" rIns="91440" bIns="91440" anchor="ctr">
            <a:noAutofit/>
          </a:bodyPr>
          <a:lstStyle>
            <a:lvl1pPr marL="0" indent="0" algn="l">
              <a:lnSpc>
                <a:spcPct val="100000"/>
              </a:lnSpc>
              <a:buFont typeface="Arial" panose="020B0604020202020204" pitchFamily="34" charset="0"/>
              <a:buNone/>
              <a:defRPr sz="1400" b="1" i="0" spc="0">
                <a:solidFill>
                  <a:schemeClr val="bg1"/>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Add subheading here</a:t>
            </a:r>
          </a:p>
        </p:txBody>
      </p:sp>
      <p:sp>
        <p:nvSpPr>
          <p:cNvPr id="11" name="Text Placeholder 11">
            <a:extLst>
              <a:ext uri="{FF2B5EF4-FFF2-40B4-BE49-F238E27FC236}">
                <a16:creationId xmlns:a16="http://schemas.microsoft.com/office/drawing/2014/main" id="{2907C453-C89F-D54F-BE99-D59C25A87C4B}"/>
              </a:ext>
            </a:extLst>
          </p:cNvPr>
          <p:cNvSpPr>
            <a:spLocks noGrp="1"/>
          </p:cNvSpPr>
          <p:nvPr>
            <p:ph type="body" sz="quarter" idx="28" hasCustomPrompt="1"/>
          </p:nvPr>
        </p:nvSpPr>
        <p:spPr>
          <a:xfrm>
            <a:off x="6335630" y="1714500"/>
            <a:ext cx="2579770" cy="876300"/>
          </a:xfrm>
          <a:prstGeom prst="rect">
            <a:avLst/>
          </a:prstGeom>
          <a:solidFill>
            <a:srgbClr val="9E9287"/>
          </a:solidFill>
        </p:spPr>
        <p:txBody>
          <a:bodyPr lIns="91440" tIns="91440" rIns="91440" bIns="91440" anchor="ctr">
            <a:noAutofit/>
          </a:bodyPr>
          <a:lstStyle>
            <a:lvl1pPr marL="0" indent="0" algn="l">
              <a:lnSpc>
                <a:spcPct val="100000"/>
              </a:lnSpc>
              <a:buFont typeface="Arial" panose="020B0604020202020204" pitchFamily="34" charset="0"/>
              <a:buNone/>
              <a:defRPr sz="1400" b="1" i="0" spc="0">
                <a:solidFill>
                  <a:schemeClr val="bg1"/>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Add subheading here</a:t>
            </a:r>
          </a:p>
        </p:txBody>
      </p:sp>
      <p:sp>
        <p:nvSpPr>
          <p:cNvPr id="13" name="Text Placeholder 11">
            <a:extLst>
              <a:ext uri="{FF2B5EF4-FFF2-40B4-BE49-F238E27FC236}">
                <a16:creationId xmlns:a16="http://schemas.microsoft.com/office/drawing/2014/main" id="{F120A87D-75BD-0849-874F-766E1D7B28E6}"/>
              </a:ext>
            </a:extLst>
          </p:cNvPr>
          <p:cNvSpPr>
            <a:spLocks noGrp="1"/>
          </p:cNvSpPr>
          <p:nvPr>
            <p:ph type="body" sz="quarter" idx="30" hasCustomPrompt="1"/>
          </p:nvPr>
        </p:nvSpPr>
        <p:spPr>
          <a:xfrm>
            <a:off x="9375295" y="1714500"/>
            <a:ext cx="2593841" cy="876300"/>
          </a:xfrm>
          <a:prstGeom prst="rect">
            <a:avLst/>
          </a:prstGeom>
          <a:solidFill>
            <a:srgbClr val="3D3C3C"/>
          </a:solidFill>
        </p:spPr>
        <p:txBody>
          <a:bodyPr lIns="91440" tIns="91440" rIns="91440" bIns="91440" anchor="ctr">
            <a:noAutofit/>
          </a:bodyPr>
          <a:lstStyle>
            <a:lvl1pPr marL="0" indent="0" algn="l">
              <a:lnSpc>
                <a:spcPct val="100000"/>
              </a:lnSpc>
              <a:buFont typeface="Arial" panose="020B0604020202020204" pitchFamily="34" charset="0"/>
              <a:buNone/>
              <a:defRPr sz="1400" b="1" i="0" spc="0">
                <a:solidFill>
                  <a:schemeClr val="bg1"/>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Add subheading here</a:t>
            </a:r>
          </a:p>
        </p:txBody>
      </p:sp>
      <p:sp>
        <p:nvSpPr>
          <p:cNvPr id="15" name="Slide Number Placeholder 5">
            <a:extLst>
              <a:ext uri="{FF2B5EF4-FFF2-40B4-BE49-F238E27FC236}">
                <a16:creationId xmlns:a16="http://schemas.microsoft.com/office/drawing/2014/main" id="{66FB95D9-514F-4248-8F2E-F0EA7D69FC45}"/>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rgbClr val="3D3C3C"/>
                </a:solidFill>
                <a:latin typeface="TWK Everett" panose="020B0204000000000000" pitchFamily="34" charset="77"/>
              </a:defRPr>
            </a:lvl1pPr>
          </a:lstStyle>
          <a:p>
            <a:fld id="{BB55D76A-9B6E-CD41-ABBE-F6C938295BAD}" type="slidenum">
              <a:rPr lang="en-US" smtClean="0"/>
              <a:pPr/>
              <a:t>‹#›</a:t>
            </a:fld>
            <a:endParaRPr lang="en-US"/>
          </a:p>
        </p:txBody>
      </p:sp>
      <p:sp>
        <p:nvSpPr>
          <p:cNvPr id="23" name="Title 1">
            <a:extLst>
              <a:ext uri="{FF2B5EF4-FFF2-40B4-BE49-F238E27FC236}">
                <a16:creationId xmlns:a16="http://schemas.microsoft.com/office/drawing/2014/main" id="{527834FD-1748-9940-9248-BE341AABE1CA}"/>
              </a:ext>
            </a:extLst>
          </p:cNvPr>
          <p:cNvSpPr>
            <a:spLocks noGrp="1"/>
          </p:cNvSpPr>
          <p:nvPr>
            <p:ph type="title" hasCustomPrompt="1"/>
          </p:nvPr>
        </p:nvSpPr>
        <p:spPr>
          <a:xfrm>
            <a:off x="228599" y="293125"/>
            <a:ext cx="281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24" name="Text Placeholder 57">
            <a:extLst>
              <a:ext uri="{FF2B5EF4-FFF2-40B4-BE49-F238E27FC236}">
                <a16:creationId xmlns:a16="http://schemas.microsoft.com/office/drawing/2014/main" id="{0D81B1FA-9FB8-7F4F-985E-2DCB4E4A2B2C}"/>
              </a:ext>
            </a:extLst>
          </p:cNvPr>
          <p:cNvSpPr>
            <a:spLocks noGrp="1"/>
          </p:cNvSpPr>
          <p:nvPr>
            <p:ph type="body" sz="quarter" idx="34" hasCustomPrompt="1"/>
          </p:nvPr>
        </p:nvSpPr>
        <p:spPr>
          <a:xfrm>
            <a:off x="228600" y="712673"/>
            <a:ext cx="2819554"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5" name="Text Placeholder 2">
            <a:extLst>
              <a:ext uri="{FF2B5EF4-FFF2-40B4-BE49-F238E27FC236}">
                <a16:creationId xmlns:a16="http://schemas.microsoft.com/office/drawing/2014/main" id="{199A1D2F-33C9-CD40-984C-B95180E5541A}"/>
              </a:ext>
            </a:extLst>
          </p:cNvPr>
          <p:cNvSpPr>
            <a:spLocks noGrp="1"/>
          </p:cNvSpPr>
          <p:nvPr>
            <p:ph type="body" sz="quarter" idx="35" hasCustomPrompt="1"/>
          </p:nvPr>
        </p:nvSpPr>
        <p:spPr>
          <a:xfrm>
            <a:off x="3287634" y="2715236"/>
            <a:ext cx="2579766" cy="3304564"/>
          </a:xfrm>
          <a:noFill/>
        </p:spPr>
        <p:txBody>
          <a:bodyPr lIns="0" tIns="0" rIns="0" bIns="0"/>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6" name="Text Placeholder 2">
            <a:extLst>
              <a:ext uri="{FF2B5EF4-FFF2-40B4-BE49-F238E27FC236}">
                <a16:creationId xmlns:a16="http://schemas.microsoft.com/office/drawing/2014/main" id="{9C195B17-BEAC-A04A-987B-6D8C69F7C793}"/>
              </a:ext>
            </a:extLst>
          </p:cNvPr>
          <p:cNvSpPr>
            <a:spLocks noGrp="1"/>
          </p:cNvSpPr>
          <p:nvPr>
            <p:ph type="body" sz="quarter" idx="32" hasCustomPrompt="1"/>
          </p:nvPr>
        </p:nvSpPr>
        <p:spPr>
          <a:xfrm>
            <a:off x="6335633" y="2715236"/>
            <a:ext cx="2574127" cy="3304564"/>
          </a:xfrm>
          <a:noFill/>
        </p:spPr>
        <p:txBody>
          <a:bodyPr lIns="0" tIns="0" rIns="0" bIns="0"/>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7" name="Text Placeholder 2">
            <a:extLst>
              <a:ext uri="{FF2B5EF4-FFF2-40B4-BE49-F238E27FC236}">
                <a16:creationId xmlns:a16="http://schemas.microsoft.com/office/drawing/2014/main" id="{0E5CE829-47CB-684E-8FA1-9EF59A28088B}"/>
              </a:ext>
            </a:extLst>
          </p:cNvPr>
          <p:cNvSpPr>
            <a:spLocks noGrp="1"/>
          </p:cNvSpPr>
          <p:nvPr>
            <p:ph type="body" sz="quarter" idx="36" hasCustomPrompt="1"/>
          </p:nvPr>
        </p:nvSpPr>
        <p:spPr>
          <a:xfrm>
            <a:off x="9377993" y="2715236"/>
            <a:ext cx="2593842" cy="3304564"/>
          </a:xfrm>
          <a:noFill/>
        </p:spPr>
        <p:txBody>
          <a:bodyPr lIns="0" tIns="0" rIns="0" bIns="0"/>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16" name="Text Placeholder 2">
            <a:extLst>
              <a:ext uri="{FF2B5EF4-FFF2-40B4-BE49-F238E27FC236}">
                <a16:creationId xmlns:a16="http://schemas.microsoft.com/office/drawing/2014/main" id="{0CCFC44E-C6B5-0540-A29E-F342F4B86B7B}"/>
              </a:ext>
            </a:extLst>
          </p:cNvPr>
          <p:cNvSpPr>
            <a:spLocks noGrp="1"/>
          </p:cNvSpPr>
          <p:nvPr>
            <p:ph type="body" sz="quarter" idx="37" hasCustomPrompt="1"/>
          </p:nvPr>
        </p:nvSpPr>
        <p:spPr>
          <a:xfrm>
            <a:off x="239631" y="1714500"/>
            <a:ext cx="2579770" cy="4305300"/>
          </a:xfrm>
          <a:noFill/>
        </p:spPr>
        <p:txBody>
          <a:bodyPr lIns="0" tIns="0" rIns="0" bIns="0"/>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3601210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7" name="Text Placeholder 11">
            <a:extLst>
              <a:ext uri="{FF2B5EF4-FFF2-40B4-BE49-F238E27FC236}">
                <a16:creationId xmlns:a16="http://schemas.microsoft.com/office/drawing/2014/main" id="{EF1E4B41-BB92-7648-895C-DEDFFB103A50}"/>
              </a:ext>
            </a:extLst>
          </p:cNvPr>
          <p:cNvSpPr>
            <a:spLocks noGrp="1"/>
          </p:cNvSpPr>
          <p:nvPr>
            <p:ph type="body" sz="quarter" idx="19" hasCustomPrompt="1"/>
          </p:nvPr>
        </p:nvSpPr>
        <p:spPr>
          <a:xfrm>
            <a:off x="228601" y="1547954"/>
            <a:ext cx="2590800" cy="323492"/>
          </a:xfrm>
          <a:prstGeom prst="rect">
            <a:avLst/>
          </a:prstGeom>
        </p:spPr>
        <p:txBody>
          <a:bodyPr lIns="0" tIns="0" rIns="0" bIns="0">
            <a:noAutofit/>
          </a:bodyPr>
          <a:lstStyle>
            <a:lvl1pPr marL="0" indent="0" algn="l">
              <a:lnSpc>
                <a:spcPct val="100000"/>
              </a:lnSpc>
              <a:buFont typeface="Arial" panose="020B0604020202020204" pitchFamily="34" charset="0"/>
              <a:buNone/>
              <a:defRPr sz="1400" b="1" i="0" spc="0">
                <a:solidFill>
                  <a:srgbClr val="FF462D"/>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Subheading here</a:t>
            </a:r>
          </a:p>
        </p:txBody>
      </p:sp>
      <p:sp>
        <p:nvSpPr>
          <p:cNvPr id="11" name="Text Placeholder 11">
            <a:extLst>
              <a:ext uri="{FF2B5EF4-FFF2-40B4-BE49-F238E27FC236}">
                <a16:creationId xmlns:a16="http://schemas.microsoft.com/office/drawing/2014/main" id="{2907C453-C89F-D54F-BE99-D59C25A87C4B}"/>
              </a:ext>
            </a:extLst>
          </p:cNvPr>
          <p:cNvSpPr>
            <a:spLocks noGrp="1"/>
          </p:cNvSpPr>
          <p:nvPr>
            <p:ph type="body" sz="quarter" idx="28" hasCustomPrompt="1"/>
          </p:nvPr>
        </p:nvSpPr>
        <p:spPr>
          <a:xfrm>
            <a:off x="3276597" y="1547954"/>
            <a:ext cx="2590800" cy="323492"/>
          </a:xfrm>
          <a:prstGeom prst="rect">
            <a:avLst/>
          </a:prstGeom>
        </p:spPr>
        <p:txBody>
          <a:bodyPr lIns="0" tIns="0" rIns="0" bIns="0">
            <a:noAutofit/>
          </a:bodyPr>
          <a:lstStyle>
            <a:lvl1pPr marL="0" indent="0" algn="l">
              <a:lnSpc>
                <a:spcPct val="100000"/>
              </a:lnSpc>
              <a:buFont typeface="Arial" panose="020B0604020202020204" pitchFamily="34" charset="0"/>
              <a:buNone/>
              <a:defRPr sz="1400" b="1" i="0" spc="0">
                <a:solidFill>
                  <a:srgbClr val="FF462D"/>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Subheading here</a:t>
            </a:r>
          </a:p>
        </p:txBody>
      </p:sp>
      <p:sp>
        <p:nvSpPr>
          <p:cNvPr id="13" name="Text Placeholder 11">
            <a:extLst>
              <a:ext uri="{FF2B5EF4-FFF2-40B4-BE49-F238E27FC236}">
                <a16:creationId xmlns:a16="http://schemas.microsoft.com/office/drawing/2014/main" id="{F120A87D-75BD-0849-874F-766E1D7B28E6}"/>
              </a:ext>
            </a:extLst>
          </p:cNvPr>
          <p:cNvSpPr>
            <a:spLocks noGrp="1"/>
          </p:cNvSpPr>
          <p:nvPr>
            <p:ph type="body" sz="quarter" idx="30" hasCustomPrompt="1"/>
          </p:nvPr>
        </p:nvSpPr>
        <p:spPr>
          <a:xfrm>
            <a:off x="6324599" y="1547954"/>
            <a:ext cx="2590800" cy="323492"/>
          </a:xfrm>
          <a:prstGeom prst="rect">
            <a:avLst/>
          </a:prstGeom>
        </p:spPr>
        <p:txBody>
          <a:bodyPr lIns="0" tIns="0" rIns="0" bIns="0">
            <a:noAutofit/>
          </a:bodyPr>
          <a:lstStyle>
            <a:lvl1pPr marL="0" indent="0" algn="l">
              <a:lnSpc>
                <a:spcPct val="100000"/>
              </a:lnSpc>
              <a:buFont typeface="Arial" panose="020B0604020202020204" pitchFamily="34" charset="0"/>
              <a:buNone/>
              <a:defRPr sz="1400" b="1" i="0" spc="0">
                <a:solidFill>
                  <a:srgbClr val="FF462D"/>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Subheading here</a:t>
            </a:r>
          </a:p>
        </p:txBody>
      </p:sp>
      <p:sp>
        <p:nvSpPr>
          <p:cNvPr id="18" name="Text Placeholder 11">
            <a:extLst>
              <a:ext uri="{FF2B5EF4-FFF2-40B4-BE49-F238E27FC236}">
                <a16:creationId xmlns:a16="http://schemas.microsoft.com/office/drawing/2014/main" id="{35B1A441-818E-2042-B9D2-1725279087FC}"/>
              </a:ext>
            </a:extLst>
          </p:cNvPr>
          <p:cNvSpPr>
            <a:spLocks noGrp="1"/>
          </p:cNvSpPr>
          <p:nvPr>
            <p:ph type="body" sz="quarter" idx="33" hasCustomPrompt="1"/>
          </p:nvPr>
        </p:nvSpPr>
        <p:spPr>
          <a:xfrm>
            <a:off x="9372601" y="1547954"/>
            <a:ext cx="2590800" cy="323492"/>
          </a:xfrm>
          <a:prstGeom prst="rect">
            <a:avLst/>
          </a:prstGeom>
        </p:spPr>
        <p:txBody>
          <a:bodyPr lIns="0" tIns="0" rIns="0" bIns="0">
            <a:noAutofit/>
          </a:bodyPr>
          <a:lstStyle>
            <a:lvl1pPr marL="0" indent="0" algn="l">
              <a:lnSpc>
                <a:spcPct val="100000"/>
              </a:lnSpc>
              <a:buFont typeface="Arial" panose="020B0604020202020204" pitchFamily="34" charset="0"/>
              <a:buNone/>
              <a:defRPr sz="1400" b="1" i="0" spc="0">
                <a:solidFill>
                  <a:srgbClr val="FF462D"/>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Subheading here</a:t>
            </a:r>
          </a:p>
        </p:txBody>
      </p:sp>
      <p:sp>
        <p:nvSpPr>
          <p:cNvPr id="15" name="Slide Number Placeholder 5">
            <a:extLst>
              <a:ext uri="{FF2B5EF4-FFF2-40B4-BE49-F238E27FC236}">
                <a16:creationId xmlns:a16="http://schemas.microsoft.com/office/drawing/2014/main" id="{66FB95D9-514F-4248-8F2E-F0EA7D69FC45}"/>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rgbClr val="3D3C3C"/>
                </a:solidFill>
                <a:latin typeface="TWK Everett" panose="020B0204000000000000" pitchFamily="34" charset="77"/>
              </a:defRPr>
            </a:lvl1pPr>
          </a:lstStyle>
          <a:p>
            <a:fld id="{BB55D76A-9B6E-CD41-ABBE-F6C938295BAD}" type="slidenum">
              <a:rPr lang="en-US" smtClean="0"/>
              <a:pPr/>
              <a:t>‹#›</a:t>
            </a:fld>
            <a:endParaRPr lang="en-US"/>
          </a:p>
        </p:txBody>
      </p:sp>
      <p:sp>
        <p:nvSpPr>
          <p:cNvPr id="23" name="Title 1">
            <a:extLst>
              <a:ext uri="{FF2B5EF4-FFF2-40B4-BE49-F238E27FC236}">
                <a16:creationId xmlns:a16="http://schemas.microsoft.com/office/drawing/2014/main" id="{527834FD-1748-9940-9248-BE341AABE1CA}"/>
              </a:ext>
            </a:extLst>
          </p:cNvPr>
          <p:cNvSpPr>
            <a:spLocks noGrp="1"/>
          </p:cNvSpPr>
          <p:nvPr>
            <p:ph type="title" hasCustomPrompt="1"/>
          </p:nvPr>
        </p:nvSpPr>
        <p:spPr>
          <a:xfrm>
            <a:off x="228599" y="293125"/>
            <a:ext cx="4343165"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24" name="Text Placeholder 57">
            <a:extLst>
              <a:ext uri="{FF2B5EF4-FFF2-40B4-BE49-F238E27FC236}">
                <a16:creationId xmlns:a16="http://schemas.microsoft.com/office/drawing/2014/main" id="{0D81B1FA-9FB8-7F4F-985E-2DCB4E4A2B2C}"/>
              </a:ext>
            </a:extLst>
          </p:cNvPr>
          <p:cNvSpPr>
            <a:spLocks noGrp="1"/>
          </p:cNvSpPr>
          <p:nvPr>
            <p:ph type="body" sz="quarter" idx="34" hasCustomPrompt="1"/>
          </p:nvPr>
        </p:nvSpPr>
        <p:spPr>
          <a:xfrm>
            <a:off x="228600" y="712673"/>
            <a:ext cx="434340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5" name="Text Placeholder 2">
            <a:extLst>
              <a:ext uri="{FF2B5EF4-FFF2-40B4-BE49-F238E27FC236}">
                <a16:creationId xmlns:a16="http://schemas.microsoft.com/office/drawing/2014/main" id="{199A1D2F-33C9-CD40-984C-B95180E5541A}"/>
              </a:ext>
            </a:extLst>
          </p:cNvPr>
          <p:cNvSpPr>
            <a:spLocks noGrp="1"/>
          </p:cNvSpPr>
          <p:nvPr>
            <p:ph type="body" sz="quarter" idx="35" hasCustomPrompt="1"/>
          </p:nvPr>
        </p:nvSpPr>
        <p:spPr>
          <a:xfrm>
            <a:off x="233993" y="1933365"/>
            <a:ext cx="2590801" cy="3248235"/>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26" name="Text Placeholder 2">
            <a:extLst>
              <a:ext uri="{FF2B5EF4-FFF2-40B4-BE49-F238E27FC236}">
                <a16:creationId xmlns:a16="http://schemas.microsoft.com/office/drawing/2014/main" id="{9C195B17-BEAC-A04A-987B-6D8C69F7C793}"/>
              </a:ext>
            </a:extLst>
          </p:cNvPr>
          <p:cNvSpPr>
            <a:spLocks noGrp="1"/>
          </p:cNvSpPr>
          <p:nvPr>
            <p:ph type="body" sz="quarter" idx="32" hasCustomPrompt="1"/>
          </p:nvPr>
        </p:nvSpPr>
        <p:spPr>
          <a:xfrm>
            <a:off x="3276600" y="1933365"/>
            <a:ext cx="2590801" cy="324823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7" name="Text Placeholder 2">
            <a:extLst>
              <a:ext uri="{FF2B5EF4-FFF2-40B4-BE49-F238E27FC236}">
                <a16:creationId xmlns:a16="http://schemas.microsoft.com/office/drawing/2014/main" id="{0E5CE829-47CB-684E-8FA1-9EF59A28088B}"/>
              </a:ext>
            </a:extLst>
          </p:cNvPr>
          <p:cNvSpPr>
            <a:spLocks noGrp="1"/>
          </p:cNvSpPr>
          <p:nvPr>
            <p:ph type="body" sz="quarter" idx="36" hasCustomPrompt="1"/>
          </p:nvPr>
        </p:nvSpPr>
        <p:spPr>
          <a:xfrm>
            <a:off x="6327296" y="1933365"/>
            <a:ext cx="2590801" cy="324823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8" name="Text Placeholder 2">
            <a:extLst>
              <a:ext uri="{FF2B5EF4-FFF2-40B4-BE49-F238E27FC236}">
                <a16:creationId xmlns:a16="http://schemas.microsoft.com/office/drawing/2014/main" id="{72440BF4-40CE-3A4D-91C2-BCCF11E0F885}"/>
              </a:ext>
            </a:extLst>
          </p:cNvPr>
          <p:cNvSpPr>
            <a:spLocks noGrp="1"/>
          </p:cNvSpPr>
          <p:nvPr>
            <p:ph type="body" sz="quarter" idx="37" hasCustomPrompt="1"/>
          </p:nvPr>
        </p:nvSpPr>
        <p:spPr>
          <a:xfrm>
            <a:off x="9369903" y="1933365"/>
            <a:ext cx="2590801" cy="324823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pic>
        <p:nvPicPr>
          <p:cNvPr id="2" name="Picture 1">
            <a:extLst>
              <a:ext uri="{FF2B5EF4-FFF2-40B4-BE49-F238E27FC236}">
                <a16:creationId xmlns:a16="http://schemas.microsoft.com/office/drawing/2014/main" id="{3214BF51-86A8-6DA9-6102-54E40430247A}"/>
              </a:ext>
            </a:extLst>
          </p:cNvPr>
          <p:cNvPicPr>
            <a:picLocks noChangeAspect="1"/>
          </p:cNvPicPr>
          <p:nvPr userDrawn="1"/>
        </p:nvPicPr>
        <p:blipFill>
          <a:blip r:embed="rId2"/>
          <a:stretch>
            <a:fillRect/>
          </a:stretch>
        </p:blipFill>
        <p:spPr>
          <a:xfrm>
            <a:off x="233400" y="6342513"/>
            <a:ext cx="723467" cy="227941"/>
          </a:xfrm>
          <a:prstGeom prst="rect">
            <a:avLst/>
          </a:prstGeom>
        </p:spPr>
      </p:pic>
    </p:spTree>
    <p:extLst>
      <p:ext uri="{BB962C8B-B14F-4D97-AF65-F5344CB8AC3E}">
        <p14:creationId xmlns:p14="http://schemas.microsoft.com/office/powerpoint/2010/main" val="214968142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8 section list">
    <p:spTree>
      <p:nvGrpSpPr>
        <p:cNvPr id="1" name=""/>
        <p:cNvGrpSpPr/>
        <p:nvPr/>
      </p:nvGrpSpPr>
      <p:grpSpPr>
        <a:xfrm>
          <a:off x="0" y="0"/>
          <a:ext cx="0" cy="0"/>
          <a:chOff x="0" y="0"/>
          <a:chExt cx="0" cy="0"/>
        </a:xfrm>
      </p:grpSpPr>
      <p:sp>
        <p:nvSpPr>
          <p:cNvPr id="12" name="Text Placeholder 13">
            <a:extLst>
              <a:ext uri="{FF2B5EF4-FFF2-40B4-BE49-F238E27FC236}">
                <a16:creationId xmlns:a16="http://schemas.microsoft.com/office/drawing/2014/main" id="{CCFAC936-D591-9543-BA96-1E3C3173F97A}"/>
              </a:ext>
            </a:extLst>
          </p:cNvPr>
          <p:cNvSpPr>
            <a:spLocks noGrp="1"/>
          </p:cNvSpPr>
          <p:nvPr>
            <p:ph type="body" sz="quarter" idx="13" hasCustomPrompt="1"/>
          </p:nvPr>
        </p:nvSpPr>
        <p:spPr>
          <a:xfrm>
            <a:off x="228600" y="1557103"/>
            <a:ext cx="2590800" cy="185678"/>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14" name="Text Placeholder 13">
            <a:extLst>
              <a:ext uri="{FF2B5EF4-FFF2-40B4-BE49-F238E27FC236}">
                <a16:creationId xmlns:a16="http://schemas.microsoft.com/office/drawing/2014/main" id="{16FEF210-22BD-C34B-8F6C-AE26E7B825A0}"/>
              </a:ext>
            </a:extLst>
          </p:cNvPr>
          <p:cNvSpPr>
            <a:spLocks noGrp="1"/>
          </p:cNvSpPr>
          <p:nvPr>
            <p:ph type="body" sz="quarter" idx="15" hasCustomPrompt="1"/>
          </p:nvPr>
        </p:nvSpPr>
        <p:spPr>
          <a:xfrm>
            <a:off x="3273893" y="1542911"/>
            <a:ext cx="2592391" cy="207962"/>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16" name="Text Placeholder 13">
            <a:extLst>
              <a:ext uri="{FF2B5EF4-FFF2-40B4-BE49-F238E27FC236}">
                <a16:creationId xmlns:a16="http://schemas.microsoft.com/office/drawing/2014/main" id="{019009CE-AFDE-EE4A-A955-7307350C7691}"/>
              </a:ext>
            </a:extLst>
          </p:cNvPr>
          <p:cNvSpPr>
            <a:spLocks noGrp="1"/>
          </p:cNvSpPr>
          <p:nvPr>
            <p:ph type="body" sz="quarter" idx="17" hasCustomPrompt="1"/>
          </p:nvPr>
        </p:nvSpPr>
        <p:spPr>
          <a:xfrm>
            <a:off x="9372599" y="1549321"/>
            <a:ext cx="2592391" cy="185678"/>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28" name="Text Placeholder 13">
            <a:extLst>
              <a:ext uri="{FF2B5EF4-FFF2-40B4-BE49-F238E27FC236}">
                <a16:creationId xmlns:a16="http://schemas.microsoft.com/office/drawing/2014/main" id="{DF74593B-DD8B-A549-B7F6-CA6CE7B4CA8D}"/>
              </a:ext>
            </a:extLst>
          </p:cNvPr>
          <p:cNvSpPr>
            <a:spLocks noGrp="1"/>
          </p:cNvSpPr>
          <p:nvPr>
            <p:ph type="body" sz="quarter" idx="28" hasCustomPrompt="1"/>
          </p:nvPr>
        </p:nvSpPr>
        <p:spPr>
          <a:xfrm>
            <a:off x="6320709" y="1542911"/>
            <a:ext cx="2592391" cy="207962"/>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40" name="Text Placeholder 13">
            <a:extLst>
              <a:ext uri="{FF2B5EF4-FFF2-40B4-BE49-F238E27FC236}">
                <a16:creationId xmlns:a16="http://schemas.microsoft.com/office/drawing/2014/main" id="{AC9B3920-F627-8D4A-8EC7-F7F15F5934F0}"/>
              </a:ext>
            </a:extLst>
          </p:cNvPr>
          <p:cNvSpPr>
            <a:spLocks noGrp="1"/>
          </p:cNvSpPr>
          <p:nvPr>
            <p:ph type="body" sz="quarter" idx="33" hasCustomPrompt="1"/>
          </p:nvPr>
        </p:nvSpPr>
        <p:spPr>
          <a:xfrm>
            <a:off x="228600" y="3719237"/>
            <a:ext cx="2590800" cy="185678"/>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42" name="Text Placeholder 13">
            <a:extLst>
              <a:ext uri="{FF2B5EF4-FFF2-40B4-BE49-F238E27FC236}">
                <a16:creationId xmlns:a16="http://schemas.microsoft.com/office/drawing/2014/main" id="{BDB30F7E-C25C-F643-8457-966A4E9EA430}"/>
              </a:ext>
            </a:extLst>
          </p:cNvPr>
          <p:cNvSpPr>
            <a:spLocks noGrp="1"/>
          </p:cNvSpPr>
          <p:nvPr>
            <p:ph type="body" sz="quarter" idx="35" hasCustomPrompt="1"/>
          </p:nvPr>
        </p:nvSpPr>
        <p:spPr>
          <a:xfrm>
            <a:off x="3273893" y="3705045"/>
            <a:ext cx="2592391" cy="207962"/>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44" name="Text Placeholder 13">
            <a:extLst>
              <a:ext uri="{FF2B5EF4-FFF2-40B4-BE49-F238E27FC236}">
                <a16:creationId xmlns:a16="http://schemas.microsoft.com/office/drawing/2014/main" id="{7C39C1A6-7460-C14B-83D4-33C9C6C4BE9C}"/>
              </a:ext>
            </a:extLst>
          </p:cNvPr>
          <p:cNvSpPr>
            <a:spLocks noGrp="1"/>
          </p:cNvSpPr>
          <p:nvPr>
            <p:ph type="body" sz="quarter" idx="37" hasCustomPrompt="1"/>
          </p:nvPr>
        </p:nvSpPr>
        <p:spPr>
          <a:xfrm>
            <a:off x="9372599" y="3711455"/>
            <a:ext cx="2592391" cy="185678"/>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46" name="Text Placeholder 13">
            <a:extLst>
              <a:ext uri="{FF2B5EF4-FFF2-40B4-BE49-F238E27FC236}">
                <a16:creationId xmlns:a16="http://schemas.microsoft.com/office/drawing/2014/main" id="{C34D65A6-934C-D74C-BB66-6AF877EEE449}"/>
              </a:ext>
            </a:extLst>
          </p:cNvPr>
          <p:cNvSpPr>
            <a:spLocks noGrp="1"/>
          </p:cNvSpPr>
          <p:nvPr>
            <p:ph type="body" sz="quarter" idx="39" hasCustomPrompt="1"/>
          </p:nvPr>
        </p:nvSpPr>
        <p:spPr>
          <a:xfrm>
            <a:off x="6320709" y="3705045"/>
            <a:ext cx="2592391" cy="207962"/>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25" name="Slide Number Placeholder 5">
            <a:extLst>
              <a:ext uri="{FF2B5EF4-FFF2-40B4-BE49-F238E27FC236}">
                <a16:creationId xmlns:a16="http://schemas.microsoft.com/office/drawing/2014/main" id="{7DEA0471-411E-9E4D-9433-E993E317E842}"/>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30" name="Title 1">
            <a:extLst>
              <a:ext uri="{FF2B5EF4-FFF2-40B4-BE49-F238E27FC236}">
                <a16:creationId xmlns:a16="http://schemas.microsoft.com/office/drawing/2014/main" id="{F5D09593-59D3-F446-AE5D-E987B7AF615E}"/>
              </a:ext>
            </a:extLst>
          </p:cNvPr>
          <p:cNvSpPr>
            <a:spLocks noGrp="1"/>
          </p:cNvSpPr>
          <p:nvPr>
            <p:ph type="title" hasCustomPrompt="1"/>
          </p:nvPr>
        </p:nvSpPr>
        <p:spPr>
          <a:xfrm>
            <a:off x="228599" y="293125"/>
            <a:ext cx="4343165"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31" name="Text Placeholder 57">
            <a:extLst>
              <a:ext uri="{FF2B5EF4-FFF2-40B4-BE49-F238E27FC236}">
                <a16:creationId xmlns:a16="http://schemas.microsoft.com/office/drawing/2014/main" id="{4F529D1E-5228-F047-BF88-AAC5A30A8500}"/>
              </a:ext>
            </a:extLst>
          </p:cNvPr>
          <p:cNvSpPr>
            <a:spLocks noGrp="1"/>
          </p:cNvSpPr>
          <p:nvPr>
            <p:ph type="body" sz="quarter" idx="40" hasCustomPrompt="1"/>
          </p:nvPr>
        </p:nvSpPr>
        <p:spPr>
          <a:xfrm>
            <a:off x="228600" y="712673"/>
            <a:ext cx="434340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3" name="Text Placeholder 2">
            <a:extLst>
              <a:ext uri="{FF2B5EF4-FFF2-40B4-BE49-F238E27FC236}">
                <a16:creationId xmlns:a16="http://schemas.microsoft.com/office/drawing/2014/main" id="{218EB7D0-7AE4-AA48-93F7-193A1229D2F5}"/>
              </a:ext>
            </a:extLst>
          </p:cNvPr>
          <p:cNvSpPr>
            <a:spLocks noGrp="1"/>
          </p:cNvSpPr>
          <p:nvPr>
            <p:ph type="body" sz="quarter" idx="41" hasCustomPrompt="1"/>
          </p:nvPr>
        </p:nvSpPr>
        <p:spPr>
          <a:xfrm>
            <a:off x="228600" y="1898033"/>
            <a:ext cx="2590800" cy="1386505"/>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32" name="Text Placeholder 2">
            <a:extLst>
              <a:ext uri="{FF2B5EF4-FFF2-40B4-BE49-F238E27FC236}">
                <a16:creationId xmlns:a16="http://schemas.microsoft.com/office/drawing/2014/main" id="{8BCB215A-5B20-0743-94E0-557154D24C87}"/>
              </a:ext>
            </a:extLst>
          </p:cNvPr>
          <p:cNvSpPr>
            <a:spLocks noGrp="1"/>
          </p:cNvSpPr>
          <p:nvPr>
            <p:ph type="body" sz="quarter" idx="42" hasCustomPrompt="1"/>
          </p:nvPr>
        </p:nvSpPr>
        <p:spPr>
          <a:xfrm>
            <a:off x="3287390" y="1898033"/>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33" name="Text Placeholder 2">
            <a:extLst>
              <a:ext uri="{FF2B5EF4-FFF2-40B4-BE49-F238E27FC236}">
                <a16:creationId xmlns:a16="http://schemas.microsoft.com/office/drawing/2014/main" id="{A6D80D71-9424-2F44-B162-5999A7873AA4}"/>
              </a:ext>
            </a:extLst>
          </p:cNvPr>
          <p:cNvSpPr>
            <a:spLocks noGrp="1"/>
          </p:cNvSpPr>
          <p:nvPr>
            <p:ph type="body" sz="quarter" idx="43" hasCustomPrompt="1"/>
          </p:nvPr>
        </p:nvSpPr>
        <p:spPr>
          <a:xfrm>
            <a:off x="6329995" y="1898033"/>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34" name="Text Placeholder 2">
            <a:extLst>
              <a:ext uri="{FF2B5EF4-FFF2-40B4-BE49-F238E27FC236}">
                <a16:creationId xmlns:a16="http://schemas.microsoft.com/office/drawing/2014/main" id="{4CC2B804-C5D8-5A48-81B7-5713C7B60E20}"/>
              </a:ext>
            </a:extLst>
          </p:cNvPr>
          <p:cNvSpPr>
            <a:spLocks noGrp="1"/>
          </p:cNvSpPr>
          <p:nvPr>
            <p:ph type="body" sz="quarter" idx="44" hasCustomPrompt="1"/>
          </p:nvPr>
        </p:nvSpPr>
        <p:spPr>
          <a:xfrm>
            <a:off x="9380692" y="1898033"/>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35" name="Text Placeholder 2">
            <a:extLst>
              <a:ext uri="{FF2B5EF4-FFF2-40B4-BE49-F238E27FC236}">
                <a16:creationId xmlns:a16="http://schemas.microsoft.com/office/drawing/2014/main" id="{4DF379A3-1D0F-1E45-8702-288974609B71}"/>
              </a:ext>
            </a:extLst>
          </p:cNvPr>
          <p:cNvSpPr>
            <a:spLocks noGrp="1"/>
          </p:cNvSpPr>
          <p:nvPr>
            <p:ph type="body" sz="quarter" idx="45" hasCustomPrompt="1"/>
          </p:nvPr>
        </p:nvSpPr>
        <p:spPr>
          <a:xfrm>
            <a:off x="228600" y="4050515"/>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37" name="Text Placeholder 2">
            <a:extLst>
              <a:ext uri="{FF2B5EF4-FFF2-40B4-BE49-F238E27FC236}">
                <a16:creationId xmlns:a16="http://schemas.microsoft.com/office/drawing/2014/main" id="{9D971439-FB54-6C49-B07B-45920EDEFC8D}"/>
              </a:ext>
            </a:extLst>
          </p:cNvPr>
          <p:cNvSpPr>
            <a:spLocks noGrp="1"/>
          </p:cNvSpPr>
          <p:nvPr>
            <p:ph type="body" sz="quarter" idx="46" hasCustomPrompt="1"/>
          </p:nvPr>
        </p:nvSpPr>
        <p:spPr>
          <a:xfrm>
            <a:off x="3287390" y="4050515"/>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38" name="Text Placeholder 2">
            <a:extLst>
              <a:ext uri="{FF2B5EF4-FFF2-40B4-BE49-F238E27FC236}">
                <a16:creationId xmlns:a16="http://schemas.microsoft.com/office/drawing/2014/main" id="{8342C412-BD69-3649-A5ED-2A84EE7FAB31}"/>
              </a:ext>
            </a:extLst>
          </p:cNvPr>
          <p:cNvSpPr>
            <a:spLocks noGrp="1"/>
          </p:cNvSpPr>
          <p:nvPr>
            <p:ph type="body" sz="quarter" idx="47" hasCustomPrompt="1"/>
          </p:nvPr>
        </p:nvSpPr>
        <p:spPr>
          <a:xfrm>
            <a:off x="6329995" y="4050515"/>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47" name="Text Placeholder 2">
            <a:extLst>
              <a:ext uri="{FF2B5EF4-FFF2-40B4-BE49-F238E27FC236}">
                <a16:creationId xmlns:a16="http://schemas.microsoft.com/office/drawing/2014/main" id="{A6C4C6A1-C28C-3C49-87BE-83DCC38A488C}"/>
              </a:ext>
            </a:extLst>
          </p:cNvPr>
          <p:cNvSpPr>
            <a:spLocks noGrp="1"/>
          </p:cNvSpPr>
          <p:nvPr>
            <p:ph type="body" sz="quarter" idx="48" hasCustomPrompt="1"/>
          </p:nvPr>
        </p:nvSpPr>
        <p:spPr>
          <a:xfrm>
            <a:off x="9380692" y="4050515"/>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pic>
        <p:nvPicPr>
          <p:cNvPr id="2" name="Picture 1">
            <a:extLst>
              <a:ext uri="{FF2B5EF4-FFF2-40B4-BE49-F238E27FC236}">
                <a16:creationId xmlns:a16="http://schemas.microsoft.com/office/drawing/2014/main" id="{80165E73-1FF9-1042-6DE7-30EB48CDED5E}"/>
              </a:ext>
            </a:extLst>
          </p:cNvPr>
          <p:cNvPicPr>
            <a:picLocks noChangeAspect="1"/>
          </p:cNvPicPr>
          <p:nvPr userDrawn="1"/>
        </p:nvPicPr>
        <p:blipFill>
          <a:blip r:embed="rId2"/>
          <a:stretch>
            <a:fillRect/>
          </a:stretch>
        </p:blipFill>
        <p:spPr>
          <a:xfrm>
            <a:off x="233400" y="6342513"/>
            <a:ext cx="723467" cy="227941"/>
          </a:xfrm>
          <a:prstGeom prst="rect">
            <a:avLst/>
          </a:prstGeom>
        </p:spPr>
      </p:pic>
    </p:spTree>
    <p:extLst>
      <p:ext uri="{BB962C8B-B14F-4D97-AF65-F5344CB8AC3E}">
        <p14:creationId xmlns:p14="http://schemas.microsoft.com/office/powerpoint/2010/main" val="152045384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12" name="Text Placeholder 13">
            <a:extLst>
              <a:ext uri="{FF2B5EF4-FFF2-40B4-BE49-F238E27FC236}">
                <a16:creationId xmlns:a16="http://schemas.microsoft.com/office/drawing/2014/main" id="{CCFAC936-D591-9543-BA96-1E3C3173F97A}"/>
              </a:ext>
            </a:extLst>
          </p:cNvPr>
          <p:cNvSpPr>
            <a:spLocks noGrp="1"/>
          </p:cNvSpPr>
          <p:nvPr>
            <p:ph type="body" sz="quarter" idx="13" hasCustomPrompt="1"/>
          </p:nvPr>
        </p:nvSpPr>
        <p:spPr>
          <a:xfrm>
            <a:off x="1530598" y="1557103"/>
            <a:ext cx="3032115" cy="185678"/>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14" name="Text Placeholder 13">
            <a:extLst>
              <a:ext uri="{FF2B5EF4-FFF2-40B4-BE49-F238E27FC236}">
                <a16:creationId xmlns:a16="http://schemas.microsoft.com/office/drawing/2014/main" id="{16FEF210-22BD-C34B-8F6C-AE26E7B825A0}"/>
              </a:ext>
            </a:extLst>
          </p:cNvPr>
          <p:cNvSpPr>
            <a:spLocks noGrp="1"/>
          </p:cNvSpPr>
          <p:nvPr>
            <p:ph type="body" sz="quarter" idx="15" hasCustomPrompt="1"/>
          </p:nvPr>
        </p:nvSpPr>
        <p:spPr>
          <a:xfrm>
            <a:off x="7613401" y="1542911"/>
            <a:ext cx="3049872" cy="207962"/>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28" name="Text Placeholder 13">
            <a:extLst>
              <a:ext uri="{FF2B5EF4-FFF2-40B4-BE49-F238E27FC236}">
                <a16:creationId xmlns:a16="http://schemas.microsoft.com/office/drawing/2014/main" id="{DF74593B-DD8B-A549-B7F6-CA6CE7B4CA8D}"/>
              </a:ext>
            </a:extLst>
          </p:cNvPr>
          <p:cNvSpPr>
            <a:spLocks noGrp="1"/>
          </p:cNvSpPr>
          <p:nvPr>
            <p:ph type="body" sz="quarter" idx="28" hasCustomPrompt="1"/>
          </p:nvPr>
        </p:nvSpPr>
        <p:spPr>
          <a:xfrm>
            <a:off x="1530608" y="5015406"/>
            <a:ext cx="3033977" cy="207962"/>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40" name="Text Placeholder 13">
            <a:extLst>
              <a:ext uri="{FF2B5EF4-FFF2-40B4-BE49-F238E27FC236}">
                <a16:creationId xmlns:a16="http://schemas.microsoft.com/office/drawing/2014/main" id="{AC9B3920-F627-8D4A-8EC7-F7F15F5934F0}"/>
              </a:ext>
            </a:extLst>
          </p:cNvPr>
          <p:cNvSpPr>
            <a:spLocks noGrp="1"/>
          </p:cNvSpPr>
          <p:nvPr>
            <p:ph type="body" sz="quarter" idx="33" hasCustomPrompt="1"/>
          </p:nvPr>
        </p:nvSpPr>
        <p:spPr>
          <a:xfrm>
            <a:off x="1530598" y="3274175"/>
            <a:ext cx="3032115" cy="185678"/>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42" name="Text Placeholder 13">
            <a:extLst>
              <a:ext uri="{FF2B5EF4-FFF2-40B4-BE49-F238E27FC236}">
                <a16:creationId xmlns:a16="http://schemas.microsoft.com/office/drawing/2014/main" id="{BDB30F7E-C25C-F643-8457-966A4E9EA430}"/>
              </a:ext>
            </a:extLst>
          </p:cNvPr>
          <p:cNvSpPr>
            <a:spLocks noGrp="1"/>
          </p:cNvSpPr>
          <p:nvPr>
            <p:ph type="body" sz="quarter" idx="35" hasCustomPrompt="1"/>
          </p:nvPr>
        </p:nvSpPr>
        <p:spPr>
          <a:xfrm>
            <a:off x="7613401" y="3259983"/>
            <a:ext cx="3049872" cy="207962"/>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46" name="Text Placeholder 13">
            <a:extLst>
              <a:ext uri="{FF2B5EF4-FFF2-40B4-BE49-F238E27FC236}">
                <a16:creationId xmlns:a16="http://schemas.microsoft.com/office/drawing/2014/main" id="{C34D65A6-934C-D74C-BB66-6AF877EEE449}"/>
              </a:ext>
            </a:extLst>
          </p:cNvPr>
          <p:cNvSpPr>
            <a:spLocks noGrp="1"/>
          </p:cNvSpPr>
          <p:nvPr>
            <p:ph type="body" sz="quarter" idx="39" hasCustomPrompt="1"/>
          </p:nvPr>
        </p:nvSpPr>
        <p:spPr>
          <a:xfrm>
            <a:off x="7613401" y="5015406"/>
            <a:ext cx="3049872" cy="207962"/>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25" name="Slide Number Placeholder 5">
            <a:extLst>
              <a:ext uri="{FF2B5EF4-FFF2-40B4-BE49-F238E27FC236}">
                <a16:creationId xmlns:a16="http://schemas.microsoft.com/office/drawing/2014/main" id="{7DEA0471-411E-9E4D-9433-E993E317E842}"/>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rgbClr val="3D3C3C"/>
                </a:solidFill>
                <a:latin typeface="TWK Everett" panose="020B0204000000000000" pitchFamily="34" charset="77"/>
              </a:defRPr>
            </a:lvl1pPr>
          </a:lstStyle>
          <a:p>
            <a:fld id="{BB55D76A-9B6E-CD41-ABBE-F6C938295BAD}" type="slidenum">
              <a:rPr lang="en-US" smtClean="0"/>
              <a:pPr/>
              <a:t>‹#›</a:t>
            </a:fld>
            <a:endParaRPr lang="en-US"/>
          </a:p>
        </p:txBody>
      </p:sp>
      <p:sp>
        <p:nvSpPr>
          <p:cNvPr id="30" name="Title 1">
            <a:extLst>
              <a:ext uri="{FF2B5EF4-FFF2-40B4-BE49-F238E27FC236}">
                <a16:creationId xmlns:a16="http://schemas.microsoft.com/office/drawing/2014/main" id="{F5D09593-59D3-F446-AE5D-E987B7AF615E}"/>
              </a:ext>
            </a:extLst>
          </p:cNvPr>
          <p:cNvSpPr>
            <a:spLocks noGrp="1"/>
          </p:cNvSpPr>
          <p:nvPr>
            <p:ph type="title" hasCustomPrompt="1"/>
          </p:nvPr>
        </p:nvSpPr>
        <p:spPr>
          <a:xfrm>
            <a:off x="228599" y="293125"/>
            <a:ext cx="4343165"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31" name="Text Placeholder 57">
            <a:extLst>
              <a:ext uri="{FF2B5EF4-FFF2-40B4-BE49-F238E27FC236}">
                <a16:creationId xmlns:a16="http://schemas.microsoft.com/office/drawing/2014/main" id="{4F529D1E-5228-F047-BF88-AAC5A30A8500}"/>
              </a:ext>
            </a:extLst>
          </p:cNvPr>
          <p:cNvSpPr>
            <a:spLocks noGrp="1"/>
          </p:cNvSpPr>
          <p:nvPr>
            <p:ph type="body" sz="quarter" idx="40" hasCustomPrompt="1"/>
          </p:nvPr>
        </p:nvSpPr>
        <p:spPr>
          <a:xfrm>
            <a:off x="228600" y="712673"/>
            <a:ext cx="434340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3" name="Text Placeholder 2">
            <a:extLst>
              <a:ext uri="{FF2B5EF4-FFF2-40B4-BE49-F238E27FC236}">
                <a16:creationId xmlns:a16="http://schemas.microsoft.com/office/drawing/2014/main" id="{218EB7D0-7AE4-AA48-93F7-193A1229D2F5}"/>
              </a:ext>
            </a:extLst>
          </p:cNvPr>
          <p:cNvSpPr>
            <a:spLocks noGrp="1"/>
          </p:cNvSpPr>
          <p:nvPr>
            <p:ph type="body" sz="quarter" idx="41" hasCustomPrompt="1"/>
          </p:nvPr>
        </p:nvSpPr>
        <p:spPr>
          <a:xfrm>
            <a:off x="1530598" y="1898033"/>
            <a:ext cx="3032115" cy="1131085"/>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32" name="Text Placeholder 2">
            <a:extLst>
              <a:ext uri="{FF2B5EF4-FFF2-40B4-BE49-F238E27FC236}">
                <a16:creationId xmlns:a16="http://schemas.microsoft.com/office/drawing/2014/main" id="{8BCB215A-5B20-0743-94E0-557154D24C87}"/>
              </a:ext>
            </a:extLst>
          </p:cNvPr>
          <p:cNvSpPr>
            <a:spLocks noGrp="1"/>
          </p:cNvSpPr>
          <p:nvPr>
            <p:ph type="body" sz="quarter" idx="42" hasCustomPrompt="1"/>
          </p:nvPr>
        </p:nvSpPr>
        <p:spPr>
          <a:xfrm>
            <a:off x="7613401" y="1898033"/>
            <a:ext cx="3048000" cy="113108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smtClean="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33" name="Text Placeholder 2">
            <a:extLst>
              <a:ext uri="{FF2B5EF4-FFF2-40B4-BE49-F238E27FC236}">
                <a16:creationId xmlns:a16="http://schemas.microsoft.com/office/drawing/2014/main" id="{A6D80D71-9424-2F44-B162-5999A7873AA4}"/>
              </a:ext>
            </a:extLst>
          </p:cNvPr>
          <p:cNvSpPr>
            <a:spLocks noGrp="1"/>
          </p:cNvSpPr>
          <p:nvPr>
            <p:ph type="body" sz="quarter" idx="43" hasCustomPrompt="1"/>
          </p:nvPr>
        </p:nvSpPr>
        <p:spPr>
          <a:xfrm>
            <a:off x="1530598" y="5370528"/>
            <a:ext cx="3032115" cy="1154224"/>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35" name="Text Placeholder 2">
            <a:extLst>
              <a:ext uri="{FF2B5EF4-FFF2-40B4-BE49-F238E27FC236}">
                <a16:creationId xmlns:a16="http://schemas.microsoft.com/office/drawing/2014/main" id="{4DF379A3-1D0F-1E45-8702-288974609B71}"/>
              </a:ext>
            </a:extLst>
          </p:cNvPr>
          <p:cNvSpPr>
            <a:spLocks noGrp="1"/>
          </p:cNvSpPr>
          <p:nvPr>
            <p:ph type="body" sz="quarter" idx="45" hasCustomPrompt="1"/>
          </p:nvPr>
        </p:nvSpPr>
        <p:spPr>
          <a:xfrm>
            <a:off x="1530598" y="3605453"/>
            <a:ext cx="3032115" cy="113108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37" name="Text Placeholder 2">
            <a:extLst>
              <a:ext uri="{FF2B5EF4-FFF2-40B4-BE49-F238E27FC236}">
                <a16:creationId xmlns:a16="http://schemas.microsoft.com/office/drawing/2014/main" id="{9D971439-FB54-6C49-B07B-45920EDEFC8D}"/>
              </a:ext>
            </a:extLst>
          </p:cNvPr>
          <p:cNvSpPr>
            <a:spLocks noGrp="1"/>
          </p:cNvSpPr>
          <p:nvPr>
            <p:ph type="body" sz="quarter" idx="46" hasCustomPrompt="1"/>
          </p:nvPr>
        </p:nvSpPr>
        <p:spPr>
          <a:xfrm>
            <a:off x="7613401" y="3605453"/>
            <a:ext cx="3048000" cy="113108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38" name="Text Placeholder 2">
            <a:extLst>
              <a:ext uri="{FF2B5EF4-FFF2-40B4-BE49-F238E27FC236}">
                <a16:creationId xmlns:a16="http://schemas.microsoft.com/office/drawing/2014/main" id="{8342C412-BD69-3649-A5ED-2A84EE7FAB31}"/>
              </a:ext>
            </a:extLst>
          </p:cNvPr>
          <p:cNvSpPr>
            <a:spLocks noGrp="1"/>
          </p:cNvSpPr>
          <p:nvPr>
            <p:ph type="body" sz="quarter" idx="47" hasCustomPrompt="1"/>
          </p:nvPr>
        </p:nvSpPr>
        <p:spPr>
          <a:xfrm>
            <a:off x="7613401" y="5360876"/>
            <a:ext cx="3048000" cy="1154224"/>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2" name="Text Placeholder 13">
            <a:extLst>
              <a:ext uri="{FF2B5EF4-FFF2-40B4-BE49-F238E27FC236}">
                <a16:creationId xmlns:a16="http://schemas.microsoft.com/office/drawing/2014/main" id="{0038B1A7-E95E-3C4D-8B65-1DC93655092F}"/>
              </a:ext>
            </a:extLst>
          </p:cNvPr>
          <p:cNvSpPr>
            <a:spLocks noGrp="1"/>
          </p:cNvSpPr>
          <p:nvPr>
            <p:ph type="body" sz="quarter" idx="48" hasCustomPrompt="1"/>
          </p:nvPr>
        </p:nvSpPr>
        <p:spPr>
          <a:xfrm>
            <a:off x="763349" y="1530058"/>
            <a:ext cx="670445" cy="441630"/>
          </a:xfrm>
          <a:prstGeom prst="rect">
            <a:avLst/>
          </a:prstGeom>
        </p:spPr>
        <p:txBody>
          <a:bodyPr lIns="0" tIns="0" rIns="0" bIns="0" anchor="ctr">
            <a:noAutofit/>
          </a:bodyPr>
          <a:lstStyle>
            <a:lvl1pPr marL="0" indent="0">
              <a:buFont typeface="Arial" panose="020B0604020202020204" pitchFamily="34" charset="0"/>
              <a:buNone/>
              <a:defRPr sz="3600" b="1" i="0">
                <a:ln>
                  <a:solidFill>
                    <a:schemeClr val="accent1"/>
                  </a:solidFill>
                </a:ln>
                <a:no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01</a:t>
            </a:r>
          </a:p>
        </p:txBody>
      </p:sp>
      <p:sp>
        <p:nvSpPr>
          <p:cNvPr id="23" name="Text Placeholder 13">
            <a:extLst>
              <a:ext uri="{FF2B5EF4-FFF2-40B4-BE49-F238E27FC236}">
                <a16:creationId xmlns:a16="http://schemas.microsoft.com/office/drawing/2014/main" id="{D7FBA33F-457B-9A44-B7DB-E88B05396B3D}"/>
              </a:ext>
            </a:extLst>
          </p:cNvPr>
          <p:cNvSpPr>
            <a:spLocks noGrp="1"/>
          </p:cNvSpPr>
          <p:nvPr>
            <p:ph type="body" sz="quarter" idx="49" hasCustomPrompt="1"/>
          </p:nvPr>
        </p:nvSpPr>
        <p:spPr>
          <a:xfrm>
            <a:off x="763349" y="3261753"/>
            <a:ext cx="670445" cy="441630"/>
          </a:xfrm>
          <a:prstGeom prst="rect">
            <a:avLst/>
          </a:prstGeom>
        </p:spPr>
        <p:txBody>
          <a:bodyPr lIns="0" tIns="0" rIns="0" bIns="0" anchor="ctr">
            <a:noAutofit/>
          </a:bodyPr>
          <a:lstStyle>
            <a:lvl1pPr marL="0" indent="0">
              <a:buFont typeface="Arial" panose="020B0604020202020204" pitchFamily="34" charset="0"/>
              <a:buNone/>
              <a:defRPr sz="3600" b="1" i="0">
                <a:ln>
                  <a:solidFill>
                    <a:schemeClr val="accent1"/>
                  </a:solidFill>
                </a:ln>
                <a:no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01</a:t>
            </a:r>
          </a:p>
        </p:txBody>
      </p:sp>
      <p:sp>
        <p:nvSpPr>
          <p:cNvPr id="24" name="Text Placeholder 13">
            <a:extLst>
              <a:ext uri="{FF2B5EF4-FFF2-40B4-BE49-F238E27FC236}">
                <a16:creationId xmlns:a16="http://schemas.microsoft.com/office/drawing/2014/main" id="{3EACCA0E-54DF-5545-8611-264EC0B9B273}"/>
              </a:ext>
            </a:extLst>
          </p:cNvPr>
          <p:cNvSpPr>
            <a:spLocks noGrp="1"/>
          </p:cNvSpPr>
          <p:nvPr>
            <p:ph type="body" sz="quarter" idx="50" hasCustomPrompt="1"/>
          </p:nvPr>
        </p:nvSpPr>
        <p:spPr>
          <a:xfrm>
            <a:off x="763349" y="5001541"/>
            <a:ext cx="670445" cy="441630"/>
          </a:xfrm>
          <a:prstGeom prst="rect">
            <a:avLst/>
          </a:prstGeom>
        </p:spPr>
        <p:txBody>
          <a:bodyPr lIns="0" tIns="0" rIns="0" bIns="0" anchor="ctr">
            <a:noAutofit/>
          </a:bodyPr>
          <a:lstStyle>
            <a:lvl1pPr marL="0" indent="0">
              <a:buFont typeface="Arial" panose="020B0604020202020204" pitchFamily="34" charset="0"/>
              <a:buNone/>
              <a:defRPr sz="3600" b="1" i="0">
                <a:ln>
                  <a:solidFill>
                    <a:schemeClr val="accent1"/>
                  </a:solidFill>
                </a:ln>
                <a:no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01</a:t>
            </a:r>
          </a:p>
        </p:txBody>
      </p:sp>
      <p:sp>
        <p:nvSpPr>
          <p:cNvPr id="27" name="Text Placeholder 13">
            <a:extLst>
              <a:ext uri="{FF2B5EF4-FFF2-40B4-BE49-F238E27FC236}">
                <a16:creationId xmlns:a16="http://schemas.microsoft.com/office/drawing/2014/main" id="{4DB0FA13-C54A-684F-944E-EAE89AF8521F}"/>
              </a:ext>
            </a:extLst>
          </p:cNvPr>
          <p:cNvSpPr>
            <a:spLocks noGrp="1"/>
          </p:cNvSpPr>
          <p:nvPr>
            <p:ph type="body" sz="quarter" idx="51" hasCustomPrompt="1"/>
          </p:nvPr>
        </p:nvSpPr>
        <p:spPr>
          <a:xfrm>
            <a:off x="6856651" y="1530058"/>
            <a:ext cx="670445" cy="441630"/>
          </a:xfrm>
          <a:prstGeom prst="rect">
            <a:avLst/>
          </a:prstGeom>
        </p:spPr>
        <p:txBody>
          <a:bodyPr lIns="0" tIns="0" rIns="0" bIns="0" anchor="ctr">
            <a:noAutofit/>
          </a:bodyPr>
          <a:lstStyle>
            <a:lvl1pPr marL="0" indent="0">
              <a:buFont typeface="Arial" panose="020B0604020202020204" pitchFamily="34" charset="0"/>
              <a:buNone/>
              <a:defRPr sz="3600" b="1" i="0">
                <a:ln>
                  <a:solidFill>
                    <a:schemeClr val="accent1"/>
                  </a:solidFill>
                </a:ln>
                <a:no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01</a:t>
            </a:r>
          </a:p>
        </p:txBody>
      </p:sp>
      <p:sp>
        <p:nvSpPr>
          <p:cNvPr id="29" name="Text Placeholder 13">
            <a:extLst>
              <a:ext uri="{FF2B5EF4-FFF2-40B4-BE49-F238E27FC236}">
                <a16:creationId xmlns:a16="http://schemas.microsoft.com/office/drawing/2014/main" id="{2A9471F6-7209-B74C-93EE-ADE8EE5C3E26}"/>
              </a:ext>
            </a:extLst>
          </p:cNvPr>
          <p:cNvSpPr>
            <a:spLocks noGrp="1"/>
          </p:cNvSpPr>
          <p:nvPr>
            <p:ph type="body" sz="quarter" idx="52" hasCustomPrompt="1"/>
          </p:nvPr>
        </p:nvSpPr>
        <p:spPr>
          <a:xfrm>
            <a:off x="6856651" y="3261753"/>
            <a:ext cx="670445" cy="441630"/>
          </a:xfrm>
          <a:prstGeom prst="rect">
            <a:avLst/>
          </a:prstGeom>
        </p:spPr>
        <p:txBody>
          <a:bodyPr lIns="0" tIns="0" rIns="0" bIns="0" anchor="ctr">
            <a:noAutofit/>
          </a:bodyPr>
          <a:lstStyle>
            <a:lvl1pPr marL="0" indent="0">
              <a:buFont typeface="Arial" panose="020B0604020202020204" pitchFamily="34" charset="0"/>
              <a:buNone/>
              <a:defRPr sz="3600" b="1" i="0">
                <a:ln>
                  <a:solidFill>
                    <a:schemeClr val="accent1"/>
                  </a:solidFill>
                </a:ln>
                <a:no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01</a:t>
            </a:r>
          </a:p>
        </p:txBody>
      </p:sp>
      <p:sp>
        <p:nvSpPr>
          <p:cNvPr id="36" name="Text Placeholder 13">
            <a:extLst>
              <a:ext uri="{FF2B5EF4-FFF2-40B4-BE49-F238E27FC236}">
                <a16:creationId xmlns:a16="http://schemas.microsoft.com/office/drawing/2014/main" id="{D290A8D4-25E0-2A4A-A5BB-4F9AC29D1ECE}"/>
              </a:ext>
            </a:extLst>
          </p:cNvPr>
          <p:cNvSpPr>
            <a:spLocks noGrp="1"/>
          </p:cNvSpPr>
          <p:nvPr>
            <p:ph type="body" sz="quarter" idx="53" hasCustomPrompt="1"/>
          </p:nvPr>
        </p:nvSpPr>
        <p:spPr>
          <a:xfrm>
            <a:off x="6856651" y="5001541"/>
            <a:ext cx="670445" cy="441630"/>
          </a:xfrm>
          <a:prstGeom prst="rect">
            <a:avLst/>
          </a:prstGeom>
        </p:spPr>
        <p:txBody>
          <a:bodyPr lIns="0" tIns="0" rIns="0" bIns="0" anchor="ctr">
            <a:noAutofit/>
          </a:bodyPr>
          <a:lstStyle>
            <a:lvl1pPr marL="0" indent="0">
              <a:buFont typeface="Arial" panose="020B0604020202020204" pitchFamily="34" charset="0"/>
              <a:buNone/>
              <a:defRPr sz="3600" b="1" i="0">
                <a:ln>
                  <a:solidFill>
                    <a:schemeClr val="accent1"/>
                  </a:solidFill>
                </a:ln>
                <a:no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01</a:t>
            </a:r>
          </a:p>
        </p:txBody>
      </p:sp>
      <p:pic>
        <p:nvPicPr>
          <p:cNvPr id="2" name="Picture 1">
            <a:extLst>
              <a:ext uri="{FF2B5EF4-FFF2-40B4-BE49-F238E27FC236}">
                <a16:creationId xmlns:a16="http://schemas.microsoft.com/office/drawing/2014/main" id="{16C6DCCC-2A5B-22F8-0854-2D0E48D7E42D}"/>
              </a:ext>
            </a:extLst>
          </p:cNvPr>
          <p:cNvPicPr>
            <a:picLocks noChangeAspect="1"/>
          </p:cNvPicPr>
          <p:nvPr userDrawn="1"/>
        </p:nvPicPr>
        <p:blipFill>
          <a:blip r:embed="rId2"/>
          <a:stretch>
            <a:fillRect/>
          </a:stretch>
        </p:blipFill>
        <p:spPr>
          <a:xfrm>
            <a:off x="233400" y="6342513"/>
            <a:ext cx="723467" cy="227941"/>
          </a:xfrm>
          <a:prstGeom prst="rect">
            <a:avLst/>
          </a:prstGeom>
        </p:spPr>
      </p:pic>
    </p:spTree>
    <p:extLst>
      <p:ext uri="{BB962C8B-B14F-4D97-AF65-F5344CB8AC3E}">
        <p14:creationId xmlns:p14="http://schemas.microsoft.com/office/powerpoint/2010/main" val="181532291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ext w List Spring Green">
    <p:bg>
      <p:bgPr>
        <a:solidFill>
          <a:schemeClr val="accent3"/>
        </a:solidFill>
        <a:effectLst/>
      </p:bgPr>
    </p:bg>
    <p:spTree>
      <p:nvGrpSpPr>
        <p:cNvPr id="1" name=""/>
        <p:cNvGrpSpPr/>
        <p:nvPr/>
      </p:nvGrpSpPr>
      <p:grpSpPr>
        <a:xfrm>
          <a:off x="0" y="0"/>
          <a:ext cx="0" cy="0"/>
          <a:chOff x="0" y="0"/>
          <a:chExt cx="0" cy="0"/>
        </a:xfrm>
      </p:grpSpPr>
      <p:sp>
        <p:nvSpPr>
          <p:cNvPr id="9" name="Text Placeholder 4">
            <a:extLst>
              <a:ext uri="{FF2B5EF4-FFF2-40B4-BE49-F238E27FC236}">
                <a16:creationId xmlns:a16="http://schemas.microsoft.com/office/drawing/2014/main" id="{4D48C5E5-34ED-B246-8FE3-9A0EB5DFCD4F}"/>
              </a:ext>
            </a:extLst>
          </p:cNvPr>
          <p:cNvSpPr>
            <a:spLocks noGrp="1"/>
          </p:cNvSpPr>
          <p:nvPr>
            <p:ph type="body" sz="quarter" idx="16" hasCustomPrompt="1"/>
          </p:nvPr>
        </p:nvSpPr>
        <p:spPr>
          <a:xfrm>
            <a:off x="228600" y="1324207"/>
            <a:ext cx="5409901" cy="1983905"/>
          </a:xfrm>
          <a:prstGeom prst="rect">
            <a:avLst/>
          </a:prstGeom>
        </p:spPr>
        <p:txBody>
          <a:bodyPr lIns="0" tIns="0" rIns="0" bIns="0">
            <a:noAutofit/>
          </a:bodyPr>
          <a:lstStyle>
            <a:lvl1pPr marL="0" indent="0">
              <a:lnSpc>
                <a:spcPct val="100000"/>
              </a:lnSpc>
              <a:buNone/>
              <a:defRPr sz="3200" b="0" i="0">
                <a:solidFill>
                  <a:srgbClr val="042315"/>
                </a:solidFill>
                <a:latin typeface="TWK Everett" panose="020B0204000000000000" pitchFamily="34" charset="77"/>
              </a:defRPr>
            </a:lvl1pPr>
          </a:lstStyle>
          <a:p>
            <a:pPr lvl="0"/>
            <a:r>
              <a:rPr lang="en-US"/>
              <a:t>Add body text here–Lorem ipsum dolor sit </a:t>
            </a:r>
            <a:r>
              <a:rPr lang="en-US" err="1"/>
              <a:t>amet</a:t>
            </a:r>
            <a:r>
              <a:rPr lang="en-US"/>
              <a:t>, </a:t>
            </a:r>
            <a:r>
              <a:rPr lang="en-US" err="1"/>
              <a:t>consectetur</a:t>
            </a:r>
            <a:r>
              <a:rPr lang="en-US"/>
              <a:t> </a:t>
            </a:r>
            <a:r>
              <a:rPr lang="en-US" err="1"/>
              <a:t>adipiscing</a:t>
            </a:r>
            <a:r>
              <a:rPr lang="en-US"/>
              <a:t> </a:t>
            </a:r>
            <a:r>
              <a:rPr lang="en-US" err="1"/>
              <a:t>elit</a:t>
            </a:r>
            <a:endParaRPr lang="en-US"/>
          </a:p>
        </p:txBody>
      </p:sp>
      <p:sp>
        <p:nvSpPr>
          <p:cNvPr id="12" name="Slide Number Placeholder 5">
            <a:extLst>
              <a:ext uri="{FF2B5EF4-FFF2-40B4-BE49-F238E27FC236}">
                <a16:creationId xmlns:a16="http://schemas.microsoft.com/office/drawing/2014/main" id="{93EEF68C-1B1A-8646-8CCC-05086C10767F}"/>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4" name="Title 1">
            <a:extLst>
              <a:ext uri="{FF2B5EF4-FFF2-40B4-BE49-F238E27FC236}">
                <a16:creationId xmlns:a16="http://schemas.microsoft.com/office/drawing/2014/main" id="{BCCE7C15-0676-9343-AA28-66396C737996}"/>
              </a:ext>
            </a:extLst>
          </p:cNvPr>
          <p:cNvSpPr>
            <a:spLocks noGrp="1"/>
          </p:cNvSpPr>
          <p:nvPr>
            <p:ph type="title" hasCustomPrompt="1"/>
          </p:nvPr>
        </p:nvSpPr>
        <p:spPr>
          <a:xfrm>
            <a:off x="228599" y="294417"/>
            <a:ext cx="5404508" cy="281078"/>
          </a:xfrm>
        </p:spPr>
        <p:txBody>
          <a:bodyPr>
            <a:noAutofit/>
          </a:bodyPr>
          <a:lstStyle>
            <a:lvl1pPr>
              <a:lnSpc>
                <a:spcPct val="100000"/>
              </a:lnSpc>
              <a:defRPr sz="2400" b="0" i="0">
                <a:solidFill>
                  <a:srgbClr val="042315"/>
                </a:solidFill>
                <a:latin typeface="TWK Everett" panose="020B0204000000000000" pitchFamily="34" charset="77"/>
              </a:defRPr>
            </a:lvl1pPr>
          </a:lstStyle>
          <a:p>
            <a:r>
              <a:rPr lang="en-US"/>
              <a:t>Add heading here</a:t>
            </a:r>
          </a:p>
        </p:txBody>
      </p:sp>
      <p:sp>
        <p:nvSpPr>
          <p:cNvPr id="15" name="Text Placeholder 57">
            <a:extLst>
              <a:ext uri="{FF2B5EF4-FFF2-40B4-BE49-F238E27FC236}">
                <a16:creationId xmlns:a16="http://schemas.microsoft.com/office/drawing/2014/main" id="{542C4BC2-AF38-2F4B-B584-42E2EC3A8BA4}"/>
              </a:ext>
            </a:extLst>
          </p:cNvPr>
          <p:cNvSpPr>
            <a:spLocks noGrp="1"/>
          </p:cNvSpPr>
          <p:nvPr>
            <p:ph type="body" sz="quarter" idx="32" hasCustomPrompt="1"/>
          </p:nvPr>
        </p:nvSpPr>
        <p:spPr>
          <a:xfrm>
            <a:off x="228600" y="712673"/>
            <a:ext cx="540480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042315"/>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16" name="Text Placeholder 2">
            <a:extLst>
              <a:ext uri="{FF2B5EF4-FFF2-40B4-BE49-F238E27FC236}">
                <a16:creationId xmlns:a16="http://schemas.microsoft.com/office/drawing/2014/main" id="{2BD0F517-AEAE-094F-9FEF-07077F569232}"/>
              </a:ext>
            </a:extLst>
          </p:cNvPr>
          <p:cNvSpPr>
            <a:spLocks noGrp="1"/>
          </p:cNvSpPr>
          <p:nvPr>
            <p:ph type="body" sz="quarter" idx="35" hasCustomPrompt="1"/>
          </p:nvPr>
        </p:nvSpPr>
        <p:spPr>
          <a:xfrm>
            <a:off x="233993" y="3621085"/>
            <a:ext cx="5404508" cy="2398715"/>
          </a:xfrm>
        </p:spPr>
        <p:txBody>
          <a:bodyPr/>
          <a:lstStyle>
            <a:lvl1pPr>
              <a:defRPr sz="1600">
                <a:solidFill>
                  <a:srgbClr val="042315"/>
                </a:solidFill>
              </a:defRPr>
            </a:lvl1pPr>
            <a:lvl2pPr>
              <a:defRPr sz="1600">
                <a:solidFill>
                  <a:srgbClr val="042315"/>
                </a:solidFill>
              </a:defRPr>
            </a:lvl2pPr>
            <a:lvl3pPr marL="742950" indent="-228600">
              <a:buFont typeface="Courier New" panose="02070309020205020404" pitchFamily="49" charset="0"/>
              <a:buChar char="o"/>
              <a:tabLst/>
              <a:defRPr sz="1600">
                <a:solidFill>
                  <a:srgbClr val="042315"/>
                </a:solidFill>
              </a:defRPr>
            </a:lvl3pPr>
            <a:lvl4pPr>
              <a:defRPr sz="1600">
                <a:solidFill>
                  <a:srgbClr val="042315"/>
                </a:solidFill>
              </a:defRPr>
            </a:lvl4pPr>
            <a:lvl5pPr>
              <a:defRPr sz="1600">
                <a:solidFill>
                  <a:srgbClr val="042315"/>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pic>
        <p:nvPicPr>
          <p:cNvPr id="2" name="Picture 1">
            <a:extLst>
              <a:ext uri="{FF2B5EF4-FFF2-40B4-BE49-F238E27FC236}">
                <a16:creationId xmlns:a16="http://schemas.microsoft.com/office/drawing/2014/main" id="{57E12E93-42FE-600C-3009-D7504C6A27AB}"/>
              </a:ext>
            </a:extLst>
          </p:cNvPr>
          <p:cNvPicPr>
            <a:picLocks noChangeAspect="1"/>
          </p:cNvPicPr>
          <p:nvPr userDrawn="1"/>
        </p:nvPicPr>
        <p:blipFill>
          <a:blip r:embed="rId2"/>
          <a:stretch>
            <a:fillRect/>
          </a:stretch>
        </p:blipFill>
        <p:spPr>
          <a:xfrm>
            <a:off x="233401" y="6343599"/>
            <a:ext cx="723467" cy="227941"/>
          </a:xfrm>
          <a:prstGeom prst="rect">
            <a:avLst/>
          </a:prstGeom>
        </p:spPr>
      </p:pic>
    </p:spTree>
    <p:extLst>
      <p:ext uri="{BB962C8B-B14F-4D97-AF65-F5344CB8AC3E}">
        <p14:creationId xmlns:p14="http://schemas.microsoft.com/office/powerpoint/2010/main" val="1056241905"/>
      </p:ext>
    </p:extLst>
  </p:cSld>
  <p:clrMapOvr>
    <a:masterClrMapping/>
  </p:clrMapOvr>
  <p:extLst>
    <p:ext uri="{DCECCB84-F9BA-43D5-87BE-67443E8EF086}">
      <p15:sldGuideLst xmlns:p15="http://schemas.microsoft.com/office/powerpoint/2012/main"/>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Large Text Two Columns">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FC470976-FFAD-FF4D-88C0-372D1E35504C}"/>
              </a:ext>
            </a:extLst>
          </p:cNvPr>
          <p:cNvCxnSpPr>
            <a:cxnSpLocks/>
          </p:cNvCxnSpPr>
          <p:nvPr userDrawn="1"/>
        </p:nvCxnSpPr>
        <p:spPr>
          <a:xfrm>
            <a:off x="6096000" y="1506526"/>
            <a:ext cx="4563627" cy="0"/>
          </a:xfrm>
          <a:prstGeom prst="line">
            <a:avLst/>
          </a:prstGeom>
          <a:ln>
            <a:solidFill>
              <a:schemeClr val="accent1"/>
            </a:solidFill>
          </a:ln>
        </p:spPr>
        <p:style>
          <a:lnRef idx="1">
            <a:schemeClr val="accent3"/>
          </a:lnRef>
          <a:fillRef idx="0">
            <a:schemeClr val="accent3"/>
          </a:fillRef>
          <a:effectRef idx="0">
            <a:schemeClr val="accent3"/>
          </a:effectRef>
          <a:fontRef idx="minor">
            <a:schemeClr val="tx1"/>
          </a:fontRef>
        </p:style>
      </p:cxnSp>
      <p:sp>
        <p:nvSpPr>
          <p:cNvPr id="20" name="Text Placeholder 4">
            <a:extLst>
              <a:ext uri="{FF2B5EF4-FFF2-40B4-BE49-F238E27FC236}">
                <a16:creationId xmlns:a16="http://schemas.microsoft.com/office/drawing/2014/main" id="{516F41D2-B2DC-6149-9C04-C0436A0B5999}"/>
              </a:ext>
            </a:extLst>
          </p:cNvPr>
          <p:cNvSpPr>
            <a:spLocks noGrp="1"/>
          </p:cNvSpPr>
          <p:nvPr>
            <p:ph type="body" sz="quarter" idx="16" hasCustomPrompt="1"/>
          </p:nvPr>
        </p:nvSpPr>
        <p:spPr>
          <a:xfrm>
            <a:off x="228600" y="1655115"/>
            <a:ext cx="5410200" cy="3526486"/>
          </a:xfrm>
          <a:prstGeom prst="rect">
            <a:avLst/>
          </a:prstGeom>
        </p:spPr>
        <p:txBody>
          <a:bodyPr lIns="0" tIns="0" rIns="0" bIns="0">
            <a:noAutofit/>
          </a:bodyPr>
          <a:lstStyle>
            <a:lvl1pPr marL="0" indent="0">
              <a:buNone/>
              <a:defRPr sz="3200" b="0" i="0">
                <a:solidFill>
                  <a:srgbClr val="FF462D"/>
                </a:solidFill>
                <a:latin typeface="TWK Everett" panose="020B0204000000000000" pitchFamily="34" charset="77"/>
              </a:defRPr>
            </a:lvl1pPr>
          </a:lstStyle>
          <a:p>
            <a:pPr lvl="0"/>
            <a:r>
              <a:rPr lang="en-US"/>
              <a:t>Add body text here–Lorem ipsum dolor sit </a:t>
            </a:r>
            <a:r>
              <a:rPr lang="en-US" err="1"/>
              <a:t>amet</a:t>
            </a:r>
            <a:r>
              <a:rPr lang="en-US"/>
              <a:t>, </a:t>
            </a:r>
            <a:r>
              <a:rPr lang="en-US" err="1"/>
              <a:t>consectetur</a:t>
            </a:r>
            <a:r>
              <a:rPr lang="en-US"/>
              <a:t> </a:t>
            </a:r>
            <a:r>
              <a:rPr lang="en-US" err="1"/>
              <a:t>adipiscing</a:t>
            </a:r>
            <a:r>
              <a:rPr lang="en-US"/>
              <a:t> </a:t>
            </a:r>
            <a:r>
              <a:rPr lang="en-US" err="1"/>
              <a:t>elit</a:t>
            </a:r>
            <a:endParaRPr lang="en-US"/>
          </a:p>
        </p:txBody>
      </p:sp>
      <p:sp>
        <p:nvSpPr>
          <p:cNvPr id="10" name="Slide Number Placeholder 5">
            <a:extLst>
              <a:ext uri="{FF2B5EF4-FFF2-40B4-BE49-F238E27FC236}">
                <a16:creationId xmlns:a16="http://schemas.microsoft.com/office/drawing/2014/main" id="{50AAAA15-AAFD-3441-81B3-29C7FC7F81C9}"/>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7" name="Title 1">
            <a:extLst>
              <a:ext uri="{FF2B5EF4-FFF2-40B4-BE49-F238E27FC236}">
                <a16:creationId xmlns:a16="http://schemas.microsoft.com/office/drawing/2014/main" id="{83E462E2-8F77-744A-9EA3-B06C21622FA2}"/>
              </a:ext>
            </a:extLst>
          </p:cNvPr>
          <p:cNvSpPr>
            <a:spLocks noGrp="1"/>
          </p:cNvSpPr>
          <p:nvPr>
            <p:ph type="title" hasCustomPrompt="1"/>
          </p:nvPr>
        </p:nvSpPr>
        <p:spPr>
          <a:xfrm>
            <a:off x="228599" y="293125"/>
            <a:ext cx="4343165"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18" name="Text Placeholder 57">
            <a:extLst>
              <a:ext uri="{FF2B5EF4-FFF2-40B4-BE49-F238E27FC236}">
                <a16:creationId xmlns:a16="http://schemas.microsoft.com/office/drawing/2014/main" id="{5CB77C58-1442-CD4F-B09A-E4C3C0A4BF3E}"/>
              </a:ext>
            </a:extLst>
          </p:cNvPr>
          <p:cNvSpPr>
            <a:spLocks noGrp="1"/>
          </p:cNvSpPr>
          <p:nvPr>
            <p:ph type="body" sz="quarter" idx="40" hasCustomPrompt="1"/>
          </p:nvPr>
        </p:nvSpPr>
        <p:spPr>
          <a:xfrm>
            <a:off x="228600" y="712673"/>
            <a:ext cx="434340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5" name="Text Placeholder 2">
            <a:extLst>
              <a:ext uri="{FF2B5EF4-FFF2-40B4-BE49-F238E27FC236}">
                <a16:creationId xmlns:a16="http://schemas.microsoft.com/office/drawing/2014/main" id="{D0323FFB-0571-EE48-AB6D-FD97A544B1C5}"/>
              </a:ext>
            </a:extLst>
          </p:cNvPr>
          <p:cNvSpPr>
            <a:spLocks noGrp="1"/>
          </p:cNvSpPr>
          <p:nvPr>
            <p:ph type="body" sz="quarter" idx="30" hasCustomPrompt="1"/>
          </p:nvPr>
        </p:nvSpPr>
        <p:spPr>
          <a:xfrm>
            <a:off x="6096000" y="1683598"/>
            <a:ext cx="5867400" cy="3498002"/>
          </a:xfrm>
        </p:spPr>
        <p:txBody>
          <a:bodyPr/>
          <a:lstStyle>
            <a:lvl1pPr>
              <a:defRPr sz="1600">
                <a:solidFill>
                  <a:srgbClr val="3D3C3C"/>
                </a:solidFill>
              </a:defRPr>
            </a:lvl1pPr>
            <a:lvl2pPr>
              <a:defRPr sz="1600">
                <a:solidFill>
                  <a:srgbClr val="3D3C3C"/>
                </a:solidFill>
              </a:defRPr>
            </a:lvl2pPr>
            <a:lvl3pPr marL="742950" indent="-228600">
              <a:buFont typeface="Courier New" panose="02070309020205020404" pitchFamily="49" charset="0"/>
              <a:buChar char="o"/>
              <a:tabLst/>
              <a:defRPr sz="1600">
                <a:solidFill>
                  <a:srgbClr val="3D3C3C"/>
                </a:solidFill>
              </a:defRPr>
            </a:lvl3pPr>
            <a:lvl4pPr>
              <a:defRPr sz="1600">
                <a:solidFill>
                  <a:srgbClr val="3D3C3C"/>
                </a:solidFill>
              </a:defRPr>
            </a:lvl4pPr>
            <a:lvl5pPr>
              <a:defRPr sz="1600">
                <a:solidFill>
                  <a:srgbClr val="3D3C3C"/>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pic>
        <p:nvPicPr>
          <p:cNvPr id="2" name="Picture 1">
            <a:extLst>
              <a:ext uri="{FF2B5EF4-FFF2-40B4-BE49-F238E27FC236}">
                <a16:creationId xmlns:a16="http://schemas.microsoft.com/office/drawing/2014/main" id="{D98DB5FA-520B-76C3-F962-B67586118A58}"/>
              </a:ext>
            </a:extLst>
          </p:cNvPr>
          <p:cNvPicPr>
            <a:picLocks noChangeAspect="1"/>
          </p:cNvPicPr>
          <p:nvPr userDrawn="1"/>
        </p:nvPicPr>
        <p:blipFill>
          <a:blip r:embed="rId2"/>
          <a:stretch>
            <a:fillRect/>
          </a:stretch>
        </p:blipFill>
        <p:spPr>
          <a:xfrm>
            <a:off x="233400" y="6342513"/>
            <a:ext cx="723467" cy="227941"/>
          </a:xfrm>
          <a:prstGeom prst="rect">
            <a:avLst/>
          </a:prstGeom>
        </p:spPr>
      </p:pic>
    </p:spTree>
    <p:extLst>
      <p:ext uri="{BB962C8B-B14F-4D97-AF65-F5344CB8AC3E}">
        <p14:creationId xmlns:p14="http://schemas.microsoft.com/office/powerpoint/2010/main" val="1700446624"/>
      </p:ext>
    </p:extLst>
  </p:cSld>
  <p:clrMapOvr>
    <a:masterClrMapping/>
  </p:clrMapOvr>
  <p:extLst>
    <p:ext uri="{DCECCB84-F9BA-43D5-87BE-67443E8EF086}">
      <p15:sldGuideLst xmlns:p15="http://schemas.microsoft.com/office/powerpoint/2012/main"/>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ntent w 3 Images">
    <p:bg>
      <p:bgPr>
        <a:solidFill>
          <a:schemeClr val="bg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9BF4555-FDB8-1741-8569-DDC432C60ECC}"/>
              </a:ext>
            </a:extLst>
          </p:cNvPr>
          <p:cNvSpPr>
            <a:spLocks noGrp="1"/>
          </p:cNvSpPr>
          <p:nvPr>
            <p:ph type="pic" sz="quarter" idx="40" hasCustomPrompt="1"/>
          </p:nvPr>
        </p:nvSpPr>
        <p:spPr>
          <a:xfrm>
            <a:off x="228600" y="342900"/>
            <a:ext cx="5638800" cy="3390901"/>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44" name="Text Placeholder 4">
            <a:extLst>
              <a:ext uri="{FF2B5EF4-FFF2-40B4-BE49-F238E27FC236}">
                <a16:creationId xmlns:a16="http://schemas.microsoft.com/office/drawing/2014/main" id="{B809A16B-1C7C-2047-87C8-57441110C29F}"/>
              </a:ext>
            </a:extLst>
          </p:cNvPr>
          <p:cNvSpPr>
            <a:spLocks noGrp="1"/>
          </p:cNvSpPr>
          <p:nvPr>
            <p:ph type="body" sz="quarter" idx="16" hasCustomPrompt="1"/>
          </p:nvPr>
        </p:nvSpPr>
        <p:spPr>
          <a:xfrm>
            <a:off x="228600" y="4103402"/>
            <a:ext cx="5638800" cy="1382998"/>
          </a:xfrm>
          <a:prstGeom prst="rect">
            <a:avLst/>
          </a:prstGeom>
        </p:spPr>
        <p:txBody>
          <a:bodyPr lIns="0" tIns="0" rIns="0" bIns="0">
            <a:noAutofit/>
          </a:bodyPr>
          <a:lstStyle>
            <a:lvl1pPr marL="0" indent="0">
              <a:buNone/>
              <a:defRPr sz="3200" b="0" i="0">
                <a:solidFill>
                  <a:schemeClr val="accent1"/>
                </a:solidFill>
                <a:latin typeface="TWK Everett" panose="020B0204000000000000" pitchFamily="34" charset="77"/>
              </a:defRPr>
            </a:lvl1pPr>
          </a:lstStyle>
          <a:p>
            <a:pPr lvl="0"/>
            <a:r>
              <a:rPr lang="en-US"/>
              <a:t>Add body text here–Lorem ipsum dolor.</a:t>
            </a:r>
          </a:p>
        </p:txBody>
      </p:sp>
      <p:sp>
        <p:nvSpPr>
          <p:cNvPr id="11" name="Picture Placeholder 3">
            <a:extLst>
              <a:ext uri="{FF2B5EF4-FFF2-40B4-BE49-F238E27FC236}">
                <a16:creationId xmlns:a16="http://schemas.microsoft.com/office/drawing/2014/main" id="{96910279-9442-8E4A-A6CD-DB04454EB188}"/>
              </a:ext>
            </a:extLst>
          </p:cNvPr>
          <p:cNvSpPr>
            <a:spLocks noGrp="1"/>
          </p:cNvSpPr>
          <p:nvPr>
            <p:ph type="pic" sz="quarter" idx="41" hasCustomPrompt="1"/>
          </p:nvPr>
        </p:nvSpPr>
        <p:spPr>
          <a:xfrm>
            <a:off x="6324600" y="342900"/>
            <a:ext cx="2590800" cy="3390901"/>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9" name="Slide Number Placeholder 5">
            <a:extLst>
              <a:ext uri="{FF2B5EF4-FFF2-40B4-BE49-F238E27FC236}">
                <a16:creationId xmlns:a16="http://schemas.microsoft.com/office/drawing/2014/main" id="{EF60A5AE-250D-4E49-B021-1C521BCDC50C}"/>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3" name="Picture Placeholder 3">
            <a:extLst>
              <a:ext uri="{FF2B5EF4-FFF2-40B4-BE49-F238E27FC236}">
                <a16:creationId xmlns:a16="http://schemas.microsoft.com/office/drawing/2014/main" id="{5B66687D-5BC4-3E4E-A68A-2BDE83E23A85}"/>
              </a:ext>
            </a:extLst>
          </p:cNvPr>
          <p:cNvSpPr>
            <a:spLocks noGrp="1"/>
          </p:cNvSpPr>
          <p:nvPr>
            <p:ph type="pic" sz="quarter" idx="43" hasCustomPrompt="1"/>
          </p:nvPr>
        </p:nvSpPr>
        <p:spPr>
          <a:xfrm>
            <a:off x="9367205" y="342900"/>
            <a:ext cx="2590800" cy="3390901"/>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14" name="Text Placeholder 2">
            <a:extLst>
              <a:ext uri="{FF2B5EF4-FFF2-40B4-BE49-F238E27FC236}">
                <a16:creationId xmlns:a16="http://schemas.microsoft.com/office/drawing/2014/main" id="{B8521467-5A4D-DC4C-8410-4F4BA6EC8F21}"/>
              </a:ext>
            </a:extLst>
          </p:cNvPr>
          <p:cNvSpPr>
            <a:spLocks noGrp="1"/>
          </p:cNvSpPr>
          <p:nvPr>
            <p:ph type="body" sz="quarter" idx="47" hasCustomPrompt="1"/>
          </p:nvPr>
        </p:nvSpPr>
        <p:spPr>
          <a:xfrm>
            <a:off x="6329995" y="4103402"/>
            <a:ext cx="2590800" cy="1386505"/>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15" name="Text Placeholder 2">
            <a:extLst>
              <a:ext uri="{FF2B5EF4-FFF2-40B4-BE49-F238E27FC236}">
                <a16:creationId xmlns:a16="http://schemas.microsoft.com/office/drawing/2014/main" id="{8BCD9262-AFB5-7745-9C49-6EED75D3C688}"/>
              </a:ext>
            </a:extLst>
          </p:cNvPr>
          <p:cNvSpPr>
            <a:spLocks noGrp="1"/>
          </p:cNvSpPr>
          <p:nvPr>
            <p:ph type="body" sz="quarter" idx="48" hasCustomPrompt="1"/>
          </p:nvPr>
        </p:nvSpPr>
        <p:spPr>
          <a:xfrm>
            <a:off x="9380692" y="4103402"/>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pic>
        <p:nvPicPr>
          <p:cNvPr id="2" name="Picture 1">
            <a:extLst>
              <a:ext uri="{FF2B5EF4-FFF2-40B4-BE49-F238E27FC236}">
                <a16:creationId xmlns:a16="http://schemas.microsoft.com/office/drawing/2014/main" id="{B9334840-2F42-35CA-6F2D-7165B8921A73}"/>
              </a:ext>
            </a:extLst>
          </p:cNvPr>
          <p:cNvPicPr>
            <a:picLocks noChangeAspect="1"/>
          </p:cNvPicPr>
          <p:nvPr userDrawn="1"/>
        </p:nvPicPr>
        <p:blipFill>
          <a:blip r:embed="rId2"/>
          <a:stretch>
            <a:fillRect/>
          </a:stretch>
        </p:blipFill>
        <p:spPr>
          <a:xfrm>
            <a:off x="233400" y="6342513"/>
            <a:ext cx="723467" cy="227941"/>
          </a:xfrm>
          <a:prstGeom prst="rect">
            <a:avLst/>
          </a:prstGeom>
        </p:spPr>
      </p:pic>
    </p:spTree>
    <p:extLst>
      <p:ext uri="{BB962C8B-B14F-4D97-AF65-F5344CB8AC3E}">
        <p14:creationId xmlns:p14="http://schemas.microsoft.com/office/powerpoint/2010/main" val="1716711822"/>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Short Title cloud with red slim trellis">
    <p:bg>
      <p:bgPr>
        <a:solidFill>
          <a:srgbClr val="F2F1EE"/>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3680" y="1596171"/>
            <a:ext cx="5862320" cy="2552699"/>
          </a:xfrm>
          <a:prstGeom prst="rect">
            <a:avLst/>
          </a:prstGeom>
        </p:spPr>
        <p:txBody>
          <a:bodyPr lIns="0" tIns="0" rIns="0" bIns="0" anchor="t">
            <a:noAutofit/>
          </a:bodyPr>
          <a:lstStyle>
            <a:lvl1pPr marL="0" indent="0">
              <a:lnSpc>
                <a:spcPts val="8200"/>
              </a:lnSpc>
              <a:buNone/>
              <a:defRPr sz="7400" b="0" i="0">
                <a:solidFill>
                  <a:srgbClr val="FF462D"/>
                </a:solidFill>
                <a:latin typeface="TWK Everett" panose="020B0204000000000000" pitchFamily="34" charset="77"/>
              </a:defRPr>
            </a:lvl1pPr>
          </a:lstStyle>
          <a:p>
            <a:pPr lvl="0"/>
            <a:r>
              <a:rPr lang="en-US"/>
              <a:t>Title goes here</a:t>
            </a:r>
          </a:p>
        </p:txBody>
      </p:sp>
      <p:sp>
        <p:nvSpPr>
          <p:cNvPr id="11" name="Text Placeholder 3">
            <a:extLst>
              <a:ext uri="{FF2B5EF4-FFF2-40B4-BE49-F238E27FC236}">
                <a16:creationId xmlns:a16="http://schemas.microsoft.com/office/drawing/2014/main" id="{BC974797-F8F6-2E47-988B-FF5AFC751F8D}"/>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rgbClr val="3D3C3C"/>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
        <p:nvSpPr>
          <p:cNvPr id="7" name="Text Placeholder 5">
            <a:extLst>
              <a:ext uri="{FF2B5EF4-FFF2-40B4-BE49-F238E27FC236}">
                <a16:creationId xmlns:a16="http://schemas.microsoft.com/office/drawing/2014/main" id="{AF80A485-3231-0F43-86FC-1F3036CE01BB}"/>
              </a:ext>
            </a:extLst>
          </p:cNvPr>
          <p:cNvSpPr>
            <a:spLocks noGrp="1"/>
          </p:cNvSpPr>
          <p:nvPr>
            <p:ph type="body" sz="quarter" idx="17" hasCustomPrompt="1"/>
          </p:nvPr>
        </p:nvSpPr>
        <p:spPr>
          <a:xfrm>
            <a:off x="234974" y="5151120"/>
            <a:ext cx="5638313" cy="457200"/>
          </a:xfrm>
        </p:spPr>
        <p:txBody>
          <a:bodyPr/>
          <a:lstStyle>
            <a:lvl1pPr marL="0" indent="0">
              <a:buNone/>
              <a:defRPr sz="1200" b="0" i="0">
                <a:solidFill>
                  <a:srgbClr val="3D3C3C"/>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pic>
        <p:nvPicPr>
          <p:cNvPr id="15" name="Picture 14">
            <a:extLst>
              <a:ext uri="{FF2B5EF4-FFF2-40B4-BE49-F238E27FC236}">
                <a16:creationId xmlns:a16="http://schemas.microsoft.com/office/drawing/2014/main" id="{25EFC5E5-B593-5C6D-1C35-2216FEFAA8BF}"/>
              </a:ext>
            </a:extLst>
          </p:cNvPr>
          <p:cNvPicPr>
            <a:picLocks/>
          </p:cNvPicPr>
          <p:nvPr userDrawn="1"/>
        </p:nvPicPr>
        <p:blipFill>
          <a:blip r:embed="rId2"/>
          <a:srcRect t="148" b="148"/>
          <a:stretch/>
        </p:blipFill>
        <p:spPr>
          <a:xfrm>
            <a:off x="7972926" y="-9814"/>
            <a:ext cx="4227443" cy="6881066"/>
          </a:xfrm>
          <a:prstGeom prst="rect">
            <a:avLst/>
          </a:prstGeom>
        </p:spPr>
      </p:pic>
    </p:spTree>
    <p:extLst>
      <p:ext uri="{BB962C8B-B14F-4D97-AF65-F5344CB8AC3E}">
        <p14:creationId xmlns:p14="http://schemas.microsoft.com/office/powerpoint/2010/main" val="254054256"/>
      </p:ext>
    </p:extLst>
  </p:cSld>
  <p:clrMapOvr>
    <a:masterClrMapping/>
  </p:clrMapOvr>
  <p:extLst>
    <p:ext uri="{DCECCB84-F9BA-43D5-87BE-67443E8EF086}">
      <p15:sldGuideLst xmlns:p15="http://schemas.microsoft.com/office/powerpoint/2012/main"/>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wo Column Right Image">
    <p:spTree>
      <p:nvGrpSpPr>
        <p:cNvPr id="1" name=""/>
        <p:cNvGrpSpPr/>
        <p:nvPr/>
      </p:nvGrpSpPr>
      <p:grpSpPr>
        <a:xfrm>
          <a:off x="0" y="0"/>
          <a:ext cx="0" cy="0"/>
          <a:chOff x="0" y="0"/>
          <a:chExt cx="0" cy="0"/>
        </a:xfrm>
      </p:grpSpPr>
      <p:sp>
        <p:nvSpPr>
          <p:cNvPr id="15" name="Picture Placeholder 5">
            <a:extLst>
              <a:ext uri="{FF2B5EF4-FFF2-40B4-BE49-F238E27FC236}">
                <a16:creationId xmlns:a16="http://schemas.microsoft.com/office/drawing/2014/main" id="{A4E6BBF2-7781-E343-B49D-D33BA3D3968C}"/>
              </a:ext>
            </a:extLst>
          </p:cNvPr>
          <p:cNvSpPr>
            <a:spLocks noGrp="1"/>
          </p:cNvSpPr>
          <p:nvPr>
            <p:ph type="pic" sz="quarter" idx="28" hasCustomPrompt="1"/>
          </p:nvPr>
        </p:nvSpPr>
        <p:spPr>
          <a:xfrm>
            <a:off x="6096000" y="0"/>
            <a:ext cx="6098650" cy="68580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11" name="Slide Number Placeholder 5">
            <a:extLst>
              <a:ext uri="{FF2B5EF4-FFF2-40B4-BE49-F238E27FC236}">
                <a16:creationId xmlns:a16="http://schemas.microsoft.com/office/drawing/2014/main" id="{9A3519CA-86F6-E148-960A-96BA7CBB5652}"/>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7" name="Title 1">
            <a:extLst>
              <a:ext uri="{FF2B5EF4-FFF2-40B4-BE49-F238E27FC236}">
                <a16:creationId xmlns:a16="http://schemas.microsoft.com/office/drawing/2014/main" id="{ABBF34B6-3693-EF41-9961-F50D8ABFD780}"/>
              </a:ext>
            </a:extLst>
          </p:cNvPr>
          <p:cNvSpPr>
            <a:spLocks noGrp="1"/>
          </p:cNvSpPr>
          <p:nvPr>
            <p:ph type="title" hasCustomPrompt="1"/>
          </p:nvPr>
        </p:nvSpPr>
        <p:spPr>
          <a:xfrm>
            <a:off x="228599" y="293125"/>
            <a:ext cx="4343165"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a:t>Add heading here</a:t>
            </a:r>
          </a:p>
        </p:txBody>
      </p:sp>
      <p:sp>
        <p:nvSpPr>
          <p:cNvPr id="18" name="Text Placeholder 57">
            <a:extLst>
              <a:ext uri="{FF2B5EF4-FFF2-40B4-BE49-F238E27FC236}">
                <a16:creationId xmlns:a16="http://schemas.microsoft.com/office/drawing/2014/main" id="{077D9E05-0750-E841-960C-4644D2EF082E}"/>
              </a:ext>
            </a:extLst>
          </p:cNvPr>
          <p:cNvSpPr>
            <a:spLocks noGrp="1"/>
          </p:cNvSpPr>
          <p:nvPr>
            <p:ph type="body" sz="quarter" idx="40" hasCustomPrompt="1"/>
          </p:nvPr>
        </p:nvSpPr>
        <p:spPr>
          <a:xfrm>
            <a:off x="228600" y="712673"/>
            <a:ext cx="434340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19" name="Text Placeholder 2">
            <a:extLst>
              <a:ext uri="{FF2B5EF4-FFF2-40B4-BE49-F238E27FC236}">
                <a16:creationId xmlns:a16="http://schemas.microsoft.com/office/drawing/2014/main" id="{E77FBE84-FF3D-CA4E-A263-492C77082FEF}"/>
              </a:ext>
            </a:extLst>
          </p:cNvPr>
          <p:cNvSpPr>
            <a:spLocks noGrp="1"/>
          </p:cNvSpPr>
          <p:nvPr>
            <p:ph type="body" sz="quarter" idx="30" hasCustomPrompt="1"/>
          </p:nvPr>
        </p:nvSpPr>
        <p:spPr>
          <a:xfrm>
            <a:off x="228600" y="1522864"/>
            <a:ext cx="5638800" cy="3658735"/>
          </a:xfrm>
        </p:spPr>
        <p:txBody>
          <a:bodyPr/>
          <a:lstStyle>
            <a:lvl1pPr>
              <a:defRPr sz="1600">
                <a:solidFill>
                  <a:srgbClr val="3D3C3C"/>
                </a:solidFill>
              </a:defRPr>
            </a:lvl1pPr>
            <a:lvl2pPr>
              <a:defRPr sz="1600">
                <a:solidFill>
                  <a:srgbClr val="3D3C3C"/>
                </a:solidFill>
              </a:defRPr>
            </a:lvl2pPr>
            <a:lvl3pPr marL="754063" indent="-239713">
              <a:buFont typeface="Courier New" panose="02070309020205020404" pitchFamily="49" charset="0"/>
              <a:buChar char="o"/>
              <a:tabLst/>
              <a:defRPr sz="1600">
                <a:solidFill>
                  <a:srgbClr val="3D3C3C"/>
                </a:solidFill>
              </a:defRPr>
            </a:lvl3pPr>
            <a:lvl4pPr>
              <a:defRPr sz="1600">
                <a:solidFill>
                  <a:srgbClr val="3D3C3C"/>
                </a:solidFill>
              </a:defRPr>
            </a:lvl4pPr>
            <a:lvl5pPr>
              <a:defRPr sz="1600">
                <a:solidFill>
                  <a:srgbClr val="3D3C3C"/>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pic>
        <p:nvPicPr>
          <p:cNvPr id="2" name="Picture 1">
            <a:extLst>
              <a:ext uri="{FF2B5EF4-FFF2-40B4-BE49-F238E27FC236}">
                <a16:creationId xmlns:a16="http://schemas.microsoft.com/office/drawing/2014/main" id="{9DE2AC77-1937-766D-306F-7FAEBCE325E5}"/>
              </a:ext>
            </a:extLst>
          </p:cNvPr>
          <p:cNvPicPr>
            <a:picLocks noChangeAspect="1"/>
          </p:cNvPicPr>
          <p:nvPr userDrawn="1"/>
        </p:nvPicPr>
        <p:blipFill>
          <a:blip r:embed="rId2"/>
          <a:stretch>
            <a:fillRect/>
          </a:stretch>
        </p:blipFill>
        <p:spPr>
          <a:xfrm>
            <a:off x="233400" y="6342513"/>
            <a:ext cx="723467" cy="227941"/>
          </a:xfrm>
          <a:prstGeom prst="rect">
            <a:avLst/>
          </a:prstGeom>
        </p:spPr>
      </p:pic>
    </p:spTree>
    <p:extLst>
      <p:ext uri="{BB962C8B-B14F-4D97-AF65-F5344CB8AC3E}">
        <p14:creationId xmlns:p14="http://schemas.microsoft.com/office/powerpoint/2010/main" val="315578595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Right Column w Image">
    <p:spTree>
      <p:nvGrpSpPr>
        <p:cNvPr id="1" name=""/>
        <p:cNvGrpSpPr/>
        <p:nvPr/>
      </p:nvGrpSpPr>
      <p:grpSpPr>
        <a:xfrm>
          <a:off x="0" y="0"/>
          <a:ext cx="0" cy="0"/>
          <a:chOff x="0" y="0"/>
          <a:chExt cx="0" cy="0"/>
        </a:xfrm>
      </p:grpSpPr>
      <p:sp>
        <p:nvSpPr>
          <p:cNvPr id="15" name="Picture Placeholder 5">
            <a:extLst>
              <a:ext uri="{FF2B5EF4-FFF2-40B4-BE49-F238E27FC236}">
                <a16:creationId xmlns:a16="http://schemas.microsoft.com/office/drawing/2014/main" id="{A4E6BBF2-7781-E343-B49D-D33BA3D3968C}"/>
              </a:ext>
            </a:extLst>
          </p:cNvPr>
          <p:cNvSpPr>
            <a:spLocks noGrp="1"/>
          </p:cNvSpPr>
          <p:nvPr>
            <p:ph type="pic" sz="quarter" idx="28" hasCustomPrompt="1"/>
          </p:nvPr>
        </p:nvSpPr>
        <p:spPr>
          <a:xfrm>
            <a:off x="6096000" y="0"/>
            <a:ext cx="6098650" cy="68580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11" name="Slide Number Placeholder 5">
            <a:extLst>
              <a:ext uri="{FF2B5EF4-FFF2-40B4-BE49-F238E27FC236}">
                <a16:creationId xmlns:a16="http://schemas.microsoft.com/office/drawing/2014/main" id="{9A3519CA-86F6-E148-960A-96BA7CBB5652}"/>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7" name="Title 1">
            <a:extLst>
              <a:ext uri="{FF2B5EF4-FFF2-40B4-BE49-F238E27FC236}">
                <a16:creationId xmlns:a16="http://schemas.microsoft.com/office/drawing/2014/main" id="{ABBF34B6-3693-EF41-9961-F50D8ABFD780}"/>
              </a:ext>
            </a:extLst>
          </p:cNvPr>
          <p:cNvSpPr>
            <a:spLocks noGrp="1"/>
          </p:cNvSpPr>
          <p:nvPr>
            <p:ph type="title" hasCustomPrompt="1"/>
          </p:nvPr>
        </p:nvSpPr>
        <p:spPr>
          <a:xfrm>
            <a:off x="228599" y="293125"/>
            <a:ext cx="4343165"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a:t>Add heading here</a:t>
            </a:r>
          </a:p>
        </p:txBody>
      </p:sp>
      <p:sp>
        <p:nvSpPr>
          <p:cNvPr id="18" name="Text Placeholder 57">
            <a:extLst>
              <a:ext uri="{FF2B5EF4-FFF2-40B4-BE49-F238E27FC236}">
                <a16:creationId xmlns:a16="http://schemas.microsoft.com/office/drawing/2014/main" id="{077D9E05-0750-E841-960C-4644D2EF082E}"/>
              </a:ext>
            </a:extLst>
          </p:cNvPr>
          <p:cNvSpPr>
            <a:spLocks noGrp="1"/>
          </p:cNvSpPr>
          <p:nvPr>
            <p:ph type="body" sz="quarter" idx="40" hasCustomPrompt="1"/>
          </p:nvPr>
        </p:nvSpPr>
        <p:spPr>
          <a:xfrm>
            <a:off x="228600" y="712673"/>
            <a:ext cx="434340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19" name="Text Placeholder 2">
            <a:extLst>
              <a:ext uri="{FF2B5EF4-FFF2-40B4-BE49-F238E27FC236}">
                <a16:creationId xmlns:a16="http://schemas.microsoft.com/office/drawing/2014/main" id="{E77FBE84-FF3D-CA4E-A263-492C77082FEF}"/>
              </a:ext>
            </a:extLst>
          </p:cNvPr>
          <p:cNvSpPr>
            <a:spLocks noGrp="1"/>
          </p:cNvSpPr>
          <p:nvPr>
            <p:ph type="body" sz="quarter" idx="30" hasCustomPrompt="1"/>
          </p:nvPr>
        </p:nvSpPr>
        <p:spPr>
          <a:xfrm>
            <a:off x="228600" y="1522864"/>
            <a:ext cx="2590800" cy="3658735"/>
          </a:xfrm>
        </p:spPr>
        <p:txBody>
          <a:bodyPr/>
          <a:lstStyle>
            <a:lvl1pPr>
              <a:defRPr sz="1600">
                <a:solidFill>
                  <a:srgbClr val="3D3C3C"/>
                </a:solidFill>
              </a:defRPr>
            </a:lvl1pPr>
            <a:lvl2pPr>
              <a:defRPr sz="1600">
                <a:solidFill>
                  <a:srgbClr val="3D3C3C"/>
                </a:solidFill>
              </a:defRPr>
            </a:lvl2pPr>
            <a:lvl3pPr marL="754063" indent="-239713">
              <a:buFont typeface="Courier New" panose="02070309020205020404" pitchFamily="49" charset="0"/>
              <a:buChar char="o"/>
              <a:tabLst/>
              <a:defRPr sz="1600">
                <a:solidFill>
                  <a:srgbClr val="3D3C3C"/>
                </a:solidFill>
              </a:defRPr>
            </a:lvl3pPr>
            <a:lvl4pPr>
              <a:defRPr sz="1600">
                <a:solidFill>
                  <a:srgbClr val="3D3C3C"/>
                </a:solidFill>
              </a:defRPr>
            </a:lvl4pPr>
            <a:lvl5pPr>
              <a:defRPr sz="1600">
                <a:solidFill>
                  <a:srgbClr val="3D3C3C"/>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8" name="Text Placeholder 2">
            <a:extLst>
              <a:ext uri="{FF2B5EF4-FFF2-40B4-BE49-F238E27FC236}">
                <a16:creationId xmlns:a16="http://schemas.microsoft.com/office/drawing/2014/main" id="{65B3D50F-8A60-FE4D-B79F-87494D7256E3}"/>
              </a:ext>
            </a:extLst>
          </p:cNvPr>
          <p:cNvSpPr>
            <a:spLocks noGrp="1"/>
          </p:cNvSpPr>
          <p:nvPr>
            <p:ph type="body" sz="quarter" idx="41" hasCustomPrompt="1"/>
          </p:nvPr>
        </p:nvSpPr>
        <p:spPr>
          <a:xfrm>
            <a:off x="3276600" y="1522864"/>
            <a:ext cx="2590800" cy="3658735"/>
          </a:xfrm>
        </p:spPr>
        <p:txBody>
          <a:bodyPr/>
          <a:lstStyle>
            <a:lvl1pPr>
              <a:defRPr sz="1600">
                <a:solidFill>
                  <a:srgbClr val="3D3C3C"/>
                </a:solidFill>
              </a:defRPr>
            </a:lvl1pPr>
            <a:lvl2pPr>
              <a:defRPr sz="1600">
                <a:solidFill>
                  <a:srgbClr val="3D3C3C"/>
                </a:solidFill>
              </a:defRPr>
            </a:lvl2pPr>
            <a:lvl3pPr marL="754063" indent="-239713">
              <a:buFont typeface="Courier New" panose="02070309020205020404" pitchFamily="49" charset="0"/>
              <a:buChar char="o"/>
              <a:tabLst/>
              <a:defRPr sz="1600">
                <a:solidFill>
                  <a:srgbClr val="3D3C3C"/>
                </a:solidFill>
              </a:defRPr>
            </a:lvl3pPr>
            <a:lvl4pPr>
              <a:defRPr sz="1600">
                <a:solidFill>
                  <a:srgbClr val="3D3C3C"/>
                </a:solidFill>
              </a:defRPr>
            </a:lvl4pPr>
            <a:lvl5pPr>
              <a:defRPr sz="1600">
                <a:solidFill>
                  <a:srgbClr val="3D3C3C"/>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7171648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ontent w 5/8 Image on Righ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2257A07E-BDA3-564B-83D2-65A079B34E0F}"/>
              </a:ext>
            </a:extLst>
          </p:cNvPr>
          <p:cNvSpPr>
            <a:spLocks noGrp="1"/>
          </p:cNvSpPr>
          <p:nvPr>
            <p:ph type="pic" sz="quarter" idx="28" hasCustomPrompt="1"/>
          </p:nvPr>
        </p:nvSpPr>
        <p:spPr>
          <a:xfrm>
            <a:off x="4572000" y="0"/>
            <a:ext cx="7620001" cy="68580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11" name="Slide Number Placeholder 5">
            <a:extLst>
              <a:ext uri="{FF2B5EF4-FFF2-40B4-BE49-F238E27FC236}">
                <a16:creationId xmlns:a16="http://schemas.microsoft.com/office/drawing/2014/main" id="{812B99E8-4214-D34A-9777-9881FE3AAF64}"/>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6" name="Title 1">
            <a:extLst>
              <a:ext uri="{FF2B5EF4-FFF2-40B4-BE49-F238E27FC236}">
                <a16:creationId xmlns:a16="http://schemas.microsoft.com/office/drawing/2014/main" id="{89C5ED5A-85E8-1949-97FD-5763222807C4}"/>
              </a:ext>
            </a:extLst>
          </p:cNvPr>
          <p:cNvSpPr>
            <a:spLocks noGrp="1"/>
          </p:cNvSpPr>
          <p:nvPr>
            <p:ph type="title" hasCustomPrompt="1"/>
          </p:nvPr>
        </p:nvSpPr>
        <p:spPr>
          <a:xfrm>
            <a:off x="228599" y="293125"/>
            <a:ext cx="4135057"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a:t>Add heading here</a:t>
            </a:r>
          </a:p>
        </p:txBody>
      </p:sp>
      <p:sp>
        <p:nvSpPr>
          <p:cNvPr id="17" name="Text Placeholder 57">
            <a:extLst>
              <a:ext uri="{FF2B5EF4-FFF2-40B4-BE49-F238E27FC236}">
                <a16:creationId xmlns:a16="http://schemas.microsoft.com/office/drawing/2014/main" id="{76AFAA7E-B539-7E4A-83D2-34621A7B4E0C}"/>
              </a:ext>
            </a:extLst>
          </p:cNvPr>
          <p:cNvSpPr>
            <a:spLocks noGrp="1"/>
          </p:cNvSpPr>
          <p:nvPr>
            <p:ph type="body" sz="quarter" idx="40" hasCustomPrompt="1"/>
          </p:nvPr>
        </p:nvSpPr>
        <p:spPr>
          <a:xfrm>
            <a:off x="228600" y="712673"/>
            <a:ext cx="4135281"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18" name="Text Placeholder 2">
            <a:extLst>
              <a:ext uri="{FF2B5EF4-FFF2-40B4-BE49-F238E27FC236}">
                <a16:creationId xmlns:a16="http://schemas.microsoft.com/office/drawing/2014/main" id="{6BC99E50-AF54-4A43-BD6F-CE5EA52E5ABA}"/>
              </a:ext>
            </a:extLst>
          </p:cNvPr>
          <p:cNvSpPr>
            <a:spLocks noGrp="1"/>
          </p:cNvSpPr>
          <p:nvPr>
            <p:ph type="body" sz="quarter" idx="30" hasCustomPrompt="1"/>
          </p:nvPr>
        </p:nvSpPr>
        <p:spPr>
          <a:xfrm>
            <a:off x="228600" y="1527048"/>
            <a:ext cx="4135055" cy="4113767"/>
          </a:xfrm>
        </p:spPr>
        <p:txBody>
          <a:bodyPr/>
          <a:lstStyle>
            <a:lvl1pPr>
              <a:defRPr sz="1400">
                <a:solidFill>
                  <a:srgbClr val="3D3C3C"/>
                </a:solidFill>
              </a:defRPr>
            </a:lvl1pPr>
            <a:lvl2pPr>
              <a:defRPr sz="1400">
                <a:solidFill>
                  <a:srgbClr val="3D3C3C"/>
                </a:solidFill>
              </a:defRPr>
            </a:lvl2pPr>
            <a:lvl3pPr marL="754063" indent="-227013">
              <a:buFont typeface="Courier New" panose="02070309020205020404" pitchFamily="49" charset="0"/>
              <a:buChar char="o"/>
              <a:tabLst/>
              <a:defRPr sz="1400">
                <a:solidFill>
                  <a:srgbClr val="3D3C3C"/>
                </a:solidFill>
              </a:defRPr>
            </a:lvl3pPr>
            <a:lvl4pPr>
              <a:defRPr sz="1400">
                <a:solidFill>
                  <a:srgbClr val="3D3C3C"/>
                </a:solidFill>
              </a:defRPr>
            </a:lvl4pPr>
            <a:lvl5pPr>
              <a:defRPr sz="1400">
                <a:solidFill>
                  <a:srgbClr val="3D3C3C"/>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4282038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Header w 3 column content + image">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3C5F26F-AEEA-3841-81A4-64DE570D963D}"/>
              </a:ext>
            </a:extLst>
          </p:cNvPr>
          <p:cNvSpPr/>
          <p:nvPr userDrawn="1"/>
        </p:nvSpPr>
        <p:spPr>
          <a:xfrm>
            <a:off x="9149394" y="4267200"/>
            <a:ext cx="3042606" cy="2590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sp>
        <p:nvSpPr>
          <p:cNvPr id="3" name="Picture Placeholder 2">
            <a:extLst>
              <a:ext uri="{FF2B5EF4-FFF2-40B4-BE49-F238E27FC236}">
                <a16:creationId xmlns:a16="http://schemas.microsoft.com/office/drawing/2014/main" id="{C7B054A2-1BCE-2E4A-A6D2-31CE0DBB283E}"/>
              </a:ext>
            </a:extLst>
          </p:cNvPr>
          <p:cNvSpPr>
            <a:spLocks noGrp="1"/>
          </p:cNvSpPr>
          <p:nvPr>
            <p:ph type="pic" sz="quarter" idx="42" hasCustomPrompt="1"/>
          </p:nvPr>
        </p:nvSpPr>
        <p:spPr>
          <a:xfrm>
            <a:off x="9149394" y="0"/>
            <a:ext cx="3042606" cy="42672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endParaRPr lang="en-MX"/>
          </a:p>
        </p:txBody>
      </p:sp>
      <p:sp>
        <p:nvSpPr>
          <p:cNvPr id="44" name="Text Placeholder 4">
            <a:extLst>
              <a:ext uri="{FF2B5EF4-FFF2-40B4-BE49-F238E27FC236}">
                <a16:creationId xmlns:a16="http://schemas.microsoft.com/office/drawing/2014/main" id="{B809A16B-1C7C-2047-87C8-57441110C29F}"/>
              </a:ext>
            </a:extLst>
          </p:cNvPr>
          <p:cNvSpPr>
            <a:spLocks noGrp="1"/>
          </p:cNvSpPr>
          <p:nvPr>
            <p:ph type="body" sz="quarter" idx="16" hasCustomPrompt="1"/>
          </p:nvPr>
        </p:nvSpPr>
        <p:spPr>
          <a:xfrm>
            <a:off x="228600" y="247302"/>
            <a:ext cx="5508625" cy="1257995"/>
          </a:xfrm>
          <a:prstGeom prst="rect">
            <a:avLst/>
          </a:prstGeom>
        </p:spPr>
        <p:txBody>
          <a:bodyPr lIns="0" tIns="0" rIns="0" bIns="0">
            <a:noAutofit/>
          </a:bodyPr>
          <a:lstStyle>
            <a:lvl1pPr marL="0" indent="0">
              <a:buNone/>
              <a:defRPr sz="3200" b="0" i="0">
                <a:solidFill>
                  <a:schemeClr val="accent1"/>
                </a:solidFill>
                <a:latin typeface="TWK Everett" panose="020B0204000000000000" pitchFamily="34" charset="77"/>
              </a:defRPr>
            </a:lvl1pPr>
          </a:lstStyle>
          <a:p>
            <a:pPr lvl="0"/>
            <a:r>
              <a:rPr lang="en-US"/>
              <a:t>Add body text here–Lorem ipsum dolor.</a:t>
            </a:r>
          </a:p>
        </p:txBody>
      </p:sp>
      <p:pic>
        <p:nvPicPr>
          <p:cNvPr id="9" name="Picture 8" descr="A picture containing text, clipart&#10;&#10;Description automatically generated">
            <a:extLst>
              <a:ext uri="{FF2B5EF4-FFF2-40B4-BE49-F238E27FC236}">
                <a16:creationId xmlns:a16="http://schemas.microsoft.com/office/drawing/2014/main" id="{0F246527-7CA0-5B4D-86E9-3A271DD75E75}"/>
              </a:ext>
            </a:extLst>
          </p:cNvPr>
          <p:cNvPicPr>
            <a:picLocks noChangeAspect="1"/>
          </p:cNvPicPr>
          <p:nvPr userDrawn="1"/>
        </p:nvPicPr>
        <p:blipFill>
          <a:blip r:embed="rId2"/>
          <a:stretch>
            <a:fillRect/>
          </a:stretch>
        </p:blipFill>
        <p:spPr>
          <a:xfrm>
            <a:off x="232558" y="6343600"/>
            <a:ext cx="730346" cy="232382"/>
          </a:xfrm>
          <a:prstGeom prst="rect">
            <a:avLst/>
          </a:prstGeom>
        </p:spPr>
      </p:pic>
      <p:sp>
        <p:nvSpPr>
          <p:cNvPr id="10" name="Slide Number Placeholder 5">
            <a:extLst>
              <a:ext uri="{FF2B5EF4-FFF2-40B4-BE49-F238E27FC236}">
                <a16:creationId xmlns:a16="http://schemas.microsoft.com/office/drawing/2014/main" id="{131CABF7-D828-314C-A892-4D805CF925C5}"/>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a:p>
        </p:txBody>
      </p:sp>
      <p:sp>
        <p:nvSpPr>
          <p:cNvPr id="14" name="Text Placeholder 2">
            <a:extLst>
              <a:ext uri="{FF2B5EF4-FFF2-40B4-BE49-F238E27FC236}">
                <a16:creationId xmlns:a16="http://schemas.microsoft.com/office/drawing/2014/main" id="{FFD87D3C-216A-894E-A218-6C4DE93114DB}"/>
              </a:ext>
            </a:extLst>
          </p:cNvPr>
          <p:cNvSpPr>
            <a:spLocks noGrp="1"/>
          </p:cNvSpPr>
          <p:nvPr>
            <p:ph type="body" sz="quarter" idx="30" hasCustomPrompt="1"/>
          </p:nvPr>
        </p:nvSpPr>
        <p:spPr>
          <a:xfrm>
            <a:off x="228601" y="1527048"/>
            <a:ext cx="2590800" cy="3582536"/>
          </a:xfrm>
        </p:spPr>
        <p:txBody>
          <a:bodyPr/>
          <a:lstStyle>
            <a:lvl1pPr>
              <a:defRPr sz="1400">
                <a:solidFill>
                  <a:srgbClr val="3D3C3C"/>
                </a:solidFill>
              </a:defRPr>
            </a:lvl1pPr>
            <a:lvl2pPr>
              <a:defRPr sz="1400">
                <a:solidFill>
                  <a:srgbClr val="3D3C3C"/>
                </a:solidFill>
              </a:defRPr>
            </a:lvl2pPr>
            <a:lvl3pPr marL="690563" indent="-163513">
              <a:buFont typeface="Courier New" panose="02070309020205020404" pitchFamily="49" charset="0"/>
              <a:buChar char="o"/>
              <a:tabLst/>
              <a:defRPr sz="1400">
                <a:solidFill>
                  <a:srgbClr val="3D3C3C"/>
                </a:solidFill>
              </a:defRPr>
            </a:lvl3pPr>
            <a:lvl4pPr>
              <a:defRPr sz="1400">
                <a:solidFill>
                  <a:srgbClr val="3D3C3C"/>
                </a:solidFill>
              </a:defRPr>
            </a:lvl4pPr>
            <a:lvl5pPr>
              <a:defRPr sz="1400">
                <a:solidFill>
                  <a:srgbClr val="3D3C3C"/>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15" name="Text Placeholder 2">
            <a:extLst>
              <a:ext uri="{FF2B5EF4-FFF2-40B4-BE49-F238E27FC236}">
                <a16:creationId xmlns:a16="http://schemas.microsoft.com/office/drawing/2014/main" id="{2B6635BF-3AE8-384B-B98F-BB5B2DD4AE84}"/>
              </a:ext>
            </a:extLst>
          </p:cNvPr>
          <p:cNvSpPr>
            <a:spLocks noGrp="1"/>
          </p:cNvSpPr>
          <p:nvPr>
            <p:ph type="body" sz="quarter" idx="43" hasCustomPrompt="1"/>
          </p:nvPr>
        </p:nvSpPr>
        <p:spPr>
          <a:xfrm>
            <a:off x="3284304" y="1527048"/>
            <a:ext cx="2583096" cy="3582536"/>
          </a:xfrm>
        </p:spPr>
        <p:txBody>
          <a:bodyPr/>
          <a:lstStyle>
            <a:lvl1pPr>
              <a:defRPr sz="1400">
                <a:solidFill>
                  <a:srgbClr val="3D3C3C"/>
                </a:solidFill>
              </a:defRPr>
            </a:lvl1pPr>
            <a:lvl2pPr>
              <a:defRPr sz="1400">
                <a:solidFill>
                  <a:srgbClr val="3D3C3C"/>
                </a:solidFill>
              </a:defRPr>
            </a:lvl2pPr>
            <a:lvl3pPr marL="698500" indent="-171450">
              <a:defRPr lang="en-US" sz="14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400">
                <a:solidFill>
                  <a:srgbClr val="3D3C3C"/>
                </a:solidFill>
              </a:defRPr>
            </a:lvl4pPr>
            <a:lvl5pPr>
              <a:defRPr sz="14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16" name="Text Placeholder 2">
            <a:extLst>
              <a:ext uri="{FF2B5EF4-FFF2-40B4-BE49-F238E27FC236}">
                <a16:creationId xmlns:a16="http://schemas.microsoft.com/office/drawing/2014/main" id="{81A47BF4-9246-BB41-A64D-AD21AD38259C}"/>
              </a:ext>
            </a:extLst>
          </p:cNvPr>
          <p:cNvSpPr>
            <a:spLocks noGrp="1"/>
          </p:cNvSpPr>
          <p:nvPr>
            <p:ph type="body" sz="quarter" idx="44" hasCustomPrompt="1"/>
          </p:nvPr>
        </p:nvSpPr>
        <p:spPr>
          <a:xfrm>
            <a:off x="6331527" y="1527048"/>
            <a:ext cx="2590800" cy="3582536"/>
          </a:xfrm>
        </p:spPr>
        <p:txBody>
          <a:bodyPr/>
          <a:lstStyle>
            <a:lvl1pPr>
              <a:defRPr sz="1400">
                <a:solidFill>
                  <a:srgbClr val="3D3C3C"/>
                </a:solidFill>
              </a:defRPr>
            </a:lvl1pPr>
            <a:lvl2pPr>
              <a:defRPr sz="1400">
                <a:solidFill>
                  <a:srgbClr val="3D3C3C"/>
                </a:solidFill>
              </a:defRPr>
            </a:lvl2pPr>
            <a:lvl3pPr marL="698500" indent="-171450">
              <a:defRPr lang="en-US" sz="14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400">
                <a:solidFill>
                  <a:srgbClr val="3D3C3C"/>
                </a:solidFill>
              </a:defRPr>
            </a:lvl4pPr>
            <a:lvl5pPr>
              <a:defRPr sz="14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pic>
        <p:nvPicPr>
          <p:cNvPr id="2" name="Picture 1">
            <a:extLst>
              <a:ext uri="{FF2B5EF4-FFF2-40B4-BE49-F238E27FC236}">
                <a16:creationId xmlns:a16="http://schemas.microsoft.com/office/drawing/2014/main" id="{DA5C07C5-BF6D-7D9D-F69D-0CBB0F049624}"/>
              </a:ext>
            </a:extLst>
          </p:cNvPr>
          <p:cNvPicPr>
            <a:picLocks noChangeAspect="1"/>
          </p:cNvPicPr>
          <p:nvPr userDrawn="1"/>
        </p:nvPicPr>
        <p:blipFill>
          <a:blip r:embed="rId3"/>
          <a:stretch>
            <a:fillRect/>
          </a:stretch>
        </p:blipFill>
        <p:spPr>
          <a:xfrm>
            <a:off x="233400" y="6342513"/>
            <a:ext cx="723467" cy="227941"/>
          </a:xfrm>
          <a:prstGeom prst="rect">
            <a:avLst/>
          </a:prstGeom>
        </p:spPr>
      </p:pic>
    </p:spTree>
    <p:extLst>
      <p:ext uri="{BB962C8B-B14F-4D97-AF65-F5344CB8AC3E}">
        <p14:creationId xmlns:p14="http://schemas.microsoft.com/office/powerpoint/2010/main" val="405745492"/>
      </p:ext>
    </p:extLst>
  </p:cSld>
  <p:clrMapOvr>
    <a:masterClrMapping/>
  </p:clrMapOvr>
  <p:extLst>
    <p:ext uri="{DCECCB84-F9BA-43D5-87BE-67443E8EF086}">
      <p15:sldGuideLst xmlns:p15="http://schemas.microsoft.com/office/powerpoint/2012/main"/>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ext + Description w Icon Spring Green">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B990099-A11A-7B43-8CA5-F3DF42BB6820}"/>
              </a:ext>
            </a:extLst>
          </p:cNvPr>
          <p:cNvSpPr/>
          <p:nvPr userDrawn="1"/>
        </p:nvSpPr>
        <p:spPr>
          <a:xfrm>
            <a:off x="0" y="1"/>
            <a:ext cx="6096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sp>
        <p:nvSpPr>
          <p:cNvPr id="5" name="Text Placeholder 4">
            <a:extLst>
              <a:ext uri="{FF2B5EF4-FFF2-40B4-BE49-F238E27FC236}">
                <a16:creationId xmlns:a16="http://schemas.microsoft.com/office/drawing/2014/main" id="{AD765B41-3ECC-AC41-8E76-B63961BC41D6}"/>
              </a:ext>
            </a:extLst>
          </p:cNvPr>
          <p:cNvSpPr>
            <a:spLocks noGrp="1"/>
          </p:cNvSpPr>
          <p:nvPr>
            <p:ph type="body" sz="quarter" idx="16" hasCustomPrompt="1"/>
          </p:nvPr>
        </p:nvSpPr>
        <p:spPr>
          <a:xfrm>
            <a:off x="247024" y="1638801"/>
            <a:ext cx="4324740" cy="1795410"/>
          </a:xfrm>
          <a:prstGeom prst="rect">
            <a:avLst/>
          </a:prstGeom>
        </p:spPr>
        <p:txBody>
          <a:bodyPr lIns="0" tIns="0" rIns="0" bIns="0">
            <a:noAutofit/>
          </a:bodyPr>
          <a:lstStyle>
            <a:lvl1pPr marL="0" indent="0">
              <a:lnSpc>
                <a:spcPct val="100000"/>
              </a:lnSpc>
              <a:buNone/>
              <a:defRPr sz="3200" b="0" i="0">
                <a:solidFill>
                  <a:schemeClr val="tx2"/>
                </a:solidFill>
                <a:latin typeface="TWK Everett" panose="020B0204000000000000" pitchFamily="34" charset="77"/>
              </a:defRPr>
            </a:lvl1pPr>
          </a:lstStyle>
          <a:p>
            <a:pPr lvl="0"/>
            <a:r>
              <a:rPr lang="en-US"/>
              <a:t>Add body text here </a:t>
            </a:r>
            <a:br>
              <a:rPr lang="en-US"/>
            </a:br>
            <a:r>
              <a:rPr lang="en-US"/>
              <a:t>as a caption.</a:t>
            </a:r>
          </a:p>
        </p:txBody>
      </p:sp>
      <p:cxnSp>
        <p:nvCxnSpPr>
          <p:cNvPr id="3" name="Straight Connector 2">
            <a:extLst>
              <a:ext uri="{FF2B5EF4-FFF2-40B4-BE49-F238E27FC236}">
                <a16:creationId xmlns:a16="http://schemas.microsoft.com/office/drawing/2014/main" id="{C31EE4CC-B4BD-B042-93C4-EF60CFEA1FE0}"/>
              </a:ext>
            </a:extLst>
          </p:cNvPr>
          <p:cNvCxnSpPr>
            <a:cxnSpLocks/>
          </p:cNvCxnSpPr>
          <p:nvPr userDrawn="1"/>
        </p:nvCxnSpPr>
        <p:spPr>
          <a:xfrm>
            <a:off x="238822" y="3777624"/>
            <a:ext cx="4176964" cy="0"/>
          </a:xfrm>
          <a:prstGeom prst="line">
            <a:avLst/>
          </a:prstGeom>
          <a:ln w="15875">
            <a:solidFill>
              <a:schemeClr val="tx2"/>
            </a:solidFill>
          </a:ln>
        </p:spPr>
        <p:style>
          <a:lnRef idx="1">
            <a:schemeClr val="dk1"/>
          </a:lnRef>
          <a:fillRef idx="0">
            <a:schemeClr val="dk1"/>
          </a:fillRef>
          <a:effectRef idx="0">
            <a:schemeClr val="dk1"/>
          </a:effectRef>
          <a:fontRef idx="minor">
            <a:schemeClr val="tx1"/>
          </a:fontRef>
        </p:style>
      </p:cxnSp>
      <p:sp>
        <p:nvSpPr>
          <p:cNvPr id="7" name="Picture Placeholder 6">
            <a:extLst>
              <a:ext uri="{FF2B5EF4-FFF2-40B4-BE49-F238E27FC236}">
                <a16:creationId xmlns:a16="http://schemas.microsoft.com/office/drawing/2014/main" id="{F71F9149-9238-0147-86CC-3A984442921F}"/>
              </a:ext>
            </a:extLst>
          </p:cNvPr>
          <p:cNvSpPr>
            <a:spLocks noGrp="1"/>
          </p:cNvSpPr>
          <p:nvPr>
            <p:ph type="pic" sz="quarter" idx="27" hasCustomPrompt="1"/>
          </p:nvPr>
        </p:nvSpPr>
        <p:spPr>
          <a:xfrm>
            <a:off x="6335392" y="2063469"/>
            <a:ext cx="1813288" cy="1717721"/>
          </a:xfrm>
          <a:prstGeom prst="rect">
            <a:avLst/>
          </a:prstGeom>
        </p:spPr>
        <p:txBody>
          <a:bodyPr anchor="ctr">
            <a:noAutofit/>
          </a:bodyPr>
          <a:lstStyle>
            <a:lvl1pPr marL="0" indent="0" algn="ctr">
              <a:lnSpc>
                <a:spcPct val="100000"/>
              </a:lnSpc>
              <a:buNone/>
              <a:defRPr b="0" i="0">
                <a:latin typeface="TWK Everett" panose="020B0204000000000000" pitchFamily="34" charset="77"/>
              </a:defRPr>
            </a:lvl1pPr>
          </a:lstStyle>
          <a:p>
            <a:r>
              <a:rPr lang="en-US"/>
              <a:t>ADD ICON HERE</a:t>
            </a:r>
          </a:p>
        </p:txBody>
      </p:sp>
      <p:sp>
        <p:nvSpPr>
          <p:cNvPr id="15" name="Slide Number Placeholder 5">
            <a:extLst>
              <a:ext uri="{FF2B5EF4-FFF2-40B4-BE49-F238E27FC236}">
                <a16:creationId xmlns:a16="http://schemas.microsoft.com/office/drawing/2014/main" id="{8E89F605-86BE-3943-B6E4-9EEC3BFBC859}"/>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20" name="Picture Placeholder 6">
            <a:extLst>
              <a:ext uri="{FF2B5EF4-FFF2-40B4-BE49-F238E27FC236}">
                <a16:creationId xmlns:a16="http://schemas.microsoft.com/office/drawing/2014/main" id="{5A1BCB11-7322-B848-A05D-16BBECC15890}"/>
              </a:ext>
            </a:extLst>
          </p:cNvPr>
          <p:cNvSpPr>
            <a:spLocks noGrp="1"/>
          </p:cNvSpPr>
          <p:nvPr>
            <p:ph type="pic" sz="quarter" idx="29" hasCustomPrompt="1"/>
          </p:nvPr>
        </p:nvSpPr>
        <p:spPr>
          <a:xfrm>
            <a:off x="9386089" y="2063469"/>
            <a:ext cx="1813288" cy="1717721"/>
          </a:xfrm>
          <a:prstGeom prst="rect">
            <a:avLst/>
          </a:prstGeom>
        </p:spPr>
        <p:txBody>
          <a:bodyPr anchor="ctr">
            <a:noAutofit/>
          </a:bodyPr>
          <a:lstStyle>
            <a:lvl1pPr marL="0" indent="0" algn="ctr">
              <a:lnSpc>
                <a:spcPct val="100000"/>
              </a:lnSpc>
              <a:buNone/>
              <a:defRPr b="0" i="0">
                <a:latin typeface="TWK Everett" panose="020B0204000000000000" pitchFamily="34" charset="77"/>
              </a:defRPr>
            </a:lvl1pPr>
          </a:lstStyle>
          <a:p>
            <a:r>
              <a:rPr lang="en-US"/>
              <a:t>ADD ICON HERE</a:t>
            </a:r>
          </a:p>
        </p:txBody>
      </p:sp>
      <p:sp>
        <p:nvSpPr>
          <p:cNvPr id="21" name="Title 1">
            <a:extLst>
              <a:ext uri="{FF2B5EF4-FFF2-40B4-BE49-F238E27FC236}">
                <a16:creationId xmlns:a16="http://schemas.microsoft.com/office/drawing/2014/main" id="{41FD34FF-14FE-3B40-A89F-A89FAB709ADC}"/>
              </a:ext>
            </a:extLst>
          </p:cNvPr>
          <p:cNvSpPr>
            <a:spLocks noGrp="1"/>
          </p:cNvSpPr>
          <p:nvPr>
            <p:ph type="title" hasCustomPrompt="1"/>
          </p:nvPr>
        </p:nvSpPr>
        <p:spPr>
          <a:xfrm>
            <a:off x="228599" y="295815"/>
            <a:ext cx="5638801" cy="281078"/>
          </a:xfrm>
        </p:spPr>
        <p:txBody>
          <a:bodyPr>
            <a:noAutofit/>
          </a:bodyPr>
          <a:lstStyle>
            <a:lvl1pPr>
              <a:lnSpc>
                <a:spcPct val="100000"/>
              </a:lnSpc>
              <a:defRPr sz="2400" b="0" i="0">
                <a:solidFill>
                  <a:schemeClr val="tx2"/>
                </a:solidFill>
                <a:latin typeface="TWK Everett" panose="020B0204000000000000" pitchFamily="34" charset="77"/>
              </a:defRPr>
            </a:lvl1pPr>
          </a:lstStyle>
          <a:p>
            <a:r>
              <a:rPr lang="en-US"/>
              <a:t>Add heading here</a:t>
            </a:r>
          </a:p>
        </p:txBody>
      </p:sp>
      <p:sp>
        <p:nvSpPr>
          <p:cNvPr id="22" name="Text Placeholder 57">
            <a:extLst>
              <a:ext uri="{FF2B5EF4-FFF2-40B4-BE49-F238E27FC236}">
                <a16:creationId xmlns:a16="http://schemas.microsoft.com/office/drawing/2014/main" id="{A43DDA07-B043-994B-A28E-DD4DD9ADAB81}"/>
              </a:ext>
            </a:extLst>
          </p:cNvPr>
          <p:cNvSpPr>
            <a:spLocks noGrp="1"/>
          </p:cNvSpPr>
          <p:nvPr>
            <p:ph type="body" sz="quarter" idx="32" hasCustomPrompt="1"/>
          </p:nvPr>
        </p:nvSpPr>
        <p:spPr>
          <a:xfrm>
            <a:off x="228600" y="714071"/>
            <a:ext cx="563910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chemeClr val="tx2"/>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3" name="Text Placeholder 2">
            <a:extLst>
              <a:ext uri="{FF2B5EF4-FFF2-40B4-BE49-F238E27FC236}">
                <a16:creationId xmlns:a16="http://schemas.microsoft.com/office/drawing/2014/main" id="{CAC9B620-1A35-0B42-8618-D60039FB16A2}"/>
              </a:ext>
            </a:extLst>
          </p:cNvPr>
          <p:cNvSpPr>
            <a:spLocks noGrp="1"/>
          </p:cNvSpPr>
          <p:nvPr>
            <p:ph type="body" sz="quarter" idx="46" hasCustomPrompt="1"/>
          </p:nvPr>
        </p:nvSpPr>
        <p:spPr>
          <a:xfrm>
            <a:off x="228600" y="4072486"/>
            <a:ext cx="4343400" cy="1917457"/>
          </a:xfrm>
        </p:spPr>
        <p:txBody>
          <a:bodyPr/>
          <a:lstStyle>
            <a:lvl1pPr>
              <a:defRPr sz="1600"/>
            </a:lvl1pPr>
            <a:lvl2pPr>
              <a:defRPr sz="1600"/>
            </a:lvl2pPr>
            <a:lvl3pPr marL="800100" indent="-285750">
              <a:defRPr lang="en-US" sz="16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600"/>
            </a:lvl4pPr>
            <a:lvl5pPr>
              <a:defRPr sz="1600"/>
            </a:lvl5pPr>
          </a:lstStyle>
          <a:p>
            <a:pPr lvl="0"/>
            <a:r>
              <a:rPr lang="en-US"/>
              <a:t>Add body text</a:t>
            </a:r>
          </a:p>
          <a:p>
            <a:pPr lvl="1"/>
            <a:r>
              <a:rPr lang="en-US"/>
              <a:t>Second level</a:t>
            </a:r>
          </a:p>
          <a:p>
            <a:pPr marL="754063" lvl="2" indent="-2397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4" name="Text Placeholder 2">
            <a:extLst>
              <a:ext uri="{FF2B5EF4-FFF2-40B4-BE49-F238E27FC236}">
                <a16:creationId xmlns:a16="http://schemas.microsoft.com/office/drawing/2014/main" id="{CEE1C422-C24F-8742-9C36-1A90C06E6493}"/>
              </a:ext>
            </a:extLst>
          </p:cNvPr>
          <p:cNvSpPr>
            <a:spLocks noGrp="1"/>
          </p:cNvSpPr>
          <p:nvPr>
            <p:ph type="body" sz="quarter" idx="49" hasCustomPrompt="1"/>
          </p:nvPr>
        </p:nvSpPr>
        <p:spPr>
          <a:xfrm>
            <a:off x="6329995" y="4072486"/>
            <a:ext cx="2590800" cy="1947314"/>
          </a:xfrm>
        </p:spPr>
        <p:txBody>
          <a:bodyPr/>
          <a:lstStyle>
            <a:lvl1pPr>
              <a:defRPr sz="1600"/>
            </a:lvl1pPr>
            <a:lvl2pPr>
              <a:defRPr sz="1600"/>
            </a:lvl2pPr>
            <a:lvl3pPr marL="800100" indent="-285750">
              <a:defRPr lang="en-US" sz="16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600"/>
            </a:lvl4pPr>
            <a:lvl5pPr>
              <a:defRPr sz="1600"/>
            </a:lvl5pPr>
          </a:lstStyle>
          <a:p>
            <a:pPr lvl="0"/>
            <a:r>
              <a:rPr lang="en-US"/>
              <a:t>Add body text</a:t>
            </a:r>
          </a:p>
          <a:p>
            <a:pPr lvl="1"/>
            <a:r>
              <a:rPr lang="en-US"/>
              <a:t>Second level</a:t>
            </a:r>
          </a:p>
          <a:p>
            <a:pPr marL="754063" lvl="2" indent="-2397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5" name="Text Placeholder 2">
            <a:extLst>
              <a:ext uri="{FF2B5EF4-FFF2-40B4-BE49-F238E27FC236}">
                <a16:creationId xmlns:a16="http://schemas.microsoft.com/office/drawing/2014/main" id="{0BBE1A8C-EED0-2D44-85EB-62036724B473}"/>
              </a:ext>
            </a:extLst>
          </p:cNvPr>
          <p:cNvSpPr>
            <a:spLocks noGrp="1"/>
          </p:cNvSpPr>
          <p:nvPr>
            <p:ph type="body" sz="quarter" idx="50" hasCustomPrompt="1"/>
          </p:nvPr>
        </p:nvSpPr>
        <p:spPr>
          <a:xfrm>
            <a:off x="9380692" y="4072486"/>
            <a:ext cx="2590800" cy="1947314"/>
          </a:xfrm>
        </p:spPr>
        <p:txBody>
          <a:bodyPr/>
          <a:lstStyle>
            <a:lvl1pPr>
              <a:defRPr sz="1600"/>
            </a:lvl1pPr>
            <a:lvl2pPr>
              <a:defRPr sz="1600"/>
            </a:lvl2pPr>
            <a:lvl3pPr marL="800100" indent="-285750">
              <a:defRPr lang="en-US" sz="16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600"/>
            </a:lvl4pPr>
            <a:lvl5pPr>
              <a:defRPr sz="1600"/>
            </a:lvl5pPr>
          </a:lstStyle>
          <a:p>
            <a:pPr lvl="0"/>
            <a:r>
              <a:rPr lang="en-US"/>
              <a:t>Add body text</a:t>
            </a:r>
          </a:p>
          <a:p>
            <a:pPr lvl="1"/>
            <a:r>
              <a:rPr lang="en-US"/>
              <a:t>Second level</a:t>
            </a:r>
          </a:p>
          <a:p>
            <a:pPr marL="754063" lvl="2" indent="-2397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pic>
        <p:nvPicPr>
          <p:cNvPr id="2" name="Picture 1">
            <a:extLst>
              <a:ext uri="{FF2B5EF4-FFF2-40B4-BE49-F238E27FC236}">
                <a16:creationId xmlns:a16="http://schemas.microsoft.com/office/drawing/2014/main" id="{CCC8D20D-0E6A-FF89-8A6C-5D699D43AF5D}"/>
              </a:ext>
            </a:extLst>
          </p:cNvPr>
          <p:cNvPicPr>
            <a:picLocks noChangeAspect="1"/>
          </p:cNvPicPr>
          <p:nvPr userDrawn="1"/>
        </p:nvPicPr>
        <p:blipFill>
          <a:blip r:embed="rId2"/>
          <a:stretch>
            <a:fillRect/>
          </a:stretch>
        </p:blipFill>
        <p:spPr>
          <a:xfrm>
            <a:off x="233401" y="6343599"/>
            <a:ext cx="723467" cy="227941"/>
          </a:xfrm>
          <a:prstGeom prst="rect">
            <a:avLst/>
          </a:prstGeom>
        </p:spPr>
      </p:pic>
    </p:spTree>
    <p:extLst>
      <p:ext uri="{BB962C8B-B14F-4D97-AF65-F5344CB8AC3E}">
        <p14:creationId xmlns:p14="http://schemas.microsoft.com/office/powerpoint/2010/main" val="73235292"/>
      </p:ext>
    </p:extLst>
  </p:cSld>
  <p:clrMapOvr>
    <a:masterClrMapping/>
  </p:clrMapOvr>
  <p:extLst>
    <p:ext uri="{DCECCB84-F9BA-43D5-87BE-67443E8EF086}">
      <p15:sldGuideLst xmlns:p15="http://schemas.microsoft.com/office/powerpoint/2012/main"/>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3 Sections Content Spring Green">
    <p:bg>
      <p:bgPr>
        <a:solidFill>
          <a:schemeClr val="accent3"/>
        </a:solidFill>
        <a:effectLst/>
      </p:bgPr>
    </p:bg>
    <p:spTree>
      <p:nvGrpSpPr>
        <p:cNvPr id="1" name=""/>
        <p:cNvGrpSpPr/>
        <p:nvPr/>
      </p:nvGrpSpPr>
      <p:grpSpPr>
        <a:xfrm>
          <a:off x="0" y="0"/>
          <a:ext cx="0" cy="0"/>
          <a:chOff x="0" y="0"/>
          <a:chExt cx="0" cy="0"/>
        </a:xfrm>
      </p:grpSpPr>
      <p:sp>
        <p:nvSpPr>
          <p:cNvPr id="28" name="Text Placeholder 13">
            <a:extLst>
              <a:ext uri="{FF2B5EF4-FFF2-40B4-BE49-F238E27FC236}">
                <a16:creationId xmlns:a16="http://schemas.microsoft.com/office/drawing/2014/main" id="{99586EBE-3DF0-4A48-9605-33B0222C81C7}"/>
              </a:ext>
            </a:extLst>
          </p:cNvPr>
          <p:cNvSpPr>
            <a:spLocks noGrp="1"/>
          </p:cNvSpPr>
          <p:nvPr>
            <p:ph type="body" sz="quarter" idx="19" hasCustomPrompt="1"/>
          </p:nvPr>
        </p:nvSpPr>
        <p:spPr>
          <a:xfrm>
            <a:off x="228601" y="3531004"/>
            <a:ext cx="4343163" cy="225357"/>
          </a:xfrm>
          <a:prstGeom prst="rect">
            <a:avLst/>
          </a:prstGeom>
        </p:spPr>
        <p:txBody>
          <a:bodyPr lIns="0" tIns="0" rIns="0" bIns="0">
            <a:noAutofit/>
          </a:bodyPr>
          <a:lstStyle>
            <a:lvl1pPr marL="0" indent="0">
              <a:lnSpc>
                <a:spcPct val="100000"/>
              </a:lnSpc>
              <a:buNone/>
              <a:defRPr sz="1400" b="1" i="0">
                <a:solidFill>
                  <a:schemeClr val="tx2"/>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30" name="Text Placeholder 4">
            <a:extLst>
              <a:ext uri="{FF2B5EF4-FFF2-40B4-BE49-F238E27FC236}">
                <a16:creationId xmlns:a16="http://schemas.microsoft.com/office/drawing/2014/main" id="{3EB15DC8-43BC-BE49-B6EF-CCEAB5A7B9D6}"/>
              </a:ext>
            </a:extLst>
          </p:cNvPr>
          <p:cNvSpPr>
            <a:spLocks noGrp="1"/>
          </p:cNvSpPr>
          <p:nvPr>
            <p:ph type="body" sz="quarter" idx="24" hasCustomPrompt="1"/>
          </p:nvPr>
        </p:nvSpPr>
        <p:spPr>
          <a:xfrm>
            <a:off x="228600" y="3874293"/>
            <a:ext cx="4343163" cy="2145507"/>
          </a:xfrm>
          <a:prstGeom prst="rect">
            <a:avLst/>
          </a:prstGeom>
        </p:spPr>
        <p:txBody>
          <a:bodyPr lIns="0" tIns="0" rIns="0" bIns="0">
            <a:noAutofit/>
          </a:bodyPr>
          <a:lstStyle>
            <a:lvl1pPr marL="0" indent="0">
              <a:lnSpc>
                <a:spcPct val="100000"/>
              </a:lnSpc>
              <a:buNone/>
              <a:defRPr sz="3200" b="0" i="0">
                <a:solidFill>
                  <a:schemeClr val="tx2"/>
                </a:solidFill>
                <a:latin typeface="TWK Everett" panose="020B0204000000000000" pitchFamily="34" charset="77"/>
              </a:defRPr>
            </a:lvl1pPr>
          </a:lstStyle>
          <a:p>
            <a:pPr lvl="0"/>
            <a:r>
              <a:rPr lang="en-US"/>
              <a:t>Add body text here–Lorem ipsum dolor sit </a:t>
            </a:r>
            <a:r>
              <a:rPr lang="en-US" err="1"/>
              <a:t>amet</a:t>
            </a:r>
            <a:r>
              <a:rPr lang="en-US"/>
              <a:t>, </a:t>
            </a:r>
            <a:r>
              <a:rPr lang="en-US" err="1"/>
              <a:t>consectetur</a:t>
            </a:r>
            <a:endParaRPr lang="en-US"/>
          </a:p>
        </p:txBody>
      </p:sp>
      <p:sp>
        <p:nvSpPr>
          <p:cNvPr id="13" name="Rectangle 12">
            <a:extLst>
              <a:ext uri="{FF2B5EF4-FFF2-40B4-BE49-F238E27FC236}">
                <a16:creationId xmlns:a16="http://schemas.microsoft.com/office/drawing/2014/main" id="{C10663F8-A1AE-2C4B-9A48-4DC0DDE9DDC1}"/>
              </a:ext>
            </a:extLst>
          </p:cNvPr>
          <p:cNvSpPr/>
          <p:nvPr userDrawn="1"/>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MX" b="0" i="0">
              <a:latin typeface="TWK Everett" panose="020B0204000000000000" pitchFamily="34" charset="77"/>
            </a:endParaRPr>
          </a:p>
        </p:txBody>
      </p:sp>
      <p:sp>
        <p:nvSpPr>
          <p:cNvPr id="21" name="Text Placeholder 4">
            <a:extLst>
              <a:ext uri="{FF2B5EF4-FFF2-40B4-BE49-F238E27FC236}">
                <a16:creationId xmlns:a16="http://schemas.microsoft.com/office/drawing/2014/main" id="{2A3D4230-D22E-2F44-A0BD-23E529977844}"/>
              </a:ext>
            </a:extLst>
          </p:cNvPr>
          <p:cNvSpPr>
            <a:spLocks noGrp="1"/>
          </p:cNvSpPr>
          <p:nvPr>
            <p:ph type="body" sz="quarter" idx="16" hasCustomPrompt="1"/>
          </p:nvPr>
        </p:nvSpPr>
        <p:spPr>
          <a:xfrm>
            <a:off x="228600" y="1326747"/>
            <a:ext cx="4343164" cy="1986644"/>
          </a:xfrm>
          <a:prstGeom prst="rect">
            <a:avLst/>
          </a:prstGeom>
        </p:spPr>
        <p:txBody>
          <a:bodyPr lIns="0" tIns="0" rIns="0" bIns="0">
            <a:noAutofit/>
          </a:bodyPr>
          <a:lstStyle>
            <a:lvl1pPr marL="0" indent="0">
              <a:lnSpc>
                <a:spcPct val="100000"/>
              </a:lnSpc>
              <a:buNone/>
              <a:defRPr sz="3200" b="0" i="0">
                <a:solidFill>
                  <a:schemeClr val="tx2"/>
                </a:solidFill>
                <a:latin typeface="TWK Everett" panose="020B0204000000000000" pitchFamily="34" charset="77"/>
              </a:defRPr>
            </a:lvl1pPr>
          </a:lstStyle>
          <a:p>
            <a:pPr lvl="0"/>
            <a:r>
              <a:rPr lang="en-US"/>
              <a:t>Add body text here–Lorem ipsum dolor sit </a:t>
            </a:r>
            <a:r>
              <a:rPr lang="en-US" err="1"/>
              <a:t>amet</a:t>
            </a:r>
            <a:endParaRPr lang="en-US"/>
          </a:p>
        </p:txBody>
      </p:sp>
      <p:sp>
        <p:nvSpPr>
          <p:cNvPr id="15" name="Slide Number Placeholder 5">
            <a:extLst>
              <a:ext uri="{FF2B5EF4-FFF2-40B4-BE49-F238E27FC236}">
                <a16:creationId xmlns:a16="http://schemas.microsoft.com/office/drawing/2014/main" id="{A1B9FD7A-B5E1-4141-8848-C6EABDA80CEC}"/>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6" name="Title 1">
            <a:extLst>
              <a:ext uri="{FF2B5EF4-FFF2-40B4-BE49-F238E27FC236}">
                <a16:creationId xmlns:a16="http://schemas.microsoft.com/office/drawing/2014/main" id="{D19B553B-0E15-8547-8BE4-242A40F754D2}"/>
              </a:ext>
            </a:extLst>
          </p:cNvPr>
          <p:cNvSpPr>
            <a:spLocks noGrp="1"/>
          </p:cNvSpPr>
          <p:nvPr>
            <p:ph type="title" hasCustomPrompt="1"/>
          </p:nvPr>
        </p:nvSpPr>
        <p:spPr>
          <a:xfrm>
            <a:off x="228599" y="295815"/>
            <a:ext cx="5638801" cy="281078"/>
          </a:xfrm>
        </p:spPr>
        <p:txBody>
          <a:bodyPr>
            <a:noAutofit/>
          </a:bodyPr>
          <a:lstStyle>
            <a:lvl1pPr>
              <a:lnSpc>
                <a:spcPct val="100000"/>
              </a:lnSpc>
              <a:defRPr sz="2400" b="0" i="0">
                <a:solidFill>
                  <a:schemeClr val="tx2"/>
                </a:solidFill>
                <a:latin typeface="TWK Everett" panose="020B0204000000000000" pitchFamily="34" charset="77"/>
              </a:defRPr>
            </a:lvl1pPr>
          </a:lstStyle>
          <a:p>
            <a:r>
              <a:rPr lang="en-US"/>
              <a:t>Add heading here</a:t>
            </a:r>
          </a:p>
        </p:txBody>
      </p:sp>
      <p:sp>
        <p:nvSpPr>
          <p:cNvPr id="17" name="Text Placeholder 57">
            <a:extLst>
              <a:ext uri="{FF2B5EF4-FFF2-40B4-BE49-F238E27FC236}">
                <a16:creationId xmlns:a16="http://schemas.microsoft.com/office/drawing/2014/main" id="{D453A100-A460-8F49-926F-6E6645E187B1}"/>
              </a:ext>
            </a:extLst>
          </p:cNvPr>
          <p:cNvSpPr>
            <a:spLocks noGrp="1"/>
          </p:cNvSpPr>
          <p:nvPr>
            <p:ph type="body" sz="quarter" idx="26" hasCustomPrompt="1"/>
          </p:nvPr>
        </p:nvSpPr>
        <p:spPr>
          <a:xfrm>
            <a:off x="228600" y="714071"/>
            <a:ext cx="563910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chemeClr val="tx2"/>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19" name="Text Placeholder 2">
            <a:extLst>
              <a:ext uri="{FF2B5EF4-FFF2-40B4-BE49-F238E27FC236}">
                <a16:creationId xmlns:a16="http://schemas.microsoft.com/office/drawing/2014/main" id="{0E80175B-880D-EE4E-85E9-D291C5BA9AA5}"/>
              </a:ext>
            </a:extLst>
          </p:cNvPr>
          <p:cNvSpPr>
            <a:spLocks noGrp="1"/>
          </p:cNvSpPr>
          <p:nvPr>
            <p:ph type="body" sz="quarter" idx="49" hasCustomPrompt="1"/>
          </p:nvPr>
        </p:nvSpPr>
        <p:spPr>
          <a:xfrm>
            <a:off x="6329995" y="1521303"/>
            <a:ext cx="5641840" cy="4498497"/>
          </a:xfrm>
        </p:spPr>
        <p:txBody>
          <a:bodyPr/>
          <a:lstStyle>
            <a:lvl1pPr>
              <a:defRPr sz="1600"/>
            </a:lvl1pPr>
            <a:lvl2pPr>
              <a:defRPr sz="1600"/>
            </a:lvl2pPr>
            <a:lvl3pPr marL="800100" indent="-285750">
              <a:defRPr lang="en-US" sz="16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600"/>
            </a:lvl4pPr>
            <a:lvl5pPr>
              <a:defRPr sz="1600"/>
            </a:lvl5pPr>
          </a:lstStyle>
          <a:p>
            <a:pPr lvl="0"/>
            <a:r>
              <a:rPr lang="en-US"/>
              <a:t>Add body text</a:t>
            </a:r>
          </a:p>
          <a:p>
            <a:pPr lvl="1"/>
            <a:r>
              <a:rPr lang="en-US"/>
              <a:t>Second level</a:t>
            </a:r>
          </a:p>
          <a:p>
            <a:pPr marL="754063" lvl="2" indent="-2397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pic>
        <p:nvPicPr>
          <p:cNvPr id="2" name="Picture 1">
            <a:extLst>
              <a:ext uri="{FF2B5EF4-FFF2-40B4-BE49-F238E27FC236}">
                <a16:creationId xmlns:a16="http://schemas.microsoft.com/office/drawing/2014/main" id="{172C34D7-4CB8-89E6-D9DC-B88E62A71394}"/>
              </a:ext>
            </a:extLst>
          </p:cNvPr>
          <p:cNvPicPr>
            <a:picLocks noChangeAspect="1"/>
          </p:cNvPicPr>
          <p:nvPr userDrawn="1"/>
        </p:nvPicPr>
        <p:blipFill>
          <a:blip r:embed="rId2"/>
          <a:stretch>
            <a:fillRect/>
          </a:stretch>
        </p:blipFill>
        <p:spPr>
          <a:xfrm>
            <a:off x="233401" y="6343599"/>
            <a:ext cx="723467" cy="227941"/>
          </a:xfrm>
          <a:prstGeom prst="rect">
            <a:avLst/>
          </a:prstGeom>
        </p:spPr>
      </p:pic>
    </p:spTree>
    <p:extLst>
      <p:ext uri="{BB962C8B-B14F-4D97-AF65-F5344CB8AC3E}">
        <p14:creationId xmlns:p14="http://schemas.microsoft.com/office/powerpoint/2010/main" val="3516484736"/>
      </p:ext>
    </p:extLst>
  </p:cSld>
  <p:clrMapOvr>
    <a:masterClrMapping/>
  </p:clrMapOvr>
  <p:extLst>
    <p:ext uri="{DCECCB84-F9BA-43D5-87BE-67443E8EF086}">
      <p15:sldGuideLst xmlns:p15="http://schemas.microsoft.com/office/powerpoint/2012/main"/>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ext w Quote and Sections Spring Green">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AC584B-51AC-494E-8940-2F1049D5012F}"/>
              </a:ext>
            </a:extLst>
          </p:cNvPr>
          <p:cNvSpPr/>
          <p:nvPr userDrawn="1"/>
        </p:nvSpPr>
        <p:spPr>
          <a:xfrm>
            <a:off x="6096000" y="0"/>
            <a:ext cx="6096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MX" b="0" i="0">
              <a:latin typeface="TWK Everett" panose="020B0204000000000000" pitchFamily="34" charset="77"/>
            </a:endParaRPr>
          </a:p>
        </p:txBody>
      </p:sp>
      <p:sp>
        <p:nvSpPr>
          <p:cNvPr id="24" name="Text Placeholder 4">
            <a:extLst>
              <a:ext uri="{FF2B5EF4-FFF2-40B4-BE49-F238E27FC236}">
                <a16:creationId xmlns:a16="http://schemas.microsoft.com/office/drawing/2014/main" id="{DEB15A68-363E-E442-BC4A-CFBD8A5D587C}"/>
              </a:ext>
            </a:extLst>
          </p:cNvPr>
          <p:cNvSpPr>
            <a:spLocks noGrp="1"/>
          </p:cNvSpPr>
          <p:nvPr>
            <p:ph type="body" sz="quarter" idx="16" hasCustomPrompt="1"/>
          </p:nvPr>
        </p:nvSpPr>
        <p:spPr>
          <a:xfrm>
            <a:off x="226610" y="1327879"/>
            <a:ext cx="4345390" cy="2101121"/>
          </a:xfrm>
          <a:prstGeom prst="rect">
            <a:avLst/>
          </a:prstGeom>
        </p:spPr>
        <p:txBody>
          <a:bodyPr lIns="0" tIns="0" rIns="0" bIns="0">
            <a:noAutofit/>
          </a:bodyPr>
          <a:lstStyle>
            <a:lvl1pPr marL="0" indent="0">
              <a:buNone/>
              <a:defRPr sz="3200" b="0" i="0">
                <a:solidFill>
                  <a:srgbClr val="042315"/>
                </a:solidFill>
                <a:latin typeface="TWK Everett" panose="020B0204000000000000" pitchFamily="34" charset="77"/>
              </a:defRPr>
            </a:lvl1pPr>
          </a:lstStyle>
          <a:p>
            <a:pPr lvl="0"/>
            <a:r>
              <a:rPr lang="en-US"/>
              <a:t>Add body text here–Lorem ipsum dolor sit </a:t>
            </a:r>
            <a:r>
              <a:rPr lang="en-US" err="1"/>
              <a:t>amet</a:t>
            </a:r>
            <a:r>
              <a:rPr lang="en-US"/>
              <a:t>, </a:t>
            </a:r>
            <a:r>
              <a:rPr lang="en-US" err="1"/>
              <a:t>consectetur</a:t>
            </a:r>
            <a:r>
              <a:rPr lang="en-US"/>
              <a:t> </a:t>
            </a:r>
            <a:r>
              <a:rPr lang="en-US" err="1"/>
              <a:t>adipiscing</a:t>
            </a:r>
            <a:r>
              <a:rPr lang="en-US"/>
              <a:t> </a:t>
            </a:r>
            <a:r>
              <a:rPr lang="en-US" err="1"/>
              <a:t>elit</a:t>
            </a:r>
            <a:endParaRPr lang="en-US"/>
          </a:p>
        </p:txBody>
      </p:sp>
      <p:sp>
        <p:nvSpPr>
          <p:cNvPr id="27" name="Text Placeholder 4">
            <a:extLst>
              <a:ext uri="{FF2B5EF4-FFF2-40B4-BE49-F238E27FC236}">
                <a16:creationId xmlns:a16="http://schemas.microsoft.com/office/drawing/2014/main" id="{672D6046-4BD5-8C4A-9B3B-5F06C6EF002A}"/>
              </a:ext>
            </a:extLst>
          </p:cNvPr>
          <p:cNvSpPr>
            <a:spLocks noGrp="1"/>
          </p:cNvSpPr>
          <p:nvPr>
            <p:ph type="body" sz="quarter" idx="23" hasCustomPrompt="1"/>
          </p:nvPr>
        </p:nvSpPr>
        <p:spPr>
          <a:xfrm>
            <a:off x="6324600" y="1327879"/>
            <a:ext cx="5638800" cy="1241507"/>
          </a:xfrm>
          <a:prstGeom prst="rect">
            <a:avLst/>
          </a:prstGeom>
        </p:spPr>
        <p:txBody>
          <a:bodyPr lIns="0" tIns="0" rIns="0" bIns="0">
            <a:noAutofit/>
          </a:bodyPr>
          <a:lstStyle>
            <a:lvl1pPr marL="0" indent="0">
              <a:buNone/>
              <a:defRPr sz="3200" b="0" i="0">
                <a:solidFill>
                  <a:srgbClr val="042315"/>
                </a:solidFill>
                <a:latin typeface="TWK Everett" panose="020B0204000000000000" pitchFamily="34" charset="77"/>
              </a:defRPr>
            </a:lvl1pPr>
          </a:lstStyle>
          <a:p>
            <a:pPr lvl="0"/>
            <a:r>
              <a:rPr lang="en-US"/>
              <a:t>Add quote here–Lorem ipsum dolor sit </a:t>
            </a:r>
            <a:r>
              <a:rPr lang="en-US" err="1"/>
              <a:t>amet</a:t>
            </a:r>
            <a:endParaRPr lang="en-US"/>
          </a:p>
        </p:txBody>
      </p:sp>
      <p:sp>
        <p:nvSpPr>
          <p:cNvPr id="34" name="Text Placeholder 4">
            <a:extLst>
              <a:ext uri="{FF2B5EF4-FFF2-40B4-BE49-F238E27FC236}">
                <a16:creationId xmlns:a16="http://schemas.microsoft.com/office/drawing/2014/main" id="{6F924156-E1B8-B14F-A963-69768B30CBE8}"/>
              </a:ext>
            </a:extLst>
          </p:cNvPr>
          <p:cNvSpPr>
            <a:spLocks noGrp="1"/>
          </p:cNvSpPr>
          <p:nvPr>
            <p:ph type="body" sz="quarter" idx="28" hasCustomPrompt="1"/>
          </p:nvPr>
        </p:nvSpPr>
        <p:spPr>
          <a:xfrm>
            <a:off x="6328357" y="2781791"/>
            <a:ext cx="2598921" cy="361922"/>
          </a:xfrm>
          <a:prstGeom prst="rect">
            <a:avLst/>
          </a:prstGeom>
        </p:spPr>
        <p:txBody>
          <a:bodyPr lIns="0" tIns="0" rIns="0" bIns="0">
            <a:noAutofit/>
          </a:bodyPr>
          <a:lstStyle>
            <a:lvl1pPr marL="0" indent="0">
              <a:buNone/>
              <a:defRPr sz="1400" b="1" i="0">
                <a:solidFill>
                  <a:srgbClr val="042315"/>
                </a:solidFill>
                <a:latin typeface="TWK Everett" panose="020B0204000000000000" pitchFamily="34" charset="77"/>
              </a:defRPr>
            </a:lvl1pPr>
          </a:lstStyle>
          <a:p>
            <a:pPr lvl="0"/>
            <a:r>
              <a:rPr lang="en-US"/>
              <a:t>Section</a:t>
            </a:r>
          </a:p>
        </p:txBody>
      </p:sp>
      <p:sp>
        <p:nvSpPr>
          <p:cNvPr id="35" name="Text Placeholder 4">
            <a:extLst>
              <a:ext uri="{FF2B5EF4-FFF2-40B4-BE49-F238E27FC236}">
                <a16:creationId xmlns:a16="http://schemas.microsoft.com/office/drawing/2014/main" id="{7C8248D5-28FE-934C-AB72-DC1094D972E3}"/>
              </a:ext>
            </a:extLst>
          </p:cNvPr>
          <p:cNvSpPr>
            <a:spLocks noGrp="1"/>
          </p:cNvSpPr>
          <p:nvPr>
            <p:ph type="body" sz="quarter" idx="29" hasCustomPrompt="1"/>
          </p:nvPr>
        </p:nvSpPr>
        <p:spPr>
          <a:xfrm>
            <a:off x="9372600" y="2782669"/>
            <a:ext cx="2592789" cy="361922"/>
          </a:xfrm>
          <a:prstGeom prst="rect">
            <a:avLst/>
          </a:prstGeom>
        </p:spPr>
        <p:txBody>
          <a:bodyPr lIns="0" tIns="0" rIns="0" bIns="0">
            <a:noAutofit/>
          </a:bodyPr>
          <a:lstStyle>
            <a:lvl1pPr marL="0" indent="0">
              <a:buNone/>
              <a:defRPr sz="1400" b="1" i="0">
                <a:solidFill>
                  <a:srgbClr val="042315"/>
                </a:solidFill>
                <a:latin typeface="TWK Everett" panose="020B0204000000000000" pitchFamily="34" charset="77"/>
              </a:defRPr>
            </a:lvl1pPr>
          </a:lstStyle>
          <a:p>
            <a:pPr lvl="0"/>
            <a:r>
              <a:rPr lang="en-US"/>
              <a:t>Section</a:t>
            </a:r>
          </a:p>
        </p:txBody>
      </p:sp>
      <p:sp>
        <p:nvSpPr>
          <p:cNvPr id="36" name="Text Placeholder 4">
            <a:extLst>
              <a:ext uri="{FF2B5EF4-FFF2-40B4-BE49-F238E27FC236}">
                <a16:creationId xmlns:a16="http://schemas.microsoft.com/office/drawing/2014/main" id="{F95519BA-330B-9E41-B885-10800C63FF47}"/>
              </a:ext>
            </a:extLst>
          </p:cNvPr>
          <p:cNvSpPr>
            <a:spLocks noGrp="1"/>
          </p:cNvSpPr>
          <p:nvPr>
            <p:ph type="body" sz="quarter" idx="30" hasCustomPrompt="1"/>
          </p:nvPr>
        </p:nvSpPr>
        <p:spPr>
          <a:xfrm>
            <a:off x="6328357" y="4529819"/>
            <a:ext cx="2598921" cy="361922"/>
          </a:xfrm>
          <a:prstGeom prst="rect">
            <a:avLst/>
          </a:prstGeom>
        </p:spPr>
        <p:txBody>
          <a:bodyPr lIns="0" tIns="0" rIns="0" bIns="0">
            <a:noAutofit/>
          </a:bodyPr>
          <a:lstStyle>
            <a:lvl1pPr marL="0" indent="0">
              <a:buNone/>
              <a:defRPr sz="1400" b="1" i="0">
                <a:solidFill>
                  <a:srgbClr val="042315"/>
                </a:solidFill>
                <a:latin typeface="TWK Everett" panose="020B0204000000000000" pitchFamily="34" charset="77"/>
              </a:defRPr>
            </a:lvl1pPr>
          </a:lstStyle>
          <a:p>
            <a:pPr lvl="0"/>
            <a:r>
              <a:rPr lang="en-US"/>
              <a:t>Section</a:t>
            </a:r>
          </a:p>
        </p:txBody>
      </p:sp>
      <p:sp>
        <p:nvSpPr>
          <p:cNvPr id="37" name="Text Placeholder 4">
            <a:extLst>
              <a:ext uri="{FF2B5EF4-FFF2-40B4-BE49-F238E27FC236}">
                <a16:creationId xmlns:a16="http://schemas.microsoft.com/office/drawing/2014/main" id="{EB0895CA-2CD0-584E-B737-18E1D07B65CF}"/>
              </a:ext>
            </a:extLst>
          </p:cNvPr>
          <p:cNvSpPr>
            <a:spLocks noGrp="1"/>
          </p:cNvSpPr>
          <p:nvPr>
            <p:ph type="body" sz="quarter" idx="31" hasCustomPrompt="1"/>
          </p:nvPr>
        </p:nvSpPr>
        <p:spPr>
          <a:xfrm>
            <a:off x="9372599" y="4529818"/>
            <a:ext cx="2592789" cy="361922"/>
          </a:xfrm>
          <a:prstGeom prst="rect">
            <a:avLst/>
          </a:prstGeom>
        </p:spPr>
        <p:txBody>
          <a:bodyPr lIns="0" tIns="0" rIns="0" bIns="0">
            <a:noAutofit/>
          </a:bodyPr>
          <a:lstStyle>
            <a:lvl1pPr marL="0" indent="0">
              <a:buNone/>
              <a:defRPr sz="1400" b="1" i="0">
                <a:solidFill>
                  <a:srgbClr val="042315"/>
                </a:solidFill>
                <a:latin typeface="TWK Everett" panose="020B0204000000000000" pitchFamily="34" charset="77"/>
              </a:defRPr>
            </a:lvl1pPr>
          </a:lstStyle>
          <a:p>
            <a:pPr lvl="0"/>
            <a:r>
              <a:rPr lang="en-US"/>
              <a:t>Section</a:t>
            </a:r>
          </a:p>
        </p:txBody>
      </p:sp>
      <p:sp>
        <p:nvSpPr>
          <p:cNvPr id="20" name="Slide Number Placeholder 5">
            <a:extLst>
              <a:ext uri="{FF2B5EF4-FFF2-40B4-BE49-F238E27FC236}">
                <a16:creationId xmlns:a16="http://schemas.microsoft.com/office/drawing/2014/main" id="{3765CF9B-370B-9F4D-9F16-B74047BC0717}"/>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7" name="Text Placeholder 6">
            <a:extLst>
              <a:ext uri="{FF2B5EF4-FFF2-40B4-BE49-F238E27FC236}">
                <a16:creationId xmlns:a16="http://schemas.microsoft.com/office/drawing/2014/main" id="{0B9F8AB1-17E0-7745-B279-1FD45BB44789}"/>
              </a:ext>
            </a:extLst>
          </p:cNvPr>
          <p:cNvSpPr>
            <a:spLocks noGrp="1"/>
          </p:cNvSpPr>
          <p:nvPr>
            <p:ph type="body" sz="quarter" idx="33" hasCustomPrompt="1"/>
          </p:nvPr>
        </p:nvSpPr>
        <p:spPr>
          <a:xfrm>
            <a:off x="6324600" y="3111500"/>
            <a:ext cx="2601913" cy="990600"/>
          </a:xfrm>
        </p:spPr>
        <p:txBody>
          <a:bodyPr/>
          <a:lstStyle>
            <a:lvl1pPr>
              <a:defRPr sz="1200">
                <a:solidFill>
                  <a:srgbClr val="042315"/>
                </a:solidFill>
              </a:defRPr>
            </a:lvl1pPr>
            <a:lvl2pPr>
              <a:defRPr sz="1200">
                <a:solidFill>
                  <a:srgbClr val="042315"/>
                </a:solidFill>
              </a:defRPr>
            </a:lvl2pPr>
            <a:lvl3pPr marL="690563" indent="-163513">
              <a:buFont typeface="Courier New" panose="02070309020205020404" pitchFamily="49" charset="0"/>
              <a:buChar char="o"/>
              <a:tabLst/>
              <a:defRPr sz="1200">
                <a:solidFill>
                  <a:srgbClr val="042315"/>
                </a:solidFill>
              </a:defRPr>
            </a:lvl3pPr>
            <a:lvl4pPr>
              <a:defRPr sz="1200">
                <a:solidFill>
                  <a:srgbClr val="042315"/>
                </a:solidFill>
              </a:defRPr>
            </a:lvl4pPr>
            <a:lvl5pPr>
              <a:defRPr sz="1200">
                <a:solidFill>
                  <a:srgbClr val="042315"/>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26" name="Text Placeholder 6">
            <a:extLst>
              <a:ext uri="{FF2B5EF4-FFF2-40B4-BE49-F238E27FC236}">
                <a16:creationId xmlns:a16="http://schemas.microsoft.com/office/drawing/2014/main" id="{81926D91-B149-C449-A782-3F62F1F2267F}"/>
              </a:ext>
            </a:extLst>
          </p:cNvPr>
          <p:cNvSpPr>
            <a:spLocks noGrp="1"/>
          </p:cNvSpPr>
          <p:nvPr>
            <p:ph type="body" sz="quarter" idx="34" hasCustomPrompt="1"/>
          </p:nvPr>
        </p:nvSpPr>
        <p:spPr>
          <a:xfrm>
            <a:off x="9375297" y="3111500"/>
            <a:ext cx="2601913" cy="990600"/>
          </a:xfrm>
        </p:spPr>
        <p:txBody>
          <a:bodyPr/>
          <a:lstStyle>
            <a:lvl1pPr>
              <a:defRPr sz="1200">
                <a:solidFill>
                  <a:srgbClr val="042315"/>
                </a:solidFill>
              </a:defRPr>
            </a:lvl1pPr>
            <a:lvl2pPr>
              <a:defRPr sz="1200">
                <a:solidFill>
                  <a:srgbClr val="042315"/>
                </a:solidFill>
              </a:defRPr>
            </a:lvl2pPr>
            <a:lvl3pPr marL="698500" indent="-171450">
              <a:defRPr lang="en-US" sz="1200" b="0" i="0" kern="1200" dirty="0">
                <a:solidFill>
                  <a:srgbClr val="042315"/>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042315"/>
                </a:solidFill>
              </a:defRPr>
            </a:lvl4pPr>
            <a:lvl5pPr>
              <a:defRPr sz="1200">
                <a:solidFill>
                  <a:srgbClr val="042315"/>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8" name="Text Placeholder 6">
            <a:extLst>
              <a:ext uri="{FF2B5EF4-FFF2-40B4-BE49-F238E27FC236}">
                <a16:creationId xmlns:a16="http://schemas.microsoft.com/office/drawing/2014/main" id="{CE946066-00A4-E041-845C-485A22A5B1CF}"/>
              </a:ext>
            </a:extLst>
          </p:cNvPr>
          <p:cNvSpPr>
            <a:spLocks noGrp="1"/>
          </p:cNvSpPr>
          <p:nvPr>
            <p:ph type="body" sz="quarter" idx="35" hasCustomPrompt="1"/>
          </p:nvPr>
        </p:nvSpPr>
        <p:spPr>
          <a:xfrm>
            <a:off x="6324600" y="4863426"/>
            <a:ext cx="2601913" cy="990600"/>
          </a:xfrm>
        </p:spPr>
        <p:txBody>
          <a:bodyPr/>
          <a:lstStyle>
            <a:lvl1pPr>
              <a:defRPr sz="1200">
                <a:solidFill>
                  <a:srgbClr val="042315"/>
                </a:solidFill>
              </a:defRPr>
            </a:lvl1pPr>
            <a:lvl2pPr>
              <a:defRPr sz="1200">
                <a:solidFill>
                  <a:srgbClr val="042315"/>
                </a:solidFill>
              </a:defRPr>
            </a:lvl2pPr>
            <a:lvl3pPr marL="698500" indent="-171450">
              <a:defRPr lang="en-US" sz="1200" b="0" i="0" kern="1200" dirty="0">
                <a:solidFill>
                  <a:srgbClr val="042315"/>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042315"/>
                </a:solidFill>
              </a:defRPr>
            </a:lvl4pPr>
            <a:lvl5pPr>
              <a:defRPr sz="1200">
                <a:solidFill>
                  <a:srgbClr val="042315"/>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9" name="Text Placeholder 6">
            <a:extLst>
              <a:ext uri="{FF2B5EF4-FFF2-40B4-BE49-F238E27FC236}">
                <a16:creationId xmlns:a16="http://schemas.microsoft.com/office/drawing/2014/main" id="{4C6A6BF6-E451-BA41-A840-E12653E2083A}"/>
              </a:ext>
            </a:extLst>
          </p:cNvPr>
          <p:cNvSpPr>
            <a:spLocks noGrp="1"/>
          </p:cNvSpPr>
          <p:nvPr>
            <p:ph type="body" sz="quarter" idx="36" hasCustomPrompt="1"/>
          </p:nvPr>
        </p:nvSpPr>
        <p:spPr>
          <a:xfrm>
            <a:off x="9375297" y="4863426"/>
            <a:ext cx="2601913" cy="990600"/>
          </a:xfrm>
        </p:spPr>
        <p:txBody>
          <a:bodyPr/>
          <a:lstStyle>
            <a:lvl1pPr>
              <a:defRPr sz="1200">
                <a:solidFill>
                  <a:srgbClr val="042315"/>
                </a:solidFill>
              </a:defRPr>
            </a:lvl1pPr>
            <a:lvl2pPr>
              <a:defRPr sz="1200">
                <a:solidFill>
                  <a:srgbClr val="042315"/>
                </a:solidFill>
              </a:defRPr>
            </a:lvl2pPr>
            <a:lvl3pPr marL="698500" indent="-171450">
              <a:defRPr lang="en-US" sz="1200" b="0" i="0" kern="1200" dirty="0">
                <a:solidFill>
                  <a:srgbClr val="042315"/>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042315"/>
                </a:solidFill>
              </a:defRPr>
            </a:lvl4pPr>
            <a:lvl5pPr>
              <a:defRPr sz="1200">
                <a:solidFill>
                  <a:srgbClr val="042315"/>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33" name="Title 1">
            <a:extLst>
              <a:ext uri="{FF2B5EF4-FFF2-40B4-BE49-F238E27FC236}">
                <a16:creationId xmlns:a16="http://schemas.microsoft.com/office/drawing/2014/main" id="{E94D75FA-3AE9-FC4C-A49E-066D99CE4213}"/>
              </a:ext>
            </a:extLst>
          </p:cNvPr>
          <p:cNvSpPr>
            <a:spLocks noGrp="1"/>
          </p:cNvSpPr>
          <p:nvPr>
            <p:ph type="title" hasCustomPrompt="1"/>
          </p:nvPr>
        </p:nvSpPr>
        <p:spPr>
          <a:xfrm>
            <a:off x="228599" y="294477"/>
            <a:ext cx="56388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38" name="Text Placeholder 57">
            <a:extLst>
              <a:ext uri="{FF2B5EF4-FFF2-40B4-BE49-F238E27FC236}">
                <a16:creationId xmlns:a16="http://schemas.microsoft.com/office/drawing/2014/main" id="{A5BB4E20-DF6B-C747-B076-731C7445A345}"/>
              </a:ext>
            </a:extLst>
          </p:cNvPr>
          <p:cNvSpPr>
            <a:spLocks noGrp="1"/>
          </p:cNvSpPr>
          <p:nvPr>
            <p:ph type="body" sz="quarter" idx="40" hasCustomPrompt="1"/>
          </p:nvPr>
        </p:nvSpPr>
        <p:spPr>
          <a:xfrm>
            <a:off x="228600" y="714025"/>
            <a:ext cx="563910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042315"/>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pic>
        <p:nvPicPr>
          <p:cNvPr id="3" name="Picture 2">
            <a:extLst>
              <a:ext uri="{FF2B5EF4-FFF2-40B4-BE49-F238E27FC236}">
                <a16:creationId xmlns:a16="http://schemas.microsoft.com/office/drawing/2014/main" id="{ED93E6FB-452B-269A-52A8-C6C2B2122C26}"/>
              </a:ext>
            </a:extLst>
          </p:cNvPr>
          <p:cNvPicPr>
            <a:picLocks noChangeAspect="1"/>
          </p:cNvPicPr>
          <p:nvPr userDrawn="1"/>
        </p:nvPicPr>
        <p:blipFill>
          <a:blip r:embed="rId2"/>
          <a:stretch>
            <a:fillRect/>
          </a:stretch>
        </p:blipFill>
        <p:spPr>
          <a:xfrm>
            <a:off x="233400" y="6342513"/>
            <a:ext cx="723467" cy="227941"/>
          </a:xfrm>
          <a:prstGeom prst="rect">
            <a:avLst/>
          </a:prstGeom>
        </p:spPr>
      </p:pic>
    </p:spTree>
    <p:extLst>
      <p:ext uri="{BB962C8B-B14F-4D97-AF65-F5344CB8AC3E}">
        <p14:creationId xmlns:p14="http://schemas.microsoft.com/office/powerpoint/2010/main" val="998455791"/>
      </p:ext>
    </p:extLst>
  </p:cSld>
  <p:clrMapOvr>
    <a:masterClrMapping/>
  </p:clrMapOvr>
  <p:extLst>
    <p:ext uri="{DCECCB84-F9BA-43D5-87BE-67443E8EF086}">
      <p15:sldGuideLst xmlns:p15="http://schemas.microsoft.com/office/powerpoint/2012/main"/>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ext + Description w Icon Spring Green">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B990099-A11A-7B43-8CA5-F3DF42BB6820}"/>
              </a:ext>
            </a:extLst>
          </p:cNvPr>
          <p:cNvSpPr/>
          <p:nvPr userDrawn="1"/>
        </p:nvSpPr>
        <p:spPr>
          <a:xfrm>
            <a:off x="0" y="1"/>
            <a:ext cx="6096000" cy="6858000"/>
          </a:xfrm>
          <a:prstGeom prst="rect">
            <a:avLst/>
          </a:prstGeom>
          <a:solidFill>
            <a:srgbClr val="3D3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sp>
        <p:nvSpPr>
          <p:cNvPr id="5" name="Text Placeholder 4">
            <a:extLst>
              <a:ext uri="{FF2B5EF4-FFF2-40B4-BE49-F238E27FC236}">
                <a16:creationId xmlns:a16="http://schemas.microsoft.com/office/drawing/2014/main" id="{AD765B41-3ECC-AC41-8E76-B63961BC41D6}"/>
              </a:ext>
            </a:extLst>
          </p:cNvPr>
          <p:cNvSpPr>
            <a:spLocks noGrp="1"/>
          </p:cNvSpPr>
          <p:nvPr>
            <p:ph type="body" sz="quarter" idx="16" hasCustomPrompt="1"/>
          </p:nvPr>
        </p:nvSpPr>
        <p:spPr>
          <a:xfrm>
            <a:off x="247024" y="1638801"/>
            <a:ext cx="4324740" cy="1795410"/>
          </a:xfrm>
          <a:prstGeom prst="rect">
            <a:avLst/>
          </a:prstGeom>
        </p:spPr>
        <p:txBody>
          <a:bodyPr lIns="0" tIns="0" rIns="0" bIns="0">
            <a:noAutofit/>
          </a:bodyPr>
          <a:lstStyle>
            <a:lvl1pPr marL="0" indent="0">
              <a:lnSpc>
                <a:spcPct val="100000"/>
              </a:lnSpc>
              <a:buNone/>
              <a:defRPr sz="3200" b="0" i="0">
                <a:solidFill>
                  <a:schemeClr val="bg1"/>
                </a:solidFill>
                <a:latin typeface="TWK Everett" panose="020B0204000000000000" pitchFamily="34" charset="77"/>
              </a:defRPr>
            </a:lvl1pPr>
          </a:lstStyle>
          <a:p>
            <a:pPr lvl="0"/>
            <a:r>
              <a:rPr lang="en-US"/>
              <a:t>Add body text here </a:t>
            </a:r>
            <a:br>
              <a:rPr lang="en-US"/>
            </a:br>
            <a:r>
              <a:rPr lang="en-US"/>
              <a:t>as a caption.</a:t>
            </a:r>
          </a:p>
        </p:txBody>
      </p:sp>
      <p:cxnSp>
        <p:nvCxnSpPr>
          <p:cNvPr id="3" name="Straight Connector 2">
            <a:extLst>
              <a:ext uri="{FF2B5EF4-FFF2-40B4-BE49-F238E27FC236}">
                <a16:creationId xmlns:a16="http://schemas.microsoft.com/office/drawing/2014/main" id="{C31EE4CC-B4BD-B042-93C4-EF60CFEA1FE0}"/>
              </a:ext>
            </a:extLst>
          </p:cNvPr>
          <p:cNvCxnSpPr>
            <a:cxnSpLocks/>
          </p:cNvCxnSpPr>
          <p:nvPr userDrawn="1"/>
        </p:nvCxnSpPr>
        <p:spPr>
          <a:xfrm>
            <a:off x="238822" y="3777624"/>
            <a:ext cx="4176964" cy="0"/>
          </a:xfrm>
          <a:prstGeom prst="line">
            <a:avLst/>
          </a:prstGeom>
          <a:ln w="15875">
            <a:solidFill>
              <a:srgbClr val="FFFFFF"/>
            </a:solidFill>
          </a:ln>
        </p:spPr>
        <p:style>
          <a:lnRef idx="1">
            <a:schemeClr val="dk1"/>
          </a:lnRef>
          <a:fillRef idx="0">
            <a:schemeClr val="dk1"/>
          </a:fillRef>
          <a:effectRef idx="0">
            <a:schemeClr val="dk1"/>
          </a:effectRef>
          <a:fontRef idx="minor">
            <a:schemeClr val="tx1"/>
          </a:fontRef>
        </p:style>
      </p:cxnSp>
      <p:sp>
        <p:nvSpPr>
          <p:cNvPr id="7" name="Picture Placeholder 6">
            <a:extLst>
              <a:ext uri="{FF2B5EF4-FFF2-40B4-BE49-F238E27FC236}">
                <a16:creationId xmlns:a16="http://schemas.microsoft.com/office/drawing/2014/main" id="{F71F9149-9238-0147-86CC-3A984442921F}"/>
              </a:ext>
            </a:extLst>
          </p:cNvPr>
          <p:cNvSpPr>
            <a:spLocks noGrp="1"/>
          </p:cNvSpPr>
          <p:nvPr>
            <p:ph type="pic" sz="quarter" idx="27" hasCustomPrompt="1"/>
          </p:nvPr>
        </p:nvSpPr>
        <p:spPr>
          <a:xfrm>
            <a:off x="6335392" y="2063469"/>
            <a:ext cx="1813288" cy="1717721"/>
          </a:xfrm>
          <a:prstGeom prst="rect">
            <a:avLst/>
          </a:prstGeom>
        </p:spPr>
        <p:txBody>
          <a:bodyPr anchor="ctr">
            <a:noAutofit/>
          </a:bodyPr>
          <a:lstStyle>
            <a:lvl1pPr marL="0" indent="0" algn="ctr">
              <a:lnSpc>
                <a:spcPct val="100000"/>
              </a:lnSpc>
              <a:buNone/>
              <a:defRPr b="0" i="0">
                <a:latin typeface="TWK Everett" panose="020B0204000000000000" pitchFamily="34" charset="77"/>
              </a:defRPr>
            </a:lvl1pPr>
          </a:lstStyle>
          <a:p>
            <a:r>
              <a:rPr lang="en-US"/>
              <a:t>ADD ICON HERE</a:t>
            </a:r>
          </a:p>
        </p:txBody>
      </p:sp>
      <p:sp>
        <p:nvSpPr>
          <p:cNvPr id="15" name="Slide Number Placeholder 5">
            <a:extLst>
              <a:ext uri="{FF2B5EF4-FFF2-40B4-BE49-F238E27FC236}">
                <a16:creationId xmlns:a16="http://schemas.microsoft.com/office/drawing/2014/main" id="{8E89F605-86BE-3943-B6E4-9EEC3BFBC859}"/>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20" name="Picture Placeholder 6">
            <a:extLst>
              <a:ext uri="{FF2B5EF4-FFF2-40B4-BE49-F238E27FC236}">
                <a16:creationId xmlns:a16="http://schemas.microsoft.com/office/drawing/2014/main" id="{5A1BCB11-7322-B848-A05D-16BBECC15890}"/>
              </a:ext>
            </a:extLst>
          </p:cNvPr>
          <p:cNvSpPr>
            <a:spLocks noGrp="1"/>
          </p:cNvSpPr>
          <p:nvPr>
            <p:ph type="pic" sz="quarter" idx="29" hasCustomPrompt="1"/>
          </p:nvPr>
        </p:nvSpPr>
        <p:spPr>
          <a:xfrm>
            <a:off x="9386089" y="2063469"/>
            <a:ext cx="1813288" cy="1717721"/>
          </a:xfrm>
          <a:prstGeom prst="rect">
            <a:avLst/>
          </a:prstGeom>
        </p:spPr>
        <p:txBody>
          <a:bodyPr anchor="ctr">
            <a:noAutofit/>
          </a:bodyPr>
          <a:lstStyle>
            <a:lvl1pPr marL="0" indent="0" algn="ctr">
              <a:lnSpc>
                <a:spcPct val="100000"/>
              </a:lnSpc>
              <a:buNone/>
              <a:defRPr b="0" i="0">
                <a:latin typeface="TWK Everett" panose="020B0204000000000000" pitchFamily="34" charset="77"/>
              </a:defRPr>
            </a:lvl1pPr>
          </a:lstStyle>
          <a:p>
            <a:r>
              <a:rPr lang="en-US"/>
              <a:t>ADD ICON HERE</a:t>
            </a:r>
          </a:p>
        </p:txBody>
      </p:sp>
      <p:sp>
        <p:nvSpPr>
          <p:cNvPr id="21" name="Title 1">
            <a:extLst>
              <a:ext uri="{FF2B5EF4-FFF2-40B4-BE49-F238E27FC236}">
                <a16:creationId xmlns:a16="http://schemas.microsoft.com/office/drawing/2014/main" id="{41FD34FF-14FE-3B40-A89F-A89FAB709ADC}"/>
              </a:ext>
            </a:extLst>
          </p:cNvPr>
          <p:cNvSpPr>
            <a:spLocks noGrp="1"/>
          </p:cNvSpPr>
          <p:nvPr>
            <p:ph type="title" hasCustomPrompt="1"/>
          </p:nvPr>
        </p:nvSpPr>
        <p:spPr>
          <a:xfrm>
            <a:off x="228599" y="295815"/>
            <a:ext cx="5638801" cy="281078"/>
          </a:xfrm>
        </p:spPr>
        <p:txBody>
          <a:bodyPr>
            <a:noAutofit/>
          </a:bodyPr>
          <a:lstStyle>
            <a:lvl1pPr>
              <a:lnSpc>
                <a:spcPct val="100000"/>
              </a:lnSpc>
              <a:defRPr sz="2400" b="0" i="0">
                <a:solidFill>
                  <a:schemeClr val="bg1"/>
                </a:solidFill>
                <a:latin typeface="TWK Everett" panose="020B0204000000000000" pitchFamily="34" charset="77"/>
              </a:defRPr>
            </a:lvl1pPr>
          </a:lstStyle>
          <a:p>
            <a:r>
              <a:rPr lang="en-US"/>
              <a:t>Add heading here</a:t>
            </a:r>
          </a:p>
        </p:txBody>
      </p:sp>
      <p:sp>
        <p:nvSpPr>
          <p:cNvPr id="22" name="Text Placeholder 57">
            <a:extLst>
              <a:ext uri="{FF2B5EF4-FFF2-40B4-BE49-F238E27FC236}">
                <a16:creationId xmlns:a16="http://schemas.microsoft.com/office/drawing/2014/main" id="{A43DDA07-B043-994B-A28E-DD4DD9ADAB81}"/>
              </a:ext>
            </a:extLst>
          </p:cNvPr>
          <p:cNvSpPr>
            <a:spLocks noGrp="1"/>
          </p:cNvSpPr>
          <p:nvPr>
            <p:ph type="body" sz="quarter" idx="32" hasCustomPrompt="1"/>
          </p:nvPr>
        </p:nvSpPr>
        <p:spPr>
          <a:xfrm>
            <a:off x="228600" y="714071"/>
            <a:ext cx="563910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chemeClr val="bg1"/>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3" name="Text Placeholder 2">
            <a:extLst>
              <a:ext uri="{FF2B5EF4-FFF2-40B4-BE49-F238E27FC236}">
                <a16:creationId xmlns:a16="http://schemas.microsoft.com/office/drawing/2014/main" id="{CAC9B620-1A35-0B42-8618-D60039FB16A2}"/>
              </a:ext>
            </a:extLst>
          </p:cNvPr>
          <p:cNvSpPr>
            <a:spLocks noGrp="1"/>
          </p:cNvSpPr>
          <p:nvPr>
            <p:ph type="body" sz="quarter" idx="46" hasCustomPrompt="1"/>
          </p:nvPr>
        </p:nvSpPr>
        <p:spPr>
          <a:xfrm>
            <a:off x="228600" y="4072486"/>
            <a:ext cx="4343400" cy="1917457"/>
          </a:xfrm>
        </p:spPr>
        <p:txBody>
          <a:bodyPr/>
          <a:lstStyle>
            <a:lvl1pPr>
              <a:defRPr sz="1600">
                <a:solidFill>
                  <a:schemeClr val="bg1"/>
                </a:solidFill>
              </a:defRPr>
            </a:lvl1pPr>
            <a:lvl2pPr>
              <a:defRPr sz="1600">
                <a:solidFill>
                  <a:schemeClr val="bg1"/>
                </a:solidFill>
              </a:defRPr>
            </a:lvl2pPr>
            <a:lvl3pPr marL="800100" indent="-285750">
              <a:defRPr lang="en-US" sz="1600" b="0" i="0" kern="1200" dirty="0">
                <a:solidFill>
                  <a:schemeClr val="bg1"/>
                </a:solidFill>
                <a:latin typeface="TWK Everett" panose="020B0204000000000000" pitchFamily="34" charset="77"/>
                <a:ea typeface="TWK Everett" panose="020B0204000000000000" pitchFamily="34" charset="77"/>
                <a:cs typeface="TWK Everett" panose="020B0204000000000000" pitchFamily="34" charset="77"/>
              </a:defRPr>
            </a:lvl3pPr>
            <a:lvl4pPr>
              <a:defRPr sz="1600">
                <a:solidFill>
                  <a:schemeClr val="bg1"/>
                </a:solidFill>
              </a:defRPr>
            </a:lvl4pPr>
            <a:lvl5pPr>
              <a:defRPr sz="1600">
                <a:solidFill>
                  <a:schemeClr val="bg1"/>
                </a:solidFill>
              </a:defRPr>
            </a:lvl5pPr>
          </a:lstStyle>
          <a:p>
            <a:pPr lvl="0"/>
            <a:r>
              <a:rPr lang="en-US"/>
              <a:t>Add body text</a:t>
            </a:r>
          </a:p>
          <a:p>
            <a:pPr lvl="1"/>
            <a:r>
              <a:rPr lang="en-US"/>
              <a:t>Second level</a:t>
            </a:r>
          </a:p>
          <a:p>
            <a:pPr marL="754063" lvl="2" indent="-2397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4" name="Text Placeholder 2">
            <a:extLst>
              <a:ext uri="{FF2B5EF4-FFF2-40B4-BE49-F238E27FC236}">
                <a16:creationId xmlns:a16="http://schemas.microsoft.com/office/drawing/2014/main" id="{CEE1C422-C24F-8742-9C36-1A90C06E6493}"/>
              </a:ext>
            </a:extLst>
          </p:cNvPr>
          <p:cNvSpPr>
            <a:spLocks noGrp="1"/>
          </p:cNvSpPr>
          <p:nvPr>
            <p:ph type="body" sz="quarter" idx="49" hasCustomPrompt="1"/>
          </p:nvPr>
        </p:nvSpPr>
        <p:spPr>
          <a:xfrm>
            <a:off x="6329995" y="4072486"/>
            <a:ext cx="2590800" cy="1947314"/>
          </a:xfrm>
        </p:spPr>
        <p:txBody>
          <a:bodyPr/>
          <a:lstStyle>
            <a:lvl1pPr>
              <a:defRPr sz="1600"/>
            </a:lvl1pPr>
            <a:lvl2pPr>
              <a:defRPr sz="1600"/>
            </a:lvl2pPr>
            <a:lvl3pPr marL="800100" indent="-285750">
              <a:defRPr lang="en-US" sz="16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600"/>
            </a:lvl4pPr>
            <a:lvl5pPr>
              <a:defRPr sz="1600"/>
            </a:lvl5pPr>
          </a:lstStyle>
          <a:p>
            <a:pPr lvl="0"/>
            <a:r>
              <a:rPr lang="en-US"/>
              <a:t>Add body text</a:t>
            </a:r>
          </a:p>
          <a:p>
            <a:pPr lvl="1"/>
            <a:r>
              <a:rPr lang="en-US"/>
              <a:t>Second level</a:t>
            </a:r>
          </a:p>
          <a:p>
            <a:pPr marL="754063" lvl="2" indent="-2397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5" name="Text Placeholder 2">
            <a:extLst>
              <a:ext uri="{FF2B5EF4-FFF2-40B4-BE49-F238E27FC236}">
                <a16:creationId xmlns:a16="http://schemas.microsoft.com/office/drawing/2014/main" id="{0BBE1A8C-EED0-2D44-85EB-62036724B473}"/>
              </a:ext>
            </a:extLst>
          </p:cNvPr>
          <p:cNvSpPr>
            <a:spLocks noGrp="1"/>
          </p:cNvSpPr>
          <p:nvPr>
            <p:ph type="body" sz="quarter" idx="50" hasCustomPrompt="1"/>
          </p:nvPr>
        </p:nvSpPr>
        <p:spPr>
          <a:xfrm>
            <a:off x="9380692" y="4072486"/>
            <a:ext cx="2590800" cy="1947314"/>
          </a:xfrm>
        </p:spPr>
        <p:txBody>
          <a:bodyPr/>
          <a:lstStyle>
            <a:lvl1pPr>
              <a:defRPr sz="1600"/>
            </a:lvl1pPr>
            <a:lvl2pPr>
              <a:defRPr sz="1600"/>
            </a:lvl2pPr>
            <a:lvl3pPr marL="800100" indent="-285750">
              <a:defRPr lang="en-US" sz="16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600"/>
            </a:lvl4pPr>
            <a:lvl5pPr>
              <a:defRPr sz="1600"/>
            </a:lvl5pPr>
          </a:lstStyle>
          <a:p>
            <a:pPr lvl="0"/>
            <a:r>
              <a:rPr lang="en-US"/>
              <a:t>Add body text</a:t>
            </a:r>
          </a:p>
          <a:p>
            <a:pPr lvl="1"/>
            <a:r>
              <a:rPr lang="en-US"/>
              <a:t>Second level</a:t>
            </a:r>
          </a:p>
          <a:p>
            <a:pPr marL="754063" lvl="2" indent="-2397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pic>
        <p:nvPicPr>
          <p:cNvPr id="2" name="Picture 1">
            <a:extLst>
              <a:ext uri="{FF2B5EF4-FFF2-40B4-BE49-F238E27FC236}">
                <a16:creationId xmlns:a16="http://schemas.microsoft.com/office/drawing/2014/main" id="{A226900B-2378-1876-9B3E-58963FCC2306}"/>
              </a:ext>
            </a:extLst>
          </p:cNvPr>
          <p:cNvPicPr>
            <a:picLocks noChangeAspect="1"/>
          </p:cNvPicPr>
          <p:nvPr userDrawn="1"/>
        </p:nvPicPr>
        <p:blipFill>
          <a:blip r:embed="rId2"/>
          <a:stretch>
            <a:fillRect/>
          </a:stretch>
        </p:blipFill>
        <p:spPr>
          <a:xfrm>
            <a:off x="233401" y="6344685"/>
            <a:ext cx="723467" cy="227941"/>
          </a:xfrm>
          <a:prstGeom prst="rect">
            <a:avLst/>
          </a:prstGeom>
        </p:spPr>
      </p:pic>
    </p:spTree>
    <p:extLst>
      <p:ext uri="{BB962C8B-B14F-4D97-AF65-F5344CB8AC3E}">
        <p14:creationId xmlns:p14="http://schemas.microsoft.com/office/powerpoint/2010/main" val="4119369498"/>
      </p:ext>
    </p:extLst>
  </p:cSld>
  <p:clrMapOvr>
    <a:masterClrMapping/>
  </p:clrMapOvr>
  <p:extLst>
    <p:ext uri="{DCECCB84-F9BA-43D5-87BE-67443E8EF086}">
      <p15:sldGuideLst xmlns:p15="http://schemas.microsoft.com/office/powerpoint/2012/main"/>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3 Sections Content Spring Green">
    <p:bg>
      <p:bgPr>
        <a:solidFill>
          <a:srgbClr val="3D3C3C"/>
        </a:solidFill>
        <a:effectLst/>
      </p:bgPr>
    </p:bg>
    <p:spTree>
      <p:nvGrpSpPr>
        <p:cNvPr id="1" name=""/>
        <p:cNvGrpSpPr/>
        <p:nvPr/>
      </p:nvGrpSpPr>
      <p:grpSpPr>
        <a:xfrm>
          <a:off x="0" y="0"/>
          <a:ext cx="0" cy="0"/>
          <a:chOff x="0" y="0"/>
          <a:chExt cx="0" cy="0"/>
        </a:xfrm>
      </p:grpSpPr>
      <p:sp>
        <p:nvSpPr>
          <p:cNvPr id="28" name="Text Placeholder 13">
            <a:extLst>
              <a:ext uri="{FF2B5EF4-FFF2-40B4-BE49-F238E27FC236}">
                <a16:creationId xmlns:a16="http://schemas.microsoft.com/office/drawing/2014/main" id="{99586EBE-3DF0-4A48-9605-33B0222C81C7}"/>
              </a:ext>
            </a:extLst>
          </p:cNvPr>
          <p:cNvSpPr>
            <a:spLocks noGrp="1"/>
          </p:cNvSpPr>
          <p:nvPr>
            <p:ph type="body" sz="quarter" idx="19" hasCustomPrompt="1"/>
          </p:nvPr>
        </p:nvSpPr>
        <p:spPr>
          <a:xfrm>
            <a:off x="228601" y="3531004"/>
            <a:ext cx="4343163" cy="225357"/>
          </a:xfrm>
          <a:prstGeom prst="rect">
            <a:avLst/>
          </a:prstGeom>
        </p:spPr>
        <p:txBody>
          <a:bodyPr lIns="0" tIns="0" rIns="0" bIns="0">
            <a:noAutofit/>
          </a:bodyPr>
          <a:lstStyle>
            <a:lvl1pPr marL="0" indent="0">
              <a:lnSpc>
                <a:spcPct val="100000"/>
              </a:lnSpc>
              <a:buNone/>
              <a:defRPr sz="1400" b="1" i="0">
                <a:solidFill>
                  <a:schemeClr val="bg1"/>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30" name="Text Placeholder 4">
            <a:extLst>
              <a:ext uri="{FF2B5EF4-FFF2-40B4-BE49-F238E27FC236}">
                <a16:creationId xmlns:a16="http://schemas.microsoft.com/office/drawing/2014/main" id="{3EB15DC8-43BC-BE49-B6EF-CCEAB5A7B9D6}"/>
              </a:ext>
            </a:extLst>
          </p:cNvPr>
          <p:cNvSpPr>
            <a:spLocks noGrp="1"/>
          </p:cNvSpPr>
          <p:nvPr>
            <p:ph type="body" sz="quarter" idx="24" hasCustomPrompt="1"/>
          </p:nvPr>
        </p:nvSpPr>
        <p:spPr>
          <a:xfrm>
            <a:off x="228600" y="3874293"/>
            <a:ext cx="4343163" cy="2145507"/>
          </a:xfrm>
          <a:prstGeom prst="rect">
            <a:avLst/>
          </a:prstGeom>
        </p:spPr>
        <p:txBody>
          <a:bodyPr lIns="0" tIns="0" rIns="0" bIns="0">
            <a:noAutofit/>
          </a:bodyPr>
          <a:lstStyle>
            <a:lvl1pPr marL="0" indent="0">
              <a:lnSpc>
                <a:spcPct val="100000"/>
              </a:lnSpc>
              <a:buNone/>
              <a:defRPr sz="3200" b="0" i="0">
                <a:solidFill>
                  <a:schemeClr val="bg1"/>
                </a:solidFill>
                <a:latin typeface="TWK Everett" panose="020B0204000000000000" pitchFamily="34" charset="77"/>
              </a:defRPr>
            </a:lvl1pPr>
          </a:lstStyle>
          <a:p>
            <a:pPr lvl="0"/>
            <a:r>
              <a:rPr lang="en-US"/>
              <a:t>Add body text here–Lorem ipsum dolor sit </a:t>
            </a:r>
            <a:r>
              <a:rPr lang="en-US" err="1"/>
              <a:t>amet</a:t>
            </a:r>
            <a:r>
              <a:rPr lang="en-US"/>
              <a:t>, </a:t>
            </a:r>
            <a:r>
              <a:rPr lang="en-US" err="1"/>
              <a:t>consectetur</a:t>
            </a:r>
            <a:endParaRPr lang="en-US"/>
          </a:p>
        </p:txBody>
      </p:sp>
      <p:sp>
        <p:nvSpPr>
          <p:cNvPr id="13" name="Rectangle 12">
            <a:extLst>
              <a:ext uri="{FF2B5EF4-FFF2-40B4-BE49-F238E27FC236}">
                <a16:creationId xmlns:a16="http://schemas.microsoft.com/office/drawing/2014/main" id="{C10663F8-A1AE-2C4B-9A48-4DC0DDE9DDC1}"/>
              </a:ext>
            </a:extLst>
          </p:cNvPr>
          <p:cNvSpPr/>
          <p:nvPr userDrawn="1"/>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MX" b="0" i="0">
              <a:latin typeface="TWK Everett" panose="020B0204000000000000" pitchFamily="34" charset="77"/>
            </a:endParaRPr>
          </a:p>
        </p:txBody>
      </p:sp>
      <p:sp>
        <p:nvSpPr>
          <p:cNvPr id="21" name="Text Placeholder 4">
            <a:extLst>
              <a:ext uri="{FF2B5EF4-FFF2-40B4-BE49-F238E27FC236}">
                <a16:creationId xmlns:a16="http://schemas.microsoft.com/office/drawing/2014/main" id="{2A3D4230-D22E-2F44-A0BD-23E529977844}"/>
              </a:ext>
            </a:extLst>
          </p:cNvPr>
          <p:cNvSpPr>
            <a:spLocks noGrp="1"/>
          </p:cNvSpPr>
          <p:nvPr>
            <p:ph type="body" sz="quarter" idx="16" hasCustomPrompt="1"/>
          </p:nvPr>
        </p:nvSpPr>
        <p:spPr>
          <a:xfrm>
            <a:off x="228600" y="1326747"/>
            <a:ext cx="4343164" cy="1986644"/>
          </a:xfrm>
          <a:prstGeom prst="rect">
            <a:avLst/>
          </a:prstGeom>
        </p:spPr>
        <p:txBody>
          <a:bodyPr lIns="0" tIns="0" rIns="0" bIns="0">
            <a:noAutofit/>
          </a:bodyPr>
          <a:lstStyle>
            <a:lvl1pPr marL="0" indent="0">
              <a:lnSpc>
                <a:spcPct val="100000"/>
              </a:lnSpc>
              <a:buNone/>
              <a:defRPr sz="3200" b="0" i="0">
                <a:solidFill>
                  <a:schemeClr val="bg1"/>
                </a:solidFill>
                <a:latin typeface="TWK Everett" panose="020B0204000000000000" pitchFamily="34" charset="77"/>
              </a:defRPr>
            </a:lvl1pPr>
          </a:lstStyle>
          <a:p>
            <a:pPr lvl="0"/>
            <a:r>
              <a:rPr lang="en-US"/>
              <a:t>Add body text here–Lorem ipsum dolor sit </a:t>
            </a:r>
            <a:r>
              <a:rPr lang="en-US" err="1"/>
              <a:t>amet</a:t>
            </a:r>
            <a:endParaRPr lang="en-US"/>
          </a:p>
        </p:txBody>
      </p:sp>
      <p:sp>
        <p:nvSpPr>
          <p:cNvPr id="15" name="Slide Number Placeholder 5">
            <a:extLst>
              <a:ext uri="{FF2B5EF4-FFF2-40B4-BE49-F238E27FC236}">
                <a16:creationId xmlns:a16="http://schemas.microsoft.com/office/drawing/2014/main" id="{A1B9FD7A-B5E1-4141-8848-C6EABDA80CEC}"/>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6" name="Title 1">
            <a:extLst>
              <a:ext uri="{FF2B5EF4-FFF2-40B4-BE49-F238E27FC236}">
                <a16:creationId xmlns:a16="http://schemas.microsoft.com/office/drawing/2014/main" id="{D19B553B-0E15-8547-8BE4-242A40F754D2}"/>
              </a:ext>
            </a:extLst>
          </p:cNvPr>
          <p:cNvSpPr>
            <a:spLocks noGrp="1"/>
          </p:cNvSpPr>
          <p:nvPr>
            <p:ph type="title" hasCustomPrompt="1"/>
          </p:nvPr>
        </p:nvSpPr>
        <p:spPr>
          <a:xfrm>
            <a:off x="228599" y="295815"/>
            <a:ext cx="5638801" cy="281078"/>
          </a:xfrm>
        </p:spPr>
        <p:txBody>
          <a:bodyPr>
            <a:noAutofit/>
          </a:bodyPr>
          <a:lstStyle>
            <a:lvl1pPr>
              <a:lnSpc>
                <a:spcPct val="100000"/>
              </a:lnSpc>
              <a:defRPr sz="2400" b="0" i="0">
                <a:solidFill>
                  <a:schemeClr val="bg1"/>
                </a:solidFill>
                <a:latin typeface="TWK Everett" panose="020B0204000000000000" pitchFamily="34" charset="77"/>
              </a:defRPr>
            </a:lvl1pPr>
          </a:lstStyle>
          <a:p>
            <a:r>
              <a:rPr lang="en-US"/>
              <a:t>Add heading here</a:t>
            </a:r>
          </a:p>
        </p:txBody>
      </p:sp>
      <p:sp>
        <p:nvSpPr>
          <p:cNvPr id="17" name="Text Placeholder 57">
            <a:extLst>
              <a:ext uri="{FF2B5EF4-FFF2-40B4-BE49-F238E27FC236}">
                <a16:creationId xmlns:a16="http://schemas.microsoft.com/office/drawing/2014/main" id="{D453A100-A460-8F49-926F-6E6645E187B1}"/>
              </a:ext>
            </a:extLst>
          </p:cNvPr>
          <p:cNvSpPr>
            <a:spLocks noGrp="1"/>
          </p:cNvSpPr>
          <p:nvPr>
            <p:ph type="body" sz="quarter" idx="26" hasCustomPrompt="1"/>
          </p:nvPr>
        </p:nvSpPr>
        <p:spPr>
          <a:xfrm>
            <a:off x="228600" y="714071"/>
            <a:ext cx="563910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chemeClr val="bg1"/>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19" name="Text Placeholder 2">
            <a:extLst>
              <a:ext uri="{FF2B5EF4-FFF2-40B4-BE49-F238E27FC236}">
                <a16:creationId xmlns:a16="http://schemas.microsoft.com/office/drawing/2014/main" id="{0E80175B-880D-EE4E-85E9-D291C5BA9AA5}"/>
              </a:ext>
            </a:extLst>
          </p:cNvPr>
          <p:cNvSpPr>
            <a:spLocks noGrp="1"/>
          </p:cNvSpPr>
          <p:nvPr>
            <p:ph type="body" sz="quarter" idx="49" hasCustomPrompt="1"/>
          </p:nvPr>
        </p:nvSpPr>
        <p:spPr>
          <a:xfrm>
            <a:off x="6329995" y="1521303"/>
            <a:ext cx="5641840" cy="4498497"/>
          </a:xfrm>
        </p:spPr>
        <p:txBody>
          <a:bodyPr/>
          <a:lstStyle>
            <a:lvl1pPr>
              <a:defRPr sz="1600"/>
            </a:lvl1pPr>
            <a:lvl2pPr>
              <a:defRPr sz="1600"/>
            </a:lvl2pPr>
            <a:lvl3pPr marL="800100" indent="-285750">
              <a:defRPr lang="en-US" sz="16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600"/>
            </a:lvl4pPr>
            <a:lvl5pPr>
              <a:defRPr sz="1600"/>
            </a:lvl5pPr>
          </a:lstStyle>
          <a:p>
            <a:pPr lvl="0"/>
            <a:r>
              <a:rPr lang="en-US"/>
              <a:t>Add body text</a:t>
            </a:r>
          </a:p>
          <a:p>
            <a:pPr lvl="1"/>
            <a:r>
              <a:rPr lang="en-US"/>
              <a:t>Second level</a:t>
            </a:r>
          </a:p>
          <a:p>
            <a:pPr marL="754063" lvl="2" indent="-2397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13423484"/>
      </p:ext>
    </p:extLst>
  </p:cSld>
  <p:clrMapOvr>
    <a:masterClrMapping/>
  </p:clrMapOvr>
  <p:extLst>
    <p:ext uri="{DCECCB84-F9BA-43D5-87BE-67443E8EF086}">
      <p15:sldGuideLst xmlns:p15="http://schemas.microsoft.com/office/powerpoint/2012/main"/>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Text w Quote and Sections Spring Green">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AC584B-51AC-494E-8940-2F1049D5012F}"/>
              </a:ext>
            </a:extLst>
          </p:cNvPr>
          <p:cNvSpPr/>
          <p:nvPr userDrawn="1"/>
        </p:nvSpPr>
        <p:spPr>
          <a:xfrm>
            <a:off x="6096000" y="0"/>
            <a:ext cx="609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MX" b="0" i="0">
              <a:latin typeface="Arial" panose="020B0604020202020204" pitchFamily="34" charset="0"/>
            </a:endParaRPr>
          </a:p>
        </p:txBody>
      </p:sp>
      <p:sp>
        <p:nvSpPr>
          <p:cNvPr id="24" name="Text Placeholder 4">
            <a:extLst>
              <a:ext uri="{FF2B5EF4-FFF2-40B4-BE49-F238E27FC236}">
                <a16:creationId xmlns:a16="http://schemas.microsoft.com/office/drawing/2014/main" id="{DEB15A68-363E-E442-BC4A-CFBD8A5D587C}"/>
              </a:ext>
            </a:extLst>
          </p:cNvPr>
          <p:cNvSpPr>
            <a:spLocks noGrp="1"/>
          </p:cNvSpPr>
          <p:nvPr>
            <p:ph type="body" sz="quarter" idx="16" hasCustomPrompt="1"/>
          </p:nvPr>
        </p:nvSpPr>
        <p:spPr>
          <a:xfrm>
            <a:off x="226610" y="1327879"/>
            <a:ext cx="4345390" cy="2101121"/>
          </a:xfrm>
          <a:prstGeom prst="rect">
            <a:avLst/>
          </a:prstGeom>
        </p:spPr>
        <p:txBody>
          <a:bodyPr lIns="0" tIns="0" rIns="0" bIns="0">
            <a:noAutofit/>
          </a:bodyPr>
          <a:lstStyle>
            <a:lvl1pPr marL="0" indent="0">
              <a:buNone/>
              <a:defRPr sz="3200" b="0" i="0">
                <a:solidFill>
                  <a:srgbClr val="042315"/>
                </a:solidFill>
                <a:latin typeface="Arial" panose="020B0604020202020204" pitchFamily="34" charset="0"/>
              </a:defRPr>
            </a:lvl1pPr>
          </a:lstStyle>
          <a:p>
            <a:pPr lvl="0"/>
            <a:r>
              <a:rPr lang="en-US"/>
              <a:t>Add body text here–Lorem ipsum dolor sit </a:t>
            </a:r>
            <a:r>
              <a:rPr lang="en-US" err="1"/>
              <a:t>amet</a:t>
            </a:r>
            <a:r>
              <a:rPr lang="en-US"/>
              <a:t>, </a:t>
            </a:r>
            <a:r>
              <a:rPr lang="en-US" err="1"/>
              <a:t>consectetur</a:t>
            </a:r>
            <a:r>
              <a:rPr lang="en-US"/>
              <a:t> </a:t>
            </a:r>
            <a:r>
              <a:rPr lang="en-US" err="1"/>
              <a:t>adipiscing</a:t>
            </a:r>
            <a:r>
              <a:rPr lang="en-US"/>
              <a:t> </a:t>
            </a:r>
            <a:r>
              <a:rPr lang="en-US" err="1"/>
              <a:t>elit</a:t>
            </a:r>
            <a:endParaRPr lang="en-US"/>
          </a:p>
        </p:txBody>
      </p:sp>
      <p:sp>
        <p:nvSpPr>
          <p:cNvPr id="27" name="Text Placeholder 4">
            <a:extLst>
              <a:ext uri="{FF2B5EF4-FFF2-40B4-BE49-F238E27FC236}">
                <a16:creationId xmlns:a16="http://schemas.microsoft.com/office/drawing/2014/main" id="{672D6046-4BD5-8C4A-9B3B-5F06C6EF002A}"/>
              </a:ext>
            </a:extLst>
          </p:cNvPr>
          <p:cNvSpPr>
            <a:spLocks noGrp="1"/>
          </p:cNvSpPr>
          <p:nvPr>
            <p:ph type="body" sz="quarter" idx="23" hasCustomPrompt="1"/>
          </p:nvPr>
        </p:nvSpPr>
        <p:spPr>
          <a:xfrm>
            <a:off x="6324600" y="1327879"/>
            <a:ext cx="5638800" cy="1241507"/>
          </a:xfrm>
          <a:prstGeom prst="rect">
            <a:avLst/>
          </a:prstGeom>
        </p:spPr>
        <p:txBody>
          <a:bodyPr lIns="0" tIns="0" rIns="0" bIns="0">
            <a:noAutofit/>
          </a:bodyPr>
          <a:lstStyle>
            <a:lvl1pPr marL="0" indent="0">
              <a:buNone/>
              <a:defRPr sz="3200" b="0" i="0">
                <a:solidFill>
                  <a:schemeClr val="bg1"/>
                </a:solidFill>
                <a:latin typeface="Arial" panose="020B0604020202020204" pitchFamily="34" charset="0"/>
              </a:defRPr>
            </a:lvl1pPr>
          </a:lstStyle>
          <a:p>
            <a:pPr lvl="0"/>
            <a:r>
              <a:rPr lang="en-US"/>
              <a:t>Add quote here–Lorem ipsum dolor sit </a:t>
            </a:r>
            <a:r>
              <a:rPr lang="en-US" err="1"/>
              <a:t>amet</a:t>
            </a:r>
            <a:endParaRPr lang="en-US"/>
          </a:p>
        </p:txBody>
      </p:sp>
      <p:sp>
        <p:nvSpPr>
          <p:cNvPr id="34" name="Text Placeholder 4">
            <a:extLst>
              <a:ext uri="{FF2B5EF4-FFF2-40B4-BE49-F238E27FC236}">
                <a16:creationId xmlns:a16="http://schemas.microsoft.com/office/drawing/2014/main" id="{6F924156-E1B8-B14F-A963-69768B30CBE8}"/>
              </a:ext>
            </a:extLst>
          </p:cNvPr>
          <p:cNvSpPr>
            <a:spLocks noGrp="1"/>
          </p:cNvSpPr>
          <p:nvPr>
            <p:ph type="body" sz="quarter" idx="28" hasCustomPrompt="1"/>
          </p:nvPr>
        </p:nvSpPr>
        <p:spPr>
          <a:xfrm>
            <a:off x="6328357" y="2781791"/>
            <a:ext cx="2598921" cy="361922"/>
          </a:xfrm>
          <a:prstGeom prst="rect">
            <a:avLst/>
          </a:prstGeom>
        </p:spPr>
        <p:txBody>
          <a:bodyPr lIns="0" tIns="0" rIns="0" bIns="0">
            <a:noAutofit/>
          </a:bodyPr>
          <a:lstStyle>
            <a:lvl1pPr marL="0" indent="0">
              <a:buNone/>
              <a:defRPr sz="1400" b="1" i="0">
                <a:solidFill>
                  <a:schemeClr val="bg1"/>
                </a:solidFill>
                <a:latin typeface="Arial" panose="020B0604020202020204" pitchFamily="34" charset="0"/>
              </a:defRPr>
            </a:lvl1pPr>
          </a:lstStyle>
          <a:p>
            <a:pPr lvl="0"/>
            <a:r>
              <a:rPr lang="en-US"/>
              <a:t>Section</a:t>
            </a:r>
          </a:p>
        </p:txBody>
      </p:sp>
      <p:sp>
        <p:nvSpPr>
          <p:cNvPr id="35" name="Text Placeholder 4">
            <a:extLst>
              <a:ext uri="{FF2B5EF4-FFF2-40B4-BE49-F238E27FC236}">
                <a16:creationId xmlns:a16="http://schemas.microsoft.com/office/drawing/2014/main" id="{7C8248D5-28FE-934C-AB72-DC1094D972E3}"/>
              </a:ext>
            </a:extLst>
          </p:cNvPr>
          <p:cNvSpPr>
            <a:spLocks noGrp="1"/>
          </p:cNvSpPr>
          <p:nvPr>
            <p:ph type="body" sz="quarter" idx="29" hasCustomPrompt="1"/>
          </p:nvPr>
        </p:nvSpPr>
        <p:spPr>
          <a:xfrm>
            <a:off x="9372600" y="2782669"/>
            <a:ext cx="2592789" cy="361922"/>
          </a:xfrm>
          <a:prstGeom prst="rect">
            <a:avLst/>
          </a:prstGeom>
        </p:spPr>
        <p:txBody>
          <a:bodyPr lIns="0" tIns="0" rIns="0" bIns="0">
            <a:noAutofit/>
          </a:bodyPr>
          <a:lstStyle>
            <a:lvl1pPr marL="0" indent="0">
              <a:buNone/>
              <a:defRPr sz="1400" b="1" i="0">
                <a:solidFill>
                  <a:schemeClr val="bg1"/>
                </a:solidFill>
                <a:latin typeface="Arial" panose="020B0604020202020204" pitchFamily="34" charset="0"/>
              </a:defRPr>
            </a:lvl1pPr>
          </a:lstStyle>
          <a:p>
            <a:pPr lvl="0"/>
            <a:r>
              <a:rPr lang="en-US"/>
              <a:t>Section</a:t>
            </a:r>
          </a:p>
        </p:txBody>
      </p:sp>
      <p:sp>
        <p:nvSpPr>
          <p:cNvPr id="36" name="Text Placeholder 4">
            <a:extLst>
              <a:ext uri="{FF2B5EF4-FFF2-40B4-BE49-F238E27FC236}">
                <a16:creationId xmlns:a16="http://schemas.microsoft.com/office/drawing/2014/main" id="{F95519BA-330B-9E41-B885-10800C63FF47}"/>
              </a:ext>
            </a:extLst>
          </p:cNvPr>
          <p:cNvSpPr>
            <a:spLocks noGrp="1"/>
          </p:cNvSpPr>
          <p:nvPr>
            <p:ph type="body" sz="quarter" idx="30" hasCustomPrompt="1"/>
          </p:nvPr>
        </p:nvSpPr>
        <p:spPr>
          <a:xfrm>
            <a:off x="6328357" y="4529819"/>
            <a:ext cx="2598921" cy="361922"/>
          </a:xfrm>
          <a:prstGeom prst="rect">
            <a:avLst/>
          </a:prstGeom>
        </p:spPr>
        <p:txBody>
          <a:bodyPr lIns="0" tIns="0" rIns="0" bIns="0">
            <a:noAutofit/>
          </a:bodyPr>
          <a:lstStyle>
            <a:lvl1pPr marL="0" indent="0">
              <a:buNone/>
              <a:defRPr sz="1400" b="1" i="0">
                <a:solidFill>
                  <a:schemeClr val="bg1"/>
                </a:solidFill>
                <a:latin typeface="Arial" panose="020B0604020202020204" pitchFamily="34" charset="0"/>
              </a:defRPr>
            </a:lvl1pPr>
          </a:lstStyle>
          <a:p>
            <a:pPr lvl="0"/>
            <a:r>
              <a:rPr lang="en-US"/>
              <a:t>Section</a:t>
            </a:r>
          </a:p>
        </p:txBody>
      </p:sp>
      <p:sp>
        <p:nvSpPr>
          <p:cNvPr id="37" name="Text Placeholder 4">
            <a:extLst>
              <a:ext uri="{FF2B5EF4-FFF2-40B4-BE49-F238E27FC236}">
                <a16:creationId xmlns:a16="http://schemas.microsoft.com/office/drawing/2014/main" id="{EB0895CA-2CD0-584E-B737-18E1D07B65CF}"/>
              </a:ext>
            </a:extLst>
          </p:cNvPr>
          <p:cNvSpPr>
            <a:spLocks noGrp="1"/>
          </p:cNvSpPr>
          <p:nvPr>
            <p:ph type="body" sz="quarter" idx="31" hasCustomPrompt="1"/>
          </p:nvPr>
        </p:nvSpPr>
        <p:spPr>
          <a:xfrm>
            <a:off x="9372599" y="4529818"/>
            <a:ext cx="2592789" cy="361922"/>
          </a:xfrm>
          <a:prstGeom prst="rect">
            <a:avLst/>
          </a:prstGeom>
        </p:spPr>
        <p:txBody>
          <a:bodyPr lIns="0" tIns="0" rIns="0" bIns="0">
            <a:noAutofit/>
          </a:bodyPr>
          <a:lstStyle>
            <a:lvl1pPr marL="0" indent="0">
              <a:buNone/>
              <a:defRPr sz="1400" b="1" i="0">
                <a:solidFill>
                  <a:schemeClr val="bg1"/>
                </a:solidFill>
                <a:latin typeface="Arial" panose="020B0604020202020204" pitchFamily="34" charset="0"/>
              </a:defRPr>
            </a:lvl1pPr>
          </a:lstStyle>
          <a:p>
            <a:pPr lvl="0"/>
            <a:r>
              <a:rPr lang="en-US"/>
              <a:t>Section</a:t>
            </a:r>
          </a:p>
        </p:txBody>
      </p:sp>
      <p:sp>
        <p:nvSpPr>
          <p:cNvPr id="20" name="Slide Number Placeholder 5">
            <a:extLst>
              <a:ext uri="{FF2B5EF4-FFF2-40B4-BE49-F238E27FC236}">
                <a16:creationId xmlns:a16="http://schemas.microsoft.com/office/drawing/2014/main" id="{3765CF9B-370B-9F4D-9F16-B74047BC0717}"/>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Arial" panose="020B0604020202020204" pitchFamily="34" charset="0"/>
              </a:defRPr>
            </a:lvl1pPr>
          </a:lstStyle>
          <a:p>
            <a:fld id="{BB55D76A-9B6E-CD41-ABBE-F6C938295BAD}" type="slidenum">
              <a:rPr lang="en-US" smtClean="0"/>
              <a:pPr/>
              <a:t>‹#›</a:t>
            </a:fld>
            <a:endParaRPr lang="en-US"/>
          </a:p>
        </p:txBody>
      </p:sp>
      <p:sp>
        <p:nvSpPr>
          <p:cNvPr id="7" name="Text Placeholder 6">
            <a:extLst>
              <a:ext uri="{FF2B5EF4-FFF2-40B4-BE49-F238E27FC236}">
                <a16:creationId xmlns:a16="http://schemas.microsoft.com/office/drawing/2014/main" id="{0B9F8AB1-17E0-7745-B279-1FD45BB44789}"/>
              </a:ext>
            </a:extLst>
          </p:cNvPr>
          <p:cNvSpPr>
            <a:spLocks noGrp="1"/>
          </p:cNvSpPr>
          <p:nvPr>
            <p:ph type="body" sz="quarter" idx="33" hasCustomPrompt="1"/>
          </p:nvPr>
        </p:nvSpPr>
        <p:spPr>
          <a:xfrm>
            <a:off x="6324600" y="3111500"/>
            <a:ext cx="2601913" cy="990600"/>
          </a:xfrm>
        </p:spPr>
        <p:txBody>
          <a:bodyPr/>
          <a:lstStyle>
            <a:lvl1pPr>
              <a:defRPr sz="1200">
                <a:solidFill>
                  <a:schemeClr val="bg1"/>
                </a:solidFill>
              </a:defRPr>
            </a:lvl1pPr>
            <a:lvl2pPr>
              <a:defRPr sz="1200">
                <a:solidFill>
                  <a:schemeClr val="bg1"/>
                </a:solidFill>
              </a:defRPr>
            </a:lvl2pPr>
            <a:lvl3pPr marL="690563" indent="-163513">
              <a:buFont typeface="Courier New" panose="02070309020205020404" pitchFamily="49" charset="0"/>
              <a:buChar char="o"/>
              <a:tabLst/>
              <a:defRPr sz="1200">
                <a:solidFill>
                  <a:schemeClr val="bg1"/>
                </a:solidFill>
              </a:defRPr>
            </a:lvl3pPr>
            <a:lvl4pPr>
              <a:defRPr sz="1200">
                <a:solidFill>
                  <a:schemeClr val="bg1"/>
                </a:solidFill>
              </a:defRPr>
            </a:lvl4pPr>
            <a:lvl5pPr>
              <a:defRPr sz="1200">
                <a:solidFill>
                  <a:schemeClr val="bg1"/>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26" name="Text Placeholder 6">
            <a:extLst>
              <a:ext uri="{FF2B5EF4-FFF2-40B4-BE49-F238E27FC236}">
                <a16:creationId xmlns:a16="http://schemas.microsoft.com/office/drawing/2014/main" id="{81926D91-B149-C449-A782-3F62F1F2267F}"/>
              </a:ext>
            </a:extLst>
          </p:cNvPr>
          <p:cNvSpPr>
            <a:spLocks noGrp="1"/>
          </p:cNvSpPr>
          <p:nvPr>
            <p:ph type="body" sz="quarter" idx="34" hasCustomPrompt="1"/>
          </p:nvPr>
        </p:nvSpPr>
        <p:spPr>
          <a:xfrm>
            <a:off x="9375297" y="3111500"/>
            <a:ext cx="2601913" cy="990600"/>
          </a:xfrm>
        </p:spPr>
        <p:txBody>
          <a:bodyPr/>
          <a:lstStyle>
            <a:lvl1pPr>
              <a:defRPr sz="1200">
                <a:solidFill>
                  <a:schemeClr val="bg1"/>
                </a:solidFill>
              </a:defRPr>
            </a:lvl1pPr>
            <a:lvl2pPr>
              <a:defRPr sz="1200">
                <a:solidFill>
                  <a:schemeClr val="bg1"/>
                </a:solidFill>
              </a:defRPr>
            </a:lvl2pPr>
            <a:lvl3pPr marL="698500" indent="-171450">
              <a:defRPr lang="en-US" sz="1200" b="0" i="0" kern="1200" dirty="0">
                <a:solidFill>
                  <a:schemeClr val="bg1"/>
                </a:solidFill>
                <a:latin typeface="Arial" panose="020B0604020202020204" pitchFamily="34" charset="0"/>
                <a:ea typeface="Arial" panose="020B0604020202020204" pitchFamily="34" charset="0"/>
                <a:cs typeface="Arial" panose="020B0604020202020204" pitchFamily="34" charset="0"/>
              </a:defRPr>
            </a:lvl3pPr>
            <a:lvl4pPr>
              <a:defRPr sz="1200">
                <a:solidFill>
                  <a:schemeClr val="bg1"/>
                </a:solidFill>
              </a:defRPr>
            </a:lvl4pPr>
            <a:lvl5pPr>
              <a:defRPr sz="1200">
                <a:solidFill>
                  <a:schemeClr val="bg1"/>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8" name="Text Placeholder 6">
            <a:extLst>
              <a:ext uri="{FF2B5EF4-FFF2-40B4-BE49-F238E27FC236}">
                <a16:creationId xmlns:a16="http://schemas.microsoft.com/office/drawing/2014/main" id="{CE946066-00A4-E041-845C-485A22A5B1CF}"/>
              </a:ext>
            </a:extLst>
          </p:cNvPr>
          <p:cNvSpPr>
            <a:spLocks noGrp="1"/>
          </p:cNvSpPr>
          <p:nvPr>
            <p:ph type="body" sz="quarter" idx="35" hasCustomPrompt="1"/>
          </p:nvPr>
        </p:nvSpPr>
        <p:spPr>
          <a:xfrm>
            <a:off x="6324600" y="4863426"/>
            <a:ext cx="2601913" cy="990600"/>
          </a:xfrm>
        </p:spPr>
        <p:txBody>
          <a:bodyPr/>
          <a:lstStyle>
            <a:lvl1pPr>
              <a:defRPr sz="1200">
                <a:solidFill>
                  <a:schemeClr val="bg1"/>
                </a:solidFill>
              </a:defRPr>
            </a:lvl1pPr>
            <a:lvl2pPr>
              <a:defRPr sz="1200">
                <a:solidFill>
                  <a:schemeClr val="bg1"/>
                </a:solidFill>
              </a:defRPr>
            </a:lvl2pPr>
            <a:lvl3pPr marL="698500" indent="-171450">
              <a:defRPr lang="en-US" sz="1200" b="0" i="0" kern="1200" dirty="0">
                <a:solidFill>
                  <a:schemeClr val="bg1"/>
                </a:solidFill>
                <a:latin typeface="Arial" panose="020B0604020202020204" pitchFamily="34" charset="0"/>
                <a:ea typeface="Arial" panose="020B0604020202020204" pitchFamily="34" charset="0"/>
                <a:cs typeface="Arial" panose="020B0604020202020204" pitchFamily="34" charset="0"/>
              </a:defRPr>
            </a:lvl3pPr>
            <a:lvl4pPr>
              <a:defRPr sz="1200">
                <a:solidFill>
                  <a:schemeClr val="bg1"/>
                </a:solidFill>
              </a:defRPr>
            </a:lvl4pPr>
            <a:lvl5pPr>
              <a:defRPr sz="1200">
                <a:solidFill>
                  <a:schemeClr val="bg1"/>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9" name="Text Placeholder 6">
            <a:extLst>
              <a:ext uri="{FF2B5EF4-FFF2-40B4-BE49-F238E27FC236}">
                <a16:creationId xmlns:a16="http://schemas.microsoft.com/office/drawing/2014/main" id="{4C6A6BF6-E451-BA41-A840-E12653E2083A}"/>
              </a:ext>
            </a:extLst>
          </p:cNvPr>
          <p:cNvSpPr>
            <a:spLocks noGrp="1"/>
          </p:cNvSpPr>
          <p:nvPr>
            <p:ph type="body" sz="quarter" idx="36" hasCustomPrompt="1"/>
          </p:nvPr>
        </p:nvSpPr>
        <p:spPr>
          <a:xfrm>
            <a:off x="9375297" y="4863426"/>
            <a:ext cx="2601913" cy="990600"/>
          </a:xfrm>
        </p:spPr>
        <p:txBody>
          <a:bodyPr/>
          <a:lstStyle>
            <a:lvl1pPr>
              <a:defRPr sz="1200">
                <a:solidFill>
                  <a:schemeClr val="bg1"/>
                </a:solidFill>
              </a:defRPr>
            </a:lvl1pPr>
            <a:lvl2pPr>
              <a:defRPr sz="1200">
                <a:solidFill>
                  <a:schemeClr val="bg1"/>
                </a:solidFill>
              </a:defRPr>
            </a:lvl2pPr>
            <a:lvl3pPr marL="698500" indent="-171450">
              <a:defRPr lang="en-US" sz="1200" b="0" i="0" kern="1200" dirty="0">
                <a:solidFill>
                  <a:schemeClr val="bg1"/>
                </a:solidFill>
                <a:latin typeface="Arial" panose="020B0604020202020204" pitchFamily="34" charset="0"/>
                <a:ea typeface="Arial" panose="020B0604020202020204" pitchFamily="34" charset="0"/>
                <a:cs typeface="Arial" panose="020B0604020202020204" pitchFamily="34" charset="0"/>
              </a:defRPr>
            </a:lvl3pPr>
            <a:lvl4pPr>
              <a:defRPr sz="1200">
                <a:solidFill>
                  <a:schemeClr val="bg1"/>
                </a:solidFill>
              </a:defRPr>
            </a:lvl4pPr>
            <a:lvl5pPr>
              <a:defRPr sz="1200">
                <a:solidFill>
                  <a:schemeClr val="bg1"/>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1" name="Title 1">
            <a:extLst>
              <a:ext uri="{FF2B5EF4-FFF2-40B4-BE49-F238E27FC236}">
                <a16:creationId xmlns:a16="http://schemas.microsoft.com/office/drawing/2014/main" id="{778AB207-C065-1044-8FC3-FC2B3B849B31}"/>
              </a:ext>
            </a:extLst>
          </p:cNvPr>
          <p:cNvSpPr>
            <a:spLocks noGrp="1"/>
          </p:cNvSpPr>
          <p:nvPr>
            <p:ph type="title" hasCustomPrompt="1"/>
          </p:nvPr>
        </p:nvSpPr>
        <p:spPr>
          <a:xfrm>
            <a:off x="228599" y="266131"/>
            <a:ext cx="4343165" cy="281078"/>
          </a:xfrm>
        </p:spPr>
        <p:txBody>
          <a:bodyPr>
            <a:noAutofit/>
          </a:bodyPr>
          <a:lstStyle>
            <a:lvl1pPr>
              <a:lnSpc>
                <a:spcPct val="100000"/>
              </a:lnSpc>
              <a:defRPr sz="2400" b="0" i="0">
                <a:solidFill>
                  <a:srgbClr val="FF462D"/>
                </a:solidFill>
                <a:latin typeface="Arial" panose="020B0604020202020204" pitchFamily="34" charset="0"/>
              </a:defRPr>
            </a:lvl1pPr>
          </a:lstStyle>
          <a:p>
            <a:r>
              <a:rPr lang="en-US"/>
              <a:t>Add heading here</a:t>
            </a:r>
          </a:p>
        </p:txBody>
      </p:sp>
      <p:sp>
        <p:nvSpPr>
          <p:cNvPr id="22" name="Text Placeholder 57">
            <a:extLst>
              <a:ext uri="{FF2B5EF4-FFF2-40B4-BE49-F238E27FC236}">
                <a16:creationId xmlns:a16="http://schemas.microsoft.com/office/drawing/2014/main" id="{01F606AC-C408-FB45-A037-89CBCC5F5C87}"/>
              </a:ext>
            </a:extLst>
          </p:cNvPr>
          <p:cNvSpPr>
            <a:spLocks noGrp="1"/>
          </p:cNvSpPr>
          <p:nvPr>
            <p:ph type="body" sz="quarter" idx="27" hasCustomPrompt="1"/>
          </p:nvPr>
        </p:nvSpPr>
        <p:spPr>
          <a:xfrm>
            <a:off x="228600" y="705999"/>
            <a:ext cx="434340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Arial" panose="020B0604020202020204" pitchFamily="34" charset="0"/>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pic>
        <p:nvPicPr>
          <p:cNvPr id="3" name="Picture 2">
            <a:extLst>
              <a:ext uri="{FF2B5EF4-FFF2-40B4-BE49-F238E27FC236}">
                <a16:creationId xmlns:a16="http://schemas.microsoft.com/office/drawing/2014/main" id="{37A7CF0E-1B8E-5582-3480-A7D316266853}"/>
              </a:ext>
            </a:extLst>
          </p:cNvPr>
          <p:cNvPicPr>
            <a:picLocks noChangeAspect="1"/>
          </p:cNvPicPr>
          <p:nvPr userDrawn="1"/>
        </p:nvPicPr>
        <p:blipFill>
          <a:blip r:embed="rId2"/>
          <a:stretch>
            <a:fillRect/>
          </a:stretch>
        </p:blipFill>
        <p:spPr>
          <a:xfrm>
            <a:off x="233400" y="6342513"/>
            <a:ext cx="723467" cy="227941"/>
          </a:xfrm>
          <a:prstGeom prst="rect">
            <a:avLst/>
          </a:prstGeom>
        </p:spPr>
      </p:pic>
    </p:spTree>
    <p:extLst>
      <p:ext uri="{BB962C8B-B14F-4D97-AF65-F5344CB8AC3E}">
        <p14:creationId xmlns:p14="http://schemas.microsoft.com/office/powerpoint/2010/main" val="3513024025"/>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hort Title skye with red wide trellis">
    <p:bg>
      <p:bgPr>
        <a:solidFill>
          <a:schemeClr val="accent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1A4964-738C-AD42-9CB9-A65FDF17C7C3}"/>
              </a:ext>
            </a:extLst>
          </p:cNvPr>
          <p:cNvPicPr>
            <a:picLocks noChangeAspect="1"/>
          </p:cNvPicPr>
          <p:nvPr userDrawn="1"/>
        </p:nvPicPr>
        <p:blipFill rotWithShape="1">
          <a:blip r:embed="rId2"/>
          <a:srcRect r="52528"/>
          <a:stretch/>
        </p:blipFill>
        <p:spPr>
          <a:xfrm>
            <a:off x="6240464" y="0"/>
            <a:ext cx="5951536" cy="6858000"/>
          </a:xfrm>
          <a:prstGeom prst="rect">
            <a:avLst/>
          </a:prstGeom>
        </p:spPr>
      </p:pic>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3680" y="1596171"/>
            <a:ext cx="5638313" cy="2552699"/>
          </a:xfrm>
          <a:prstGeom prst="rect">
            <a:avLst/>
          </a:prstGeom>
        </p:spPr>
        <p:txBody>
          <a:bodyPr lIns="0" tIns="0" rIns="0" bIns="0" anchor="t">
            <a:noAutofit/>
          </a:bodyPr>
          <a:lstStyle>
            <a:lvl1pPr marL="0" indent="0">
              <a:lnSpc>
                <a:spcPts val="8200"/>
              </a:lnSpc>
              <a:buNone/>
              <a:defRPr sz="7400" b="0" i="0">
                <a:solidFill>
                  <a:srgbClr val="FF462D"/>
                </a:solidFill>
                <a:latin typeface="TWK Everett" panose="020B0204000000000000" pitchFamily="34" charset="77"/>
              </a:defRPr>
            </a:lvl1pPr>
          </a:lstStyle>
          <a:p>
            <a:pPr lvl="0"/>
            <a:r>
              <a:rPr lang="en-US"/>
              <a:t>Title goes here</a:t>
            </a:r>
          </a:p>
        </p:txBody>
      </p:sp>
      <p:sp>
        <p:nvSpPr>
          <p:cNvPr id="11" name="Text Placeholder 3">
            <a:extLst>
              <a:ext uri="{FF2B5EF4-FFF2-40B4-BE49-F238E27FC236}">
                <a16:creationId xmlns:a16="http://schemas.microsoft.com/office/drawing/2014/main" id="{BC974797-F8F6-2E47-988B-FF5AFC751F8D}"/>
              </a:ext>
            </a:extLst>
          </p:cNvPr>
          <p:cNvSpPr>
            <a:spLocks noGrp="1"/>
          </p:cNvSpPr>
          <p:nvPr>
            <p:ph type="body" sz="quarter" idx="13" hasCustomPrompt="1"/>
          </p:nvPr>
        </p:nvSpPr>
        <p:spPr>
          <a:xfrm>
            <a:off x="233680" y="6361668"/>
            <a:ext cx="2585720" cy="194579"/>
          </a:xfrm>
          <a:prstGeom prst="rect">
            <a:avLst/>
          </a:prstGeom>
        </p:spPr>
        <p:txBody>
          <a:bodyPr lIns="0" tIns="0" rIns="0" bIns="0">
            <a:noAutofit/>
          </a:bodyPr>
          <a:lstStyle>
            <a:lvl1pPr marL="0" indent="0">
              <a:buNone/>
              <a:defRPr sz="1200" b="0" i="0">
                <a:solidFill>
                  <a:srgbClr val="042315"/>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
        <p:nvSpPr>
          <p:cNvPr id="7" name="Text Placeholder 5">
            <a:extLst>
              <a:ext uri="{FF2B5EF4-FFF2-40B4-BE49-F238E27FC236}">
                <a16:creationId xmlns:a16="http://schemas.microsoft.com/office/drawing/2014/main" id="{AF80A485-3231-0F43-86FC-1F3036CE01BB}"/>
              </a:ext>
            </a:extLst>
          </p:cNvPr>
          <p:cNvSpPr>
            <a:spLocks noGrp="1"/>
          </p:cNvSpPr>
          <p:nvPr>
            <p:ph type="body" sz="quarter" idx="17" hasCustomPrompt="1"/>
          </p:nvPr>
        </p:nvSpPr>
        <p:spPr>
          <a:xfrm>
            <a:off x="234975" y="5151120"/>
            <a:ext cx="5632426" cy="457200"/>
          </a:xfrm>
        </p:spPr>
        <p:txBody>
          <a:bodyPr/>
          <a:lstStyle>
            <a:lvl1pPr marL="0" indent="0">
              <a:buNone/>
              <a:defRPr sz="1200" b="0" i="0">
                <a:solidFill>
                  <a:srgbClr val="042315"/>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spTree>
    <p:extLst>
      <p:ext uri="{BB962C8B-B14F-4D97-AF65-F5344CB8AC3E}">
        <p14:creationId xmlns:p14="http://schemas.microsoft.com/office/powerpoint/2010/main" val="426074070"/>
      </p:ext>
    </p:extLst>
  </p:cSld>
  <p:clrMapOvr>
    <a:masterClrMapping/>
  </p:clrMapOvr>
  <p:extLst>
    <p:ext uri="{DCECCB84-F9BA-43D5-87BE-67443E8EF086}">
      <p15:sldGuideLst xmlns:p15="http://schemas.microsoft.com/office/powerpoint/2012/main"/>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hree Column Blu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35B7000-1525-9D40-B881-051F187F6406}"/>
              </a:ext>
            </a:extLst>
          </p:cNvPr>
          <p:cNvSpPr/>
          <p:nvPr userDrawn="1"/>
        </p:nvSpPr>
        <p:spPr>
          <a:xfrm>
            <a:off x="9143999" y="0"/>
            <a:ext cx="304800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MX" b="0" i="0">
              <a:latin typeface="TWK Everett" panose="020B0204000000000000" pitchFamily="34" charset="77"/>
            </a:endParaRPr>
          </a:p>
        </p:txBody>
      </p:sp>
      <p:sp>
        <p:nvSpPr>
          <p:cNvPr id="20" name="Text Placeholder 11">
            <a:extLst>
              <a:ext uri="{FF2B5EF4-FFF2-40B4-BE49-F238E27FC236}">
                <a16:creationId xmlns:a16="http://schemas.microsoft.com/office/drawing/2014/main" id="{373A9760-9DB0-3E44-BA65-46626A8F9048}"/>
              </a:ext>
            </a:extLst>
          </p:cNvPr>
          <p:cNvSpPr>
            <a:spLocks noGrp="1"/>
          </p:cNvSpPr>
          <p:nvPr>
            <p:ph type="body" sz="quarter" idx="19" hasCustomPrompt="1"/>
          </p:nvPr>
        </p:nvSpPr>
        <p:spPr>
          <a:xfrm>
            <a:off x="228600" y="1534188"/>
            <a:ext cx="4114799" cy="323492"/>
          </a:xfrm>
          <a:prstGeom prst="rect">
            <a:avLst/>
          </a:prstGeom>
        </p:spPr>
        <p:txBody>
          <a:bodyPr lIns="0" tIns="0" rIns="0" bIns="0">
            <a:noAutofit/>
          </a:bodyPr>
          <a:lstStyle>
            <a:lvl1pPr marL="0" indent="0" algn="l">
              <a:lnSpc>
                <a:spcPct val="100000"/>
              </a:lnSpc>
              <a:buFont typeface="Arial" panose="020B0604020202020204" pitchFamily="34" charset="0"/>
              <a:buNone/>
              <a:defRPr sz="1400" b="1" i="0" spc="0">
                <a:solidFill>
                  <a:schemeClr val="accent1"/>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Subheading</a:t>
            </a:r>
          </a:p>
        </p:txBody>
      </p:sp>
      <p:sp>
        <p:nvSpPr>
          <p:cNvPr id="12" name="Slide Number Placeholder 5">
            <a:extLst>
              <a:ext uri="{FF2B5EF4-FFF2-40B4-BE49-F238E27FC236}">
                <a16:creationId xmlns:a16="http://schemas.microsoft.com/office/drawing/2014/main" id="{7C910DDF-AB17-C149-9180-790A86F06AD4}"/>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22" name="Text Placeholder 2">
            <a:extLst>
              <a:ext uri="{FF2B5EF4-FFF2-40B4-BE49-F238E27FC236}">
                <a16:creationId xmlns:a16="http://schemas.microsoft.com/office/drawing/2014/main" id="{011CD3D8-86B6-9E42-A92C-E3853CE7DEB0}"/>
              </a:ext>
            </a:extLst>
          </p:cNvPr>
          <p:cNvSpPr>
            <a:spLocks noGrp="1"/>
          </p:cNvSpPr>
          <p:nvPr>
            <p:ph type="body" sz="quarter" idx="49" hasCustomPrompt="1"/>
          </p:nvPr>
        </p:nvSpPr>
        <p:spPr>
          <a:xfrm>
            <a:off x="228600" y="1943101"/>
            <a:ext cx="4114800" cy="4076700"/>
          </a:xfrm>
        </p:spPr>
        <p:txBody>
          <a:bodyPr/>
          <a:lstStyle>
            <a:lvl1pPr>
              <a:defRPr sz="1600"/>
            </a:lvl1pPr>
            <a:lvl2pPr>
              <a:defRPr sz="1600"/>
            </a:lvl2pPr>
            <a:lvl3pPr marL="800100" indent="-285750">
              <a:defRPr lang="en-US" sz="16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600"/>
            </a:lvl4pPr>
            <a:lvl5pPr>
              <a:defRPr sz="1600"/>
            </a:lvl5pPr>
          </a:lstStyle>
          <a:p>
            <a:pPr lvl="0"/>
            <a:r>
              <a:rPr lang="en-US"/>
              <a:t>Add body text</a:t>
            </a:r>
          </a:p>
          <a:p>
            <a:pPr lvl="1"/>
            <a:r>
              <a:rPr lang="en-US"/>
              <a:t>Second level</a:t>
            </a:r>
          </a:p>
          <a:p>
            <a:pPr marL="754063" lvl="2" indent="-2397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3" name="Text Placeholder 2">
            <a:extLst>
              <a:ext uri="{FF2B5EF4-FFF2-40B4-BE49-F238E27FC236}">
                <a16:creationId xmlns:a16="http://schemas.microsoft.com/office/drawing/2014/main" id="{5019070F-D07D-5A43-82D3-8B5D5C73380A}"/>
              </a:ext>
            </a:extLst>
          </p:cNvPr>
          <p:cNvSpPr>
            <a:spLocks noGrp="1"/>
          </p:cNvSpPr>
          <p:nvPr>
            <p:ph type="body" sz="quarter" idx="50" hasCustomPrompt="1"/>
          </p:nvPr>
        </p:nvSpPr>
        <p:spPr>
          <a:xfrm>
            <a:off x="4800600" y="1943101"/>
            <a:ext cx="4114800" cy="4076700"/>
          </a:xfrm>
        </p:spPr>
        <p:txBody>
          <a:bodyPr/>
          <a:lstStyle>
            <a:lvl1pPr>
              <a:defRPr sz="1600"/>
            </a:lvl1pPr>
            <a:lvl2pPr>
              <a:defRPr sz="1600"/>
            </a:lvl2pPr>
            <a:lvl3pPr marL="800100" indent="-285750">
              <a:defRPr lang="en-US" sz="16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600"/>
            </a:lvl4pPr>
            <a:lvl5pPr>
              <a:defRPr sz="1600"/>
            </a:lvl5pPr>
          </a:lstStyle>
          <a:p>
            <a:pPr lvl="0"/>
            <a:r>
              <a:rPr lang="en-US"/>
              <a:t>Add body text</a:t>
            </a:r>
          </a:p>
          <a:p>
            <a:pPr lvl="1"/>
            <a:r>
              <a:rPr lang="en-US"/>
              <a:t>Second level</a:t>
            </a:r>
          </a:p>
          <a:p>
            <a:pPr marL="754063" lvl="2" indent="-2397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4" name="Text Placeholder 2">
            <a:extLst>
              <a:ext uri="{FF2B5EF4-FFF2-40B4-BE49-F238E27FC236}">
                <a16:creationId xmlns:a16="http://schemas.microsoft.com/office/drawing/2014/main" id="{AC7D98CE-AED7-0044-B0AC-A73C2D22EE37}"/>
              </a:ext>
            </a:extLst>
          </p:cNvPr>
          <p:cNvSpPr>
            <a:spLocks noGrp="1"/>
          </p:cNvSpPr>
          <p:nvPr>
            <p:ph type="body" sz="quarter" idx="51" hasCustomPrompt="1"/>
          </p:nvPr>
        </p:nvSpPr>
        <p:spPr>
          <a:xfrm>
            <a:off x="9380692" y="1943101"/>
            <a:ext cx="2582708" cy="4076700"/>
          </a:xfrm>
        </p:spPr>
        <p:txBody>
          <a:bodyPr/>
          <a:lstStyle>
            <a:lvl1pPr>
              <a:defRPr sz="1200"/>
            </a:lvl1pPr>
            <a:lvl2pPr>
              <a:defRPr sz="1200"/>
            </a:lvl2pPr>
            <a:lvl3pPr marL="690563" indent="-163513">
              <a:buFont typeface="Courier New" panose="02070309020205020404" pitchFamily="49" charset="0"/>
              <a:buChar char="o"/>
              <a:tabLst/>
              <a:defRPr sz="1200"/>
            </a:lvl3pPr>
            <a:lvl4pPr>
              <a:defRPr sz="1200"/>
            </a:lvl4pPr>
            <a:lvl5pPr>
              <a:defRPr sz="1200"/>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11" name="Title 1">
            <a:extLst>
              <a:ext uri="{FF2B5EF4-FFF2-40B4-BE49-F238E27FC236}">
                <a16:creationId xmlns:a16="http://schemas.microsoft.com/office/drawing/2014/main" id="{9AA48CA4-03D3-41D1-985F-8A6131B22B0C}"/>
              </a:ext>
            </a:extLst>
          </p:cNvPr>
          <p:cNvSpPr>
            <a:spLocks noGrp="1"/>
          </p:cNvSpPr>
          <p:nvPr>
            <p:ph type="title" hasCustomPrompt="1"/>
          </p:nvPr>
        </p:nvSpPr>
        <p:spPr>
          <a:xfrm>
            <a:off x="228599" y="294477"/>
            <a:ext cx="86868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a:t>Add heading here</a:t>
            </a:r>
          </a:p>
        </p:txBody>
      </p:sp>
      <p:sp>
        <p:nvSpPr>
          <p:cNvPr id="13" name="Text Placeholder 57">
            <a:extLst>
              <a:ext uri="{FF2B5EF4-FFF2-40B4-BE49-F238E27FC236}">
                <a16:creationId xmlns:a16="http://schemas.microsoft.com/office/drawing/2014/main" id="{7661925A-A314-4EC5-8001-2296B870FFAD}"/>
              </a:ext>
            </a:extLst>
          </p:cNvPr>
          <p:cNvSpPr>
            <a:spLocks noGrp="1"/>
          </p:cNvSpPr>
          <p:nvPr>
            <p:ph type="body" sz="quarter" idx="40" hasCustomPrompt="1"/>
          </p:nvPr>
        </p:nvSpPr>
        <p:spPr>
          <a:xfrm>
            <a:off x="228599" y="714025"/>
            <a:ext cx="8686799"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pic>
        <p:nvPicPr>
          <p:cNvPr id="3" name="Picture 2">
            <a:extLst>
              <a:ext uri="{FF2B5EF4-FFF2-40B4-BE49-F238E27FC236}">
                <a16:creationId xmlns:a16="http://schemas.microsoft.com/office/drawing/2014/main" id="{9E4AB656-47BB-7294-3232-458F00F1B332}"/>
              </a:ext>
            </a:extLst>
          </p:cNvPr>
          <p:cNvPicPr>
            <a:picLocks noChangeAspect="1"/>
          </p:cNvPicPr>
          <p:nvPr userDrawn="1"/>
        </p:nvPicPr>
        <p:blipFill>
          <a:blip r:embed="rId2"/>
          <a:stretch>
            <a:fillRect/>
          </a:stretch>
        </p:blipFill>
        <p:spPr>
          <a:xfrm>
            <a:off x="233400" y="6342513"/>
            <a:ext cx="723467" cy="227941"/>
          </a:xfrm>
          <a:prstGeom prst="rect">
            <a:avLst/>
          </a:prstGeom>
        </p:spPr>
      </p:pic>
    </p:spTree>
    <p:extLst>
      <p:ext uri="{BB962C8B-B14F-4D97-AF65-F5344CB8AC3E}">
        <p14:creationId xmlns:p14="http://schemas.microsoft.com/office/powerpoint/2010/main" val="3411188206"/>
      </p:ext>
    </p:extLst>
  </p:cSld>
  <p:clrMapOvr>
    <a:masterClrMapping/>
  </p:clrMapOvr>
  <p:extLst>
    <p:ext uri="{DCECCB84-F9BA-43D5-87BE-67443E8EF086}">
      <p15:sldGuideLst xmlns:p15="http://schemas.microsoft.com/office/powerpoint/2012/main">
        <p15:guide id="1" pos="3024">
          <p15:clr>
            <a:srgbClr val="FBAE40"/>
          </p15:clr>
        </p15:guide>
        <p15:guide id="2" pos="2736">
          <p15:clr>
            <a:srgbClr val="FBAE40"/>
          </p15:clr>
        </p15:guide>
        <p15:guide id="3" orient="horz" pos="1224">
          <p15:clr>
            <a:srgbClr val="FBAE40"/>
          </p15:clr>
        </p15:guide>
        <p15:guide id="4" orient="horz" pos="936">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wo Column Image">
    <p:spTree>
      <p:nvGrpSpPr>
        <p:cNvPr id="1" name=""/>
        <p:cNvGrpSpPr/>
        <p:nvPr/>
      </p:nvGrpSpPr>
      <p:grpSpPr>
        <a:xfrm>
          <a:off x="0" y="0"/>
          <a:ext cx="0" cy="0"/>
          <a:chOff x="0" y="0"/>
          <a:chExt cx="0" cy="0"/>
        </a:xfrm>
      </p:grpSpPr>
      <p:sp>
        <p:nvSpPr>
          <p:cNvPr id="11" name="Picture Placeholder 17">
            <a:extLst>
              <a:ext uri="{FF2B5EF4-FFF2-40B4-BE49-F238E27FC236}">
                <a16:creationId xmlns:a16="http://schemas.microsoft.com/office/drawing/2014/main" id="{D533621A-3B50-3E49-95CE-6E76D524021E}"/>
              </a:ext>
            </a:extLst>
          </p:cNvPr>
          <p:cNvSpPr>
            <a:spLocks noGrp="1"/>
          </p:cNvSpPr>
          <p:nvPr>
            <p:ph type="pic" sz="quarter" idx="14" hasCustomPrompt="1"/>
          </p:nvPr>
        </p:nvSpPr>
        <p:spPr>
          <a:xfrm>
            <a:off x="9144000" y="1"/>
            <a:ext cx="3048000" cy="34290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2" name="Rectangle 1">
            <a:extLst>
              <a:ext uri="{FF2B5EF4-FFF2-40B4-BE49-F238E27FC236}">
                <a16:creationId xmlns:a16="http://schemas.microsoft.com/office/drawing/2014/main" id="{435B7000-1525-9D40-B881-051F187F6406}"/>
              </a:ext>
            </a:extLst>
          </p:cNvPr>
          <p:cNvSpPr/>
          <p:nvPr userDrawn="1"/>
        </p:nvSpPr>
        <p:spPr>
          <a:xfrm>
            <a:off x="9143999" y="3429000"/>
            <a:ext cx="3048001" cy="3429000"/>
          </a:xfrm>
          <a:prstGeom prst="rect">
            <a:avLst/>
          </a:prstGeom>
          <a:solidFill>
            <a:srgbClr val="FF46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MX" b="0" i="0">
              <a:latin typeface="TWK Everett" panose="020B0204000000000000" pitchFamily="34" charset="77"/>
            </a:endParaRPr>
          </a:p>
        </p:txBody>
      </p:sp>
      <p:sp>
        <p:nvSpPr>
          <p:cNvPr id="16" name="Text Placeholder 11">
            <a:extLst>
              <a:ext uri="{FF2B5EF4-FFF2-40B4-BE49-F238E27FC236}">
                <a16:creationId xmlns:a16="http://schemas.microsoft.com/office/drawing/2014/main" id="{75BC7E2B-E8DF-C94A-9A1E-99A4EE5AF693}"/>
              </a:ext>
            </a:extLst>
          </p:cNvPr>
          <p:cNvSpPr>
            <a:spLocks noGrp="1"/>
          </p:cNvSpPr>
          <p:nvPr>
            <p:ph type="body" sz="quarter" idx="19" hasCustomPrompt="1"/>
          </p:nvPr>
        </p:nvSpPr>
        <p:spPr>
          <a:xfrm>
            <a:off x="228600" y="1534188"/>
            <a:ext cx="4114799" cy="323492"/>
          </a:xfrm>
          <a:prstGeom prst="rect">
            <a:avLst/>
          </a:prstGeom>
        </p:spPr>
        <p:txBody>
          <a:bodyPr lIns="0" tIns="0" rIns="0" bIns="0">
            <a:noAutofit/>
          </a:bodyPr>
          <a:lstStyle>
            <a:lvl1pPr marL="0" indent="0" algn="l">
              <a:lnSpc>
                <a:spcPct val="100000"/>
              </a:lnSpc>
              <a:buFont typeface="Arial" panose="020B0604020202020204" pitchFamily="34" charset="0"/>
              <a:buNone/>
              <a:defRPr sz="1400" b="1" i="0" spc="0">
                <a:solidFill>
                  <a:schemeClr val="accent1"/>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Subheading</a:t>
            </a:r>
          </a:p>
        </p:txBody>
      </p:sp>
      <p:sp>
        <p:nvSpPr>
          <p:cNvPr id="18" name="Slide Number Placeholder 5">
            <a:extLst>
              <a:ext uri="{FF2B5EF4-FFF2-40B4-BE49-F238E27FC236}">
                <a16:creationId xmlns:a16="http://schemas.microsoft.com/office/drawing/2014/main" id="{EA35FC36-AD3B-B148-B5B0-DCBA6ADED4D4}"/>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a:p>
        </p:txBody>
      </p:sp>
      <p:sp>
        <p:nvSpPr>
          <p:cNvPr id="21" name="Title 1">
            <a:extLst>
              <a:ext uri="{FF2B5EF4-FFF2-40B4-BE49-F238E27FC236}">
                <a16:creationId xmlns:a16="http://schemas.microsoft.com/office/drawing/2014/main" id="{3367E2EE-40BC-864B-BC29-94AE865A63C4}"/>
              </a:ext>
            </a:extLst>
          </p:cNvPr>
          <p:cNvSpPr>
            <a:spLocks noGrp="1"/>
          </p:cNvSpPr>
          <p:nvPr>
            <p:ph type="title" hasCustomPrompt="1"/>
          </p:nvPr>
        </p:nvSpPr>
        <p:spPr>
          <a:xfrm>
            <a:off x="228599" y="294477"/>
            <a:ext cx="86868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22" name="Text Placeholder 57">
            <a:extLst>
              <a:ext uri="{FF2B5EF4-FFF2-40B4-BE49-F238E27FC236}">
                <a16:creationId xmlns:a16="http://schemas.microsoft.com/office/drawing/2014/main" id="{554CA73C-F0CA-3D41-9DD0-B5C1C818FFCD}"/>
              </a:ext>
            </a:extLst>
          </p:cNvPr>
          <p:cNvSpPr>
            <a:spLocks noGrp="1"/>
          </p:cNvSpPr>
          <p:nvPr>
            <p:ph type="body" sz="quarter" idx="40" hasCustomPrompt="1"/>
          </p:nvPr>
        </p:nvSpPr>
        <p:spPr>
          <a:xfrm>
            <a:off x="228600" y="714025"/>
            <a:ext cx="8687272"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3" name="Text Placeholder 2">
            <a:extLst>
              <a:ext uri="{FF2B5EF4-FFF2-40B4-BE49-F238E27FC236}">
                <a16:creationId xmlns:a16="http://schemas.microsoft.com/office/drawing/2014/main" id="{A060A8EF-09BD-DE42-8C97-9E987936F9F0}"/>
              </a:ext>
            </a:extLst>
          </p:cNvPr>
          <p:cNvSpPr>
            <a:spLocks noGrp="1"/>
          </p:cNvSpPr>
          <p:nvPr>
            <p:ph type="body" sz="quarter" idx="49" hasCustomPrompt="1"/>
          </p:nvPr>
        </p:nvSpPr>
        <p:spPr>
          <a:xfrm>
            <a:off x="228600" y="1943101"/>
            <a:ext cx="4114800" cy="4076700"/>
          </a:xfrm>
        </p:spPr>
        <p:txBody>
          <a:bodyPr/>
          <a:lstStyle>
            <a:lvl1pPr>
              <a:defRPr sz="1600">
                <a:solidFill>
                  <a:srgbClr val="3D3C3C"/>
                </a:solidFill>
              </a:defRPr>
            </a:lvl1pPr>
            <a:lvl2pPr>
              <a:defRPr sz="1600">
                <a:solidFill>
                  <a:srgbClr val="3D3C3C"/>
                </a:solidFill>
              </a:defRPr>
            </a:lvl2pPr>
            <a:lvl3pPr marL="754063" indent="-239713">
              <a:buFont typeface="Courier New" panose="02070309020205020404" pitchFamily="49" charset="0"/>
              <a:buChar char="o"/>
              <a:tabLst/>
              <a:defRPr sz="1600">
                <a:solidFill>
                  <a:srgbClr val="3D3C3C"/>
                </a:solidFill>
              </a:defRPr>
            </a:lvl3pPr>
            <a:lvl4pPr>
              <a:defRPr sz="1600">
                <a:solidFill>
                  <a:srgbClr val="3D3C3C"/>
                </a:solidFill>
              </a:defRPr>
            </a:lvl4pPr>
            <a:lvl5pPr>
              <a:defRPr sz="1600">
                <a:solidFill>
                  <a:srgbClr val="3D3C3C"/>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24" name="Text Placeholder 2">
            <a:extLst>
              <a:ext uri="{FF2B5EF4-FFF2-40B4-BE49-F238E27FC236}">
                <a16:creationId xmlns:a16="http://schemas.microsoft.com/office/drawing/2014/main" id="{1BEF47F6-FA94-AD4B-ACE1-9B449C9BF43E}"/>
              </a:ext>
            </a:extLst>
          </p:cNvPr>
          <p:cNvSpPr>
            <a:spLocks noGrp="1"/>
          </p:cNvSpPr>
          <p:nvPr>
            <p:ph type="body" sz="quarter" idx="50" hasCustomPrompt="1"/>
          </p:nvPr>
        </p:nvSpPr>
        <p:spPr>
          <a:xfrm>
            <a:off x="4800600" y="1943101"/>
            <a:ext cx="4114800" cy="4076700"/>
          </a:xfrm>
        </p:spPr>
        <p:txBody>
          <a:bodyPr/>
          <a:lstStyle>
            <a:lvl1pPr>
              <a:defRPr sz="1600">
                <a:solidFill>
                  <a:srgbClr val="3D3C3C"/>
                </a:solidFill>
              </a:defRPr>
            </a:lvl1pPr>
            <a:lvl2pPr>
              <a:defRPr sz="1600">
                <a:solidFill>
                  <a:srgbClr val="3D3C3C"/>
                </a:solidFill>
              </a:defRPr>
            </a:lvl2pPr>
            <a:lvl3pPr marL="800100" indent="-285750">
              <a:defRPr lang="en-US" sz="16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600">
                <a:solidFill>
                  <a:srgbClr val="3D3C3C"/>
                </a:solidFill>
              </a:defRPr>
            </a:lvl4pPr>
            <a:lvl5pPr>
              <a:defRPr sz="1600">
                <a:solidFill>
                  <a:srgbClr val="3D3C3C"/>
                </a:solidFill>
              </a:defRPr>
            </a:lvl5pPr>
          </a:lstStyle>
          <a:p>
            <a:pPr lvl="0"/>
            <a:r>
              <a:rPr lang="en-US"/>
              <a:t>Add body text</a:t>
            </a:r>
          </a:p>
          <a:p>
            <a:pPr lvl="1"/>
            <a:r>
              <a:rPr lang="en-US"/>
              <a:t>Second level</a:t>
            </a:r>
          </a:p>
          <a:p>
            <a:pPr marL="754063" lvl="2" indent="-2397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pic>
        <p:nvPicPr>
          <p:cNvPr id="3" name="Picture 2">
            <a:extLst>
              <a:ext uri="{FF2B5EF4-FFF2-40B4-BE49-F238E27FC236}">
                <a16:creationId xmlns:a16="http://schemas.microsoft.com/office/drawing/2014/main" id="{D69604CB-A0CF-BD1D-E9EC-206CA3058F5F}"/>
              </a:ext>
            </a:extLst>
          </p:cNvPr>
          <p:cNvPicPr>
            <a:picLocks noChangeAspect="1"/>
          </p:cNvPicPr>
          <p:nvPr userDrawn="1"/>
        </p:nvPicPr>
        <p:blipFill>
          <a:blip r:embed="rId2"/>
          <a:stretch>
            <a:fillRect/>
          </a:stretch>
        </p:blipFill>
        <p:spPr>
          <a:xfrm>
            <a:off x="233400" y="6342513"/>
            <a:ext cx="723467" cy="227941"/>
          </a:xfrm>
          <a:prstGeom prst="rect">
            <a:avLst/>
          </a:prstGeom>
        </p:spPr>
      </p:pic>
    </p:spTree>
    <p:extLst>
      <p:ext uri="{BB962C8B-B14F-4D97-AF65-F5344CB8AC3E}">
        <p14:creationId xmlns:p14="http://schemas.microsoft.com/office/powerpoint/2010/main" val="2034431800"/>
      </p:ext>
    </p:extLst>
  </p:cSld>
  <p:clrMapOvr>
    <a:masterClrMapping/>
  </p:clrMapOvr>
  <p:extLst>
    <p:ext uri="{DCECCB84-F9BA-43D5-87BE-67443E8EF086}">
      <p15:sldGuideLst xmlns:p15="http://schemas.microsoft.com/office/powerpoint/2012/main">
        <p15:guide id="1" pos="3024">
          <p15:clr>
            <a:srgbClr val="FBAE40"/>
          </p15:clr>
        </p15:guide>
        <p15:guide id="2" pos="2736">
          <p15:clr>
            <a:srgbClr val="FBAE40"/>
          </p15:clr>
        </p15:guide>
        <p15:guide id="3" orient="horz" pos="936">
          <p15:clr>
            <a:srgbClr val="FBAE40"/>
          </p15:clr>
        </p15:guide>
        <p15:guide id="4" orient="horz" pos="1224">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Collage Content + Images">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B4B7933-C5EF-5346-A1EA-62BC3520BDE6}"/>
              </a:ext>
            </a:extLst>
          </p:cNvPr>
          <p:cNvSpPr/>
          <p:nvPr userDrawn="1"/>
        </p:nvSpPr>
        <p:spPr>
          <a:xfrm>
            <a:off x="0" y="0"/>
            <a:ext cx="3048000" cy="6879102"/>
          </a:xfrm>
          <a:prstGeom prst="rect">
            <a:avLst/>
          </a:prstGeom>
          <a:solidFill>
            <a:srgbClr val="F2F1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MX" b="0" i="0">
              <a:latin typeface="TWK Everett" panose="020B0204000000000000" pitchFamily="34" charset="77"/>
            </a:endParaRPr>
          </a:p>
        </p:txBody>
      </p:sp>
      <p:sp>
        <p:nvSpPr>
          <p:cNvPr id="20" name="Picture Placeholder 7">
            <a:extLst>
              <a:ext uri="{FF2B5EF4-FFF2-40B4-BE49-F238E27FC236}">
                <a16:creationId xmlns:a16="http://schemas.microsoft.com/office/drawing/2014/main" id="{EAA83C25-A7D5-C44E-BC03-EABD420FC337}"/>
              </a:ext>
            </a:extLst>
          </p:cNvPr>
          <p:cNvSpPr>
            <a:spLocks noGrp="1"/>
          </p:cNvSpPr>
          <p:nvPr>
            <p:ph type="pic" sz="quarter" idx="33" hasCustomPrompt="1"/>
          </p:nvPr>
        </p:nvSpPr>
        <p:spPr>
          <a:xfrm>
            <a:off x="3276599" y="342900"/>
            <a:ext cx="4225049" cy="19044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12" name="Slide Number Placeholder 5">
            <a:extLst>
              <a:ext uri="{FF2B5EF4-FFF2-40B4-BE49-F238E27FC236}">
                <a16:creationId xmlns:a16="http://schemas.microsoft.com/office/drawing/2014/main" id="{45AED7C1-57C7-EB42-B60B-97603D067800}"/>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rgbClr val="3D3C3C"/>
                </a:solidFill>
                <a:latin typeface="TWK Everett" panose="020B0204000000000000" pitchFamily="34" charset="77"/>
              </a:defRPr>
            </a:lvl1pPr>
          </a:lstStyle>
          <a:p>
            <a:fld id="{BB55D76A-9B6E-CD41-ABBE-F6C938295BAD}" type="slidenum">
              <a:rPr lang="en-US" smtClean="0"/>
              <a:pPr/>
              <a:t>‹#›</a:t>
            </a:fld>
            <a:endParaRPr lang="en-US"/>
          </a:p>
        </p:txBody>
      </p:sp>
      <p:sp>
        <p:nvSpPr>
          <p:cNvPr id="21" name="Title 1">
            <a:extLst>
              <a:ext uri="{FF2B5EF4-FFF2-40B4-BE49-F238E27FC236}">
                <a16:creationId xmlns:a16="http://schemas.microsoft.com/office/drawing/2014/main" id="{A33EFBCC-431C-6443-AA33-6CFDC8F1C973}"/>
              </a:ext>
            </a:extLst>
          </p:cNvPr>
          <p:cNvSpPr>
            <a:spLocks noGrp="1"/>
          </p:cNvSpPr>
          <p:nvPr>
            <p:ph type="title" hasCustomPrompt="1"/>
          </p:nvPr>
        </p:nvSpPr>
        <p:spPr>
          <a:xfrm>
            <a:off x="228599" y="294477"/>
            <a:ext cx="281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22" name="Text Placeholder 57">
            <a:extLst>
              <a:ext uri="{FF2B5EF4-FFF2-40B4-BE49-F238E27FC236}">
                <a16:creationId xmlns:a16="http://schemas.microsoft.com/office/drawing/2014/main" id="{05D81803-BCDE-3B4B-A55B-F229C7C660CF}"/>
              </a:ext>
            </a:extLst>
          </p:cNvPr>
          <p:cNvSpPr>
            <a:spLocks noGrp="1"/>
          </p:cNvSpPr>
          <p:nvPr>
            <p:ph type="body" sz="quarter" idx="40" hasCustomPrompt="1"/>
          </p:nvPr>
        </p:nvSpPr>
        <p:spPr>
          <a:xfrm>
            <a:off x="228600" y="714025"/>
            <a:ext cx="281940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3" name="Text Placeholder 2">
            <a:extLst>
              <a:ext uri="{FF2B5EF4-FFF2-40B4-BE49-F238E27FC236}">
                <a16:creationId xmlns:a16="http://schemas.microsoft.com/office/drawing/2014/main" id="{F66EC57E-ED10-0940-9F4F-D9F535242F8F}"/>
              </a:ext>
            </a:extLst>
          </p:cNvPr>
          <p:cNvSpPr>
            <a:spLocks noGrp="1"/>
          </p:cNvSpPr>
          <p:nvPr>
            <p:ph type="body" sz="quarter" idx="49" hasCustomPrompt="1"/>
          </p:nvPr>
        </p:nvSpPr>
        <p:spPr>
          <a:xfrm>
            <a:off x="228600" y="1568173"/>
            <a:ext cx="2590800" cy="3637703"/>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24" name="Text Placeholder 2">
            <a:extLst>
              <a:ext uri="{FF2B5EF4-FFF2-40B4-BE49-F238E27FC236}">
                <a16:creationId xmlns:a16="http://schemas.microsoft.com/office/drawing/2014/main" id="{CDC05E58-74B0-0247-AC01-1C047754F4F9}"/>
              </a:ext>
            </a:extLst>
          </p:cNvPr>
          <p:cNvSpPr>
            <a:spLocks noGrp="1"/>
          </p:cNvSpPr>
          <p:nvPr>
            <p:ph type="body" sz="quarter" idx="50" hasCustomPrompt="1"/>
          </p:nvPr>
        </p:nvSpPr>
        <p:spPr>
          <a:xfrm>
            <a:off x="7730246" y="347005"/>
            <a:ext cx="4241586" cy="1896191"/>
          </a:xfrm>
        </p:spPr>
        <p:txBody>
          <a:bodyPr anchor="ct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6" name="Picture Placeholder 7">
            <a:extLst>
              <a:ext uri="{FF2B5EF4-FFF2-40B4-BE49-F238E27FC236}">
                <a16:creationId xmlns:a16="http://schemas.microsoft.com/office/drawing/2014/main" id="{0ABA2B2D-70FB-2747-9758-85261B5F9944}"/>
              </a:ext>
            </a:extLst>
          </p:cNvPr>
          <p:cNvSpPr>
            <a:spLocks noGrp="1"/>
          </p:cNvSpPr>
          <p:nvPr>
            <p:ph type="pic" sz="quarter" idx="51" hasCustomPrompt="1"/>
          </p:nvPr>
        </p:nvSpPr>
        <p:spPr>
          <a:xfrm>
            <a:off x="7730245" y="2479236"/>
            <a:ext cx="4241587" cy="1896191"/>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27" name="Text Placeholder 2">
            <a:extLst>
              <a:ext uri="{FF2B5EF4-FFF2-40B4-BE49-F238E27FC236}">
                <a16:creationId xmlns:a16="http://schemas.microsoft.com/office/drawing/2014/main" id="{82ACC1EC-9F0D-5943-8F6A-19905B790751}"/>
              </a:ext>
            </a:extLst>
          </p:cNvPr>
          <p:cNvSpPr>
            <a:spLocks noGrp="1"/>
          </p:cNvSpPr>
          <p:nvPr>
            <p:ph type="body" sz="quarter" idx="52" hasCustomPrompt="1"/>
          </p:nvPr>
        </p:nvSpPr>
        <p:spPr>
          <a:xfrm>
            <a:off x="3276599" y="2479236"/>
            <a:ext cx="4225045" cy="1896191"/>
          </a:xfrm>
        </p:spPr>
        <p:txBody>
          <a:bodyPr anchor="ct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8" name="Picture Placeholder 7">
            <a:extLst>
              <a:ext uri="{FF2B5EF4-FFF2-40B4-BE49-F238E27FC236}">
                <a16:creationId xmlns:a16="http://schemas.microsoft.com/office/drawing/2014/main" id="{D5734C4E-11C3-B746-885D-E15253270F1A}"/>
              </a:ext>
            </a:extLst>
          </p:cNvPr>
          <p:cNvSpPr>
            <a:spLocks noGrp="1"/>
          </p:cNvSpPr>
          <p:nvPr>
            <p:ph type="pic" sz="quarter" idx="53" hasCustomPrompt="1"/>
          </p:nvPr>
        </p:nvSpPr>
        <p:spPr>
          <a:xfrm>
            <a:off x="3276600" y="4607363"/>
            <a:ext cx="4225044" cy="1920411"/>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33" name="Text Placeholder 2">
            <a:extLst>
              <a:ext uri="{FF2B5EF4-FFF2-40B4-BE49-F238E27FC236}">
                <a16:creationId xmlns:a16="http://schemas.microsoft.com/office/drawing/2014/main" id="{DE17520F-6514-EF42-BCF3-3CAD8D25420D}"/>
              </a:ext>
            </a:extLst>
          </p:cNvPr>
          <p:cNvSpPr>
            <a:spLocks noGrp="1"/>
          </p:cNvSpPr>
          <p:nvPr>
            <p:ph type="body" sz="quarter" idx="54" hasCustomPrompt="1"/>
          </p:nvPr>
        </p:nvSpPr>
        <p:spPr>
          <a:xfrm>
            <a:off x="7730243" y="4611468"/>
            <a:ext cx="4241589" cy="1912200"/>
          </a:xfrm>
        </p:spPr>
        <p:txBody>
          <a:bodyPr anchor="ct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pic>
        <p:nvPicPr>
          <p:cNvPr id="2" name="Picture 1">
            <a:extLst>
              <a:ext uri="{FF2B5EF4-FFF2-40B4-BE49-F238E27FC236}">
                <a16:creationId xmlns:a16="http://schemas.microsoft.com/office/drawing/2014/main" id="{8B3BEE50-5F44-B3D5-8C90-13FE2A32A293}"/>
              </a:ext>
            </a:extLst>
          </p:cNvPr>
          <p:cNvPicPr>
            <a:picLocks noChangeAspect="1"/>
          </p:cNvPicPr>
          <p:nvPr userDrawn="1"/>
        </p:nvPicPr>
        <p:blipFill>
          <a:blip r:embed="rId2"/>
          <a:stretch>
            <a:fillRect/>
          </a:stretch>
        </p:blipFill>
        <p:spPr>
          <a:xfrm>
            <a:off x="233400" y="6342513"/>
            <a:ext cx="723467" cy="227941"/>
          </a:xfrm>
          <a:prstGeom prst="rect">
            <a:avLst/>
          </a:prstGeom>
        </p:spPr>
      </p:pic>
    </p:spTree>
    <p:extLst>
      <p:ext uri="{BB962C8B-B14F-4D97-AF65-F5344CB8AC3E}">
        <p14:creationId xmlns:p14="http://schemas.microsoft.com/office/powerpoint/2010/main" val="3882149261"/>
      </p:ext>
    </p:extLst>
  </p:cSld>
  <p:clrMapOvr>
    <a:masterClrMapping/>
  </p:clrMapOvr>
  <p:extLst>
    <p:ext uri="{DCECCB84-F9BA-43D5-87BE-67443E8EF086}">
      <p15:sldGuideLst xmlns:p15="http://schemas.microsoft.com/office/powerpoint/2012/main">
        <p15:guide id="1" orient="horz" pos="2160">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Flow chart">
    <p:bg>
      <p:bgPr>
        <a:solidFill>
          <a:srgbClr val="F2F1EE"/>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9BF4555-FDB8-1741-8569-DDC432C60ECC}"/>
              </a:ext>
            </a:extLst>
          </p:cNvPr>
          <p:cNvSpPr>
            <a:spLocks noGrp="1"/>
          </p:cNvSpPr>
          <p:nvPr>
            <p:ph type="pic" sz="quarter" idx="40" hasCustomPrompt="1"/>
          </p:nvPr>
        </p:nvSpPr>
        <p:spPr>
          <a:xfrm>
            <a:off x="0" y="4914900"/>
            <a:ext cx="12192000" cy="1943100"/>
          </a:xfrm>
          <a:prstGeom prst="rect">
            <a:avLst/>
          </a:prstGeom>
          <a:solidFill>
            <a:srgbClr val="042315"/>
          </a:solidFill>
        </p:spPr>
        <p:txBody>
          <a:bodyPr anchor="ctr">
            <a:noAutofit/>
          </a:bodyPr>
          <a:lstStyle>
            <a:lvl1pPr marL="0" indent="0" algn="ctr">
              <a:buNone/>
              <a:defRPr b="0" i="0">
                <a:solidFill>
                  <a:schemeClr val="bg1"/>
                </a:solidFill>
                <a:latin typeface="TWK Everett" panose="020B0204000000000000" pitchFamily="34" charset="77"/>
              </a:defRPr>
            </a:lvl1pPr>
          </a:lstStyle>
          <a:p>
            <a:r>
              <a:rPr lang="en-US"/>
              <a:t>ADD PHOTO HERE</a:t>
            </a:r>
          </a:p>
        </p:txBody>
      </p:sp>
      <p:sp>
        <p:nvSpPr>
          <p:cNvPr id="14" name="Content Placeholder 2">
            <a:extLst>
              <a:ext uri="{FF2B5EF4-FFF2-40B4-BE49-F238E27FC236}">
                <a16:creationId xmlns:a16="http://schemas.microsoft.com/office/drawing/2014/main" id="{31DD7824-BD13-0D43-8CDD-B13D91F59EA5}"/>
              </a:ext>
            </a:extLst>
          </p:cNvPr>
          <p:cNvSpPr>
            <a:spLocks noGrp="1"/>
          </p:cNvSpPr>
          <p:nvPr>
            <p:ph idx="1" hasCustomPrompt="1"/>
          </p:nvPr>
        </p:nvSpPr>
        <p:spPr>
          <a:xfrm>
            <a:off x="173080" y="1580875"/>
            <a:ext cx="2646319" cy="1256546"/>
          </a:xfrm>
          <a:prstGeom prst="rect">
            <a:avLst/>
          </a:prstGeom>
        </p:spPr>
        <p:txBody>
          <a:bodyPr lIns="0" tIns="0" rIns="0" bIns="0" anchor="t">
            <a:noAutofit/>
          </a:bodyPr>
          <a:lstStyle>
            <a:lvl1pPr marL="0" indent="0">
              <a:lnSpc>
                <a:spcPct val="100000"/>
              </a:lnSpc>
              <a:buNone/>
              <a:defRPr sz="8000" b="0" i="0">
                <a:ln w="12700">
                  <a:solidFill>
                    <a:sysClr val="windowText" lastClr="000000"/>
                  </a:solidFill>
                </a:ln>
                <a:noFill/>
                <a:latin typeface="TWK Everett" panose="020B0204000000000000" pitchFamily="34" charset="77"/>
              </a:defRPr>
            </a:lvl1pPr>
          </a:lstStyle>
          <a:p>
            <a:pPr lvl="0"/>
            <a:r>
              <a:rPr lang="en-US"/>
              <a:t>01</a:t>
            </a:r>
          </a:p>
        </p:txBody>
      </p:sp>
      <p:sp>
        <p:nvSpPr>
          <p:cNvPr id="16" name="Content Placeholder 2">
            <a:extLst>
              <a:ext uri="{FF2B5EF4-FFF2-40B4-BE49-F238E27FC236}">
                <a16:creationId xmlns:a16="http://schemas.microsoft.com/office/drawing/2014/main" id="{53D07870-6C96-0749-B784-2EFB8AF86FC0}"/>
              </a:ext>
            </a:extLst>
          </p:cNvPr>
          <p:cNvSpPr>
            <a:spLocks noGrp="1"/>
          </p:cNvSpPr>
          <p:nvPr>
            <p:ph idx="41" hasCustomPrompt="1"/>
          </p:nvPr>
        </p:nvSpPr>
        <p:spPr>
          <a:xfrm>
            <a:off x="3222833" y="1580875"/>
            <a:ext cx="2636473" cy="1256546"/>
          </a:xfrm>
          <a:prstGeom prst="rect">
            <a:avLst/>
          </a:prstGeom>
        </p:spPr>
        <p:txBody>
          <a:bodyPr lIns="0" tIns="0" rIns="0" bIns="0" anchor="t">
            <a:noAutofit/>
          </a:bodyPr>
          <a:lstStyle>
            <a:lvl1pPr marL="0" indent="0">
              <a:lnSpc>
                <a:spcPct val="100000"/>
              </a:lnSpc>
              <a:buNone/>
              <a:defRPr sz="8000" b="0" i="0">
                <a:ln w="12700">
                  <a:solidFill>
                    <a:sysClr val="windowText" lastClr="000000"/>
                  </a:solidFill>
                </a:ln>
                <a:noFill/>
                <a:latin typeface="TWK Everett" panose="020B0204000000000000" pitchFamily="34" charset="77"/>
              </a:defRPr>
            </a:lvl1pPr>
          </a:lstStyle>
          <a:p>
            <a:pPr lvl="0"/>
            <a:r>
              <a:rPr lang="en-US"/>
              <a:t>01</a:t>
            </a:r>
          </a:p>
        </p:txBody>
      </p:sp>
      <p:sp>
        <p:nvSpPr>
          <p:cNvPr id="18" name="Content Placeholder 2">
            <a:extLst>
              <a:ext uri="{FF2B5EF4-FFF2-40B4-BE49-F238E27FC236}">
                <a16:creationId xmlns:a16="http://schemas.microsoft.com/office/drawing/2014/main" id="{2A202486-4E9E-FA41-9537-4D521D495572}"/>
              </a:ext>
            </a:extLst>
          </p:cNvPr>
          <p:cNvSpPr>
            <a:spLocks noGrp="1"/>
          </p:cNvSpPr>
          <p:nvPr>
            <p:ph idx="43" hasCustomPrompt="1"/>
          </p:nvPr>
        </p:nvSpPr>
        <p:spPr>
          <a:xfrm>
            <a:off x="6277913" y="1580875"/>
            <a:ext cx="2629391" cy="1256546"/>
          </a:xfrm>
          <a:prstGeom prst="rect">
            <a:avLst/>
          </a:prstGeom>
        </p:spPr>
        <p:txBody>
          <a:bodyPr lIns="0" tIns="0" rIns="0" bIns="0" anchor="t">
            <a:noAutofit/>
          </a:bodyPr>
          <a:lstStyle>
            <a:lvl1pPr marL="0" indent="0">
              <a:lnSpc>
                <a:spcPct val="100000"/>
              </a:lnSpc>
              <a:buNone/>
              <a:defRPr sz="8000" b="0" i="0">
                <a:ln w="12700">
                  <a:solidFill>
                    <a:sysClr val="windowText" lastClr="000000"/>
                  </a:solidFill>
                </a:ln>
                <a:noFill/>
                <a:latin typeface="TWK Everett" panose="020B0204000000000000" pitchFamily="34" charset="77"/>
              </a:defRPr>
            </a:lvl1pPr>
          </a:lstStyle>
          <a:p>
            <a:pPr lvl="0"/>
            <a:r>
              <a:rPr lang="en-US"/>
              <a:t>01</a:t>
            </a:r>
          </a:p>
        </p:txBody>
      </p:sp>
      <p:sp>
        <p:nvSpPr>
          <p:cNvPr id="20" name="Content Placeholder 2">
            <a:extLst>
              <a:ext uri="{FF2B5EF4-FFF2-40B4-BE49-F238E27FC236}">
                <a16:creationId xmlns:a16="http://schemas.microsoft.com/office/drawing/2014/main" id="{4D814DDA-CE33-D74D-8B34-C7E82FD5DB0F}"/>
              </a:ext>
            </a:extLst>
          </p:cNvPr>
          <p:cNvSpPr>
            <a:spLocks noGrp="1"/>
          </p:cNvSpPr>
          <p:nvPr>
            <p:ph idx="45" hasCustomPrompt="1"/>
          </p:nvPr>
        </p:nvSpPr>
        <p:spPr>
          <a:xfrm>
            <a:off x="9322100" y="1580875"/>
            <a:ext cx="2649392" cy="1256546"/>
          </a:xfrm>
          <a:prstGeom prst="rect">
            <a:avLst/>
          </a:prstGeom>
        </p:spPr>
        <p:txBody>
          <a:bodyPr lIns="0" tIns="0" rIns="0" bIns="0" anchor="t">
            <a:noAutofit/>
          </a:bodyPr>
          <a:lstStyle>
            <a:lvl1pPr marL="0" indent="0">
              <a:lnSpc>
                <a:spcPct val="100000"/>
              </a:lnSpc>
              <a:buNone/>
              <a:defRPr sz="8000" b="0" i="0">
                <a:ln w="12700">
                  <a:solidFill>
                    <a:sysClr val="windowText" lastClr="000000"/>
                  </a:solidFill>
                </a:ln>
                <a:noFill/>
                <a:latin typeface="TWK Everett" panose="020B0204000000000000" pitchFamily="34" charset="77"/>
              </a:defRPr>
            </a:lvl1pPr>
          </a:lstStyle>
          <a:p>
            <a:pPr lvl="0"/>
            <a:r>
              <a:rPr lang="en-US"/>
              <a:t>01</a:t>
            </a:r>
          </a:p>
        </p:txBody>
      </p:sp>
      <p:cxnSp>
        <p:nvCxnSpPr>
          <p:cNvPr id="8" name="Straight Connector 7">
            <a:extLst>
              <a:ext uri="{FF2B5EF4-FFF2-40B4-BE49-F238E27FC236}">
                <a16:creationId xmlns:a16="http://schemas.microsoft.com/office/drawing/2014/main" id="{B7326253-BCC0-B54A-BB89-CEA446CC4AE5}"/>
              </a:ext>
            </a:extLst>
          </p:cNvPr>
          <p:cNvCxnSpPr>
            <a:cxnSpLocks/>
          </p:cNvCxnSpPr>
          <p:nvPr userDrawn="1"/>
        </p:nvCxnSpPr>
        <p:spPr>
          <a:xfrm>
            <a:off x="3048000" y="1710657"/>
            <a:ext cx="0" cy="253379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DC22D75-6CA2-8C4F-8DBD-939B876FA9F4}"/>
              </a:ext>
            </a:extLst>
          </p:cNvPr>
          <p:cNvCxnSpPr>
            <a:cxnSpLocks/>
          </p:cNvCxnSpPr>
          <p:nvPr userDrawn="1"/>
        </p:nvCxnSpPr>
        <p:spPr>
          <a:xfrm>
            <a:off x="6096000" y="1710657"/>
            <a:ext cx="0" cy="253379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625290A-61F5-A24D-930E-A6DEBD4074B2}"/>
              </a:ext>
            </a:extLst>
          </p:cNvPr>
          <p:cNvCxnSpPr>
            <a:cxnSpLocks/>
          </p:cNvCxnSpPr>
          <p:nvPr userDrawn="1"/>
        </p:nvCxnSpPr>
        <p:spPr>
          <a:xfrm>
            <a:off x="9144000" y="1710657"/>
            <a:ext cx="0" cy="253379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25" name="Slide Number Placeholder 5">
            <a:extLst>
              <a:ext uri="{FF2B5EF4-FFF2-40B4-BE49-F238E27FC236}">
                <a16:creationId xmlns:a16="http://schemas.microsoft.com/office/drawing/2014/main" id="{59E95EB3-CE74-1D47-8882-CECC764A6C2D}"/>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a:p>
        </p:txBody>
      </p:sp>
      <p:sp>
        <p:nvSpPr>
          <p:cNvPr id="31" name="Title 1">
            <a:extLst>
              <a:ext uri="{FF2B5EF4-FFF2-40B4-BE49-F238E27FC236}">
                <a16:creationId xmlns:a16="http://schemas.microsoft.com/office/drawing/2014/main" id="{F50FBBC0-187B-3045-B1FA-8D3B9FA412E1}"/>
              </a:ext>
            </a:extLst>
          </p:cNvPr>
          <p:cNvSpPr>
            <a:spLocks noGrp="1"/>
          </p:cNvSpPr>
          <p:nvPr>
            <p:ph type="title" hasCustomPrompt="1"/>
          </p:nvPr>
        </p:nvSpPr>
        <p:spPr>
          <a:xfrm>
            <a:off x="228599" y="294477"/>
            <a:ext cx="104394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a:t>Add heading here</a:t>
            </a:r>
          </a:p>
        </p:txBody>
      </p:sp>
      <p:sp>
        <p:nvSpPr>
          <p:cNvPr id="32" name="Text Placeholder 57">
            <a:extLst>
              <a:ext uri="{FF2B5EF4-FFF2-40B4-BE49-F238E27FC236}">
                <a16:creationId xmlns:a16="http://schemas.microsoft.com/office/drawing/2014/main" id="{081E1690-AC6B-5C4B-B272-1CB1DF1EF62E}"/>
              </a:ext>
            </a:extLst>
          </p:cNvPr>
          <p:cNvSpPr>
            <a:spLocks noGrp="1"/>
          </p:cNvSpPr>
          <p:nvPr>
            <p:ph type="body" sz="quarter" idx="47" hasCustomPrompt="1"/>
          </p:nvPr>
        </p:nvSpPr>
        <p:spPr>
          <a:xfrm>
            <a:off x="228600" y="714025"/>
            <a:ext cx="10439968"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33" name="Text Placeholder 2">
            <a:extLst>
              <a:ext uri="{FF2B5EF4-FFF2-40B4-BE49-F238E27FC236}">
                <a16:creationId xmlns:a16="http://schemas.microsoft.com/office/drawing/2014/main" id="{3B6147C3-A7AC-C345-8158-DB04F8A9A3EF}"/>
              </a:ext>
            </a:extLst>
          </p:cNvPr>
          <p:cNvSpPr>
            <a:spLocks noGrp="1"/>
          </p:cNvSpPr>
          <p:nvPr>
            <p:ph type="body" sz="quarter" idx="48" hasCustomPrompt="1"/>
          </p:nvPr>
        </p:nvSpPr>
        <p:spPr>
          <a:xfrm>
            <a:off x="228600" y="2924305"/>
            <a:ext cx="2590800" cy="1342895"/>
          </a:xfrm>
        </p:spPr>
        <p:txBody>
          <a:bodyPr/>
          <a:lstStyle>
            <a:lvl1pPr>
              <a:defRPr sz="1200"/>
            </a:lvl1pPr>
            <a:lvl2pPr>
              <a:defRPr sz="1200"/>
            </a:lvl2pPr>
            <a:lvl3pPr marL="690563" indent="-163513">
              <a:buFont typeface="Courier New" panose="02070309020205020404" pitchFamily="49" charset="0"/>
              <a:buChar char="o"/>
              <a:tabLst/>
              <a:defRPr sz="1200"/>
            </a:lvl3pPr>
            <a:lvl4pPr>
              <a:defRPr sz="1200"/>
            </a:lvl4pPr>
            <a:lvl5pPr>
              <a:defRPr sz="1200"/>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34" name="Text Placeholder 2">
            <a:extLst>
              <a:ext uri="{FF2B5EF4-FFF2-40B4-BE49-F238E27FC236}">
                <a16:creationId xmlns:a16="http://schemas.microsoft.com/office/drawing/2014/main" id="{BCA8F4E4-21FF-3647-91D3-D364BA34E178}"/>
              </a:ext>
            </a:extLst>
          </p:cNvPr>
          <p:cNvSpPr>
            <a:spLocks noGrp="1"/>
          </p:cNvSpPr>
          <p:nvPr>
            <p:ph type="body" sz="quarter" idx="46" hasCustomPrompt="1"/>
          </p:nvPr>
        </p:nvSpPr>
        <p:spPr>
          <a:xfrm>
            <a:off x="3287390" y="2924305"/>
            <a:ext cx="2590800" cy="1342895"/>
          </a:xfrm>
        </p:spPr>
        <p:txBody>
          <a:bodyPr/>
          <a:lstStyle>
            <a:lvl1pPr>
              <a:defRPr sz="1200"/>
            </a:lvl1pPr>
            <a:lvl2pPr>
              <a:defRPr sz="1200"/>
            </a:lvl2pPr>
            <a:lvl3pPr marL="698500" indent="-171450">
              <a:defRPr lang="en-US" sz="1200" b="0" i="0" kern="1200" dirty="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lvl4pPr>
            <a:lvl5pPr>
              <a:defRPr sz="1200"/>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35" name="Text Placeholder 2">
            <a:extLst>
              <a:ext uri="{FF2B5EF4-FFF2-40B4-BE49-F238E27FC236}">
                <a16:creationId xmlns:a16="http://schemas.microsoft.com/office/drawing/2014/main" id="{509D900E-8279-514E-85B7-1FE999893C68}"/>
              </a:ext>
            </a:extLst>
          </p:cNvPr>
          <p:cNvSpPr>
            <a:spLocks noGrp="1"/>
          </p:cNvSpPr>
          <p:nvPr>
            <p:ph type="body" sz="quarter" idx="49" hasCustomPrompt="1"/>
          </p:nvPr>
        </p:nvSpPr>
        <p:spPr>
          <a:xfrm>
            <a:off x="6329995" y="2924305"/>
            <a:ext cx="2590800" cy="1342895"/>
          </a:xfrm>
        </p:spPr>
        <p:txBody>
          <a:bodyPr/>
          <a:lstStyle>
            <a:lvl1pPr>
              <a:defRPr sz="1200"/>
            </a:lvl1pPr>
            <a:lvl2pPr>
              <a:defRPr sz="1200"/>
            </a:lvl2pPr>
            <a:lvl3pPr marL="698500" indent="-171450">
              <a:defRPr lang="en-US" sz="1200" b="0" i="0" kern="1200" dirty="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lvl4pPr>
            <a:lvl5pPr>
              <a:defRPr sz="1200"/>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36" name="Text Placeholder 2">
            <a:extLst>
              <a:ext uri="{FF2B5EF4-FFF2-40B4-BE49-F238E27FC236}">
                <a16:creationId xmlns:a16="http://schemas.microsoft.com/office/drawing/2014/main" id="{5983D252-EBCF-4044-AD35-ED92FC4A81D0}"/>
              </a:ext>
            </a:extLst>
          </p:cNvPr>
          <p:cNvSpPr>
            <a:spLocks noGrp="1"/>
          </p:cNvSpPr>
          <p:nvPr>
            <p:ph type="body" sz="quarter" idx="50" hasCustomPrompt="1"/>
          </p:nvPr>
        </p:nvSpPr>
        <p:spPr>
          <a:xfrm>
            <a:off x="9380692" y="2924305"/>
            <a:ext cx="2590800" cy="1342895"/>
          </a:xfrm>
        </p:spPr>
        <p:txBody>
          <a:bodyPr/>
          <a:lstStyle>
            <a:lvl1pPr>
              <a:defRPr sz="1200"/>
            </a:lvl1pPr>
            <a:lvl2pPr>
              <a:defRPr sz="1200"/>
            </a:lvl2pPr>
            <a:lvl3pPr marL="698500" indent="-171450">
              <a:defRPr lang="en-US" sz="1200" b="0" i="0" kern="1200" dirty="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lvl4pPr>
            <a:lvl5pPr>
              <a:defRPr sz="1200"/>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pic>
        <p:nvPicPr>
          <p:cNvPr id="2" name="Picture 1">
            <a:extLst>
              <a:ext uri="{FF2B5EF4-FFF2-40B4-BE49-F238E27FC236}">
                <a16:creationId xmlns:a16="http://schemas.microsoft.com/office/drawing/2014/main" id="{29718DCB-A108-105D-C431-CEA8398A1FA4}"/>
              </a:ext>
            </a:extLst>
          </p:cNvPr>
          <p:cNvPicPr>
            <a:picLocks noChangeAspect="1"/>
          </p:cNvPicPr>
          <p:nvPr userDrawn="1"/>
        </p:nvPicPr>
        <p:blipFill>
          <a:blip r:embed="rId2"/>
          <a:stretch>
            <a:fillRect/>
          </a:stretch>
        </p:blipFill>
        <p:spPr>
          <a:xfrm>
            <a:off x="233401" y="6344685"/>
            <a:ext cx="723467" cy="227941"/>
          </a:xfrm>
          <a:prstGeom prst="rect">
            <a:avLst/>
          </a:prstGeom>
        </p:spPr>
      </p:pic>
    </p:spTree>
    <p:extLst>
      <p:ext uri="{BB962C8B-B14F-4D97-AF65-F5344CB8AC3E}">
        <p14:creationId xmlns:p14="http://schemas.microsoft.com/office/powerpoint/2010/main" val="2892958983"/>
      </p:ext>
    </p:extLst>
  </p:cSld>
  <p:clrMapOvr>
    <a:masterClrMapping/>
  </p:clrMapOvr>
  <p:extLst>
    <p:ext uri="{DCECCB84-F9BA-43D5-87BE-67443E8EF086}">
      <p15:sldGuideLst xmlns:p15="http://schemas.microsoft.com/office/powerpoint/2012/main"/>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Content w 4 Icon Layout Re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9CF9618-9267-2348-BF4F-29AC15DD8C77}"/>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sp>
        <p:nvSpPr>
          <p:cNvPr id="21" name="Slide Number Placeholder 5">
            <a:extLst>
              <a:ext uri="{FF2B5EF4-FFF2-40B4-BE49-F238E27FC236}">
                <a16:creationId xmlns:a16="http://schemas.microsoft.com/office/drawing/2014/main" id="{DB726F07-4F06-3D41-BCD9-7EF1FEC154F3}"/>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31" name="Title 1">
            <a:extLst>
              <a:ext uri="{FF2B5EF4-FFF2-40B4-BE49-F238E27FC236}">
                <a16:creationId xmlns:a16="http://schemas.microsoft.com/office/drawing/2014/main" id="{45F3A209-F7B5-B342-A7C7-36235F4BE336}"/>
              </a:ext>
            </a:extLst>
          </p:cNvPr>
          <p:cNvSpPr>
            <a:spLocks noGrp="1"/>
          </p:cNvSpPr>
          <p:nvPr>
            <p:ph type="title" hasCustomPrompt="1"/>
          </p:nvPr>
        </p:nvSpPr>
        <p:spPr>
          <a:xfrm>
            <a:off x="228599" y="300387"/>
            <a:ext cx="2819401" cy="281078"/>
          </a:xfrm>
        </p:spPr>
        <p:txBody>
          <a:bodyPr>
            <a:noAutofit/>
          </a:bodyPr>
          <a:lstStyle>
            <a:lvl1pPr>
              <a:lnSpc>
                <a:spcPct val="100000"/>
              </a:lnSpc>
              <a:defRPr sz="2400" b="0" i="0">
                <a:solidFill>
                  <a:schemeClr val="bg1"/>
                </a:solidFill>
                <a:latin typeface="TWK Everett" panose="020B0204000000000000" pitchFamily="34" charset="77"/>
              </a:defRPr>
            </a:lvl1pPr>
          </a:lstStyle>
          <a:p>
            <a:r>
              <a:rPr lang="en-US"/>
              <a:t>Add heading here</a:t>
            </a:r>
          </a:p>
        </p:txBody>
      </p:sp>
      <p:sp>
        <p:nvSpPr>
          <p:cNvPr id="32" name="Text Placeholder 57">
            <a:extLst>
              <a:ext uri="{FF2B5EF4-FFF2-40B4-BE49-F238E27FC236}">
                <a16:creationId xmlns:a16="http://schemas.microsoft.com/office/drawing/2014/main" id="{4C045D8E-03A8-8849-A250-8432BCFB999C}"/>
              </a:ext>
            </a:extLst>
          </p:cNvPr>
          <p:cNvSpPr>
            <a:spLocks noGrp="1"/>
          </p:cNvSpPr>
          <p:nvPr>
            <p:ph type="body" sz="quarter" idx="26" hasCustomPrompt="1"/>
          </p:nvPr>
        </p:nvSpPr>
        <p:spPr>
          <a:xfrm>
            <a:off x="228600" y="718643"/>
            <a:ext cx="2819554"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chemeClr val="bg1"/>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33" name="Text Placeholder 2">
            <a:extLst>
              <a:ext uri="{FF2B5EF4-FFF2-40B4-BE49-F238E27FC236}">
                <a16:creationId xmlns:a16="http://schemas.microsoft.com/office/drawing/2014/main" id="{D54D9701-B3F9-A644-8A44-320EA67A7F6A}"/>
              </a:ext>
            </a:extLst>
          </p:cNvPr>
          <p:cNvSpPr>
            <a:spLocks noGrp="1"/>
          </p:cNvSpPr>
          <p:nvPr>
            <p:ph type="body" sz="quarter" idx="49" hasCustomPrompt="1"/>
          </p:nvPr>
        </p:nvSpPr>
        <p:spPr>
          <a:xfrm>
            <a:off x="228600" y="1568173"/>
            <a:ext cx="2590800" cy="3637703"/>
          </a:xfrm>
        </p:spPr>
        <p:txBody>
          <a:bodyPr/>
          <a:lstStyle>
            <a:lvl1pPr>
              <a:buClr>
                <a:schemeClr val="bg1"/>
              </a:buClr>
              <a:defRPr sz="1200">
                <a:solidFill>
                  <a:schemeClr val="bg1"/>
                </a:solidFill>
              </a:defRPr>
            </a:lvl1pPr>
            <a:lvl2pPr>
              <a:buClr>
                <a:schemeClr val="bg1"/>
              </a:buClr>
              <a:defRPr sz="1200">
                <a:solidFill>
                  <a:schemeClr val="bg1"/>
                </a:solidFill>
              </a:defRPr>
            </a:lvl2pPr>
            <a:lvl3pPr marL="690563" indent="-163513">
              <a:buClr>
                <a:schemeClr val="bg1"/>
              </a:buClr>
              <a:buFont typeface="Courier New" panose="02070309020205020404" pitchFamily="49" charset="0"/>
              <a:buChar char="o"/>
              <a:tabLst/>
              <a:defRPr sz="12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35" name="Text Placeholder 2">
            <a:extLst>
              <a:ext uri="{FF2B5EF4-FFF2-40B4-BE49-F238E27FC236}">
                <a16:creationId xmlns:a16="http://schemas.microsoft.com/office/drawing/2014/main" id="{4F339EAA-15D9-414A-9F7F-D7E057F06797}"/>
              </a:ext>
            </a:extLst>
          </p:cNvPr>
          <p:cNvSpPr>
            <a:spLocks noGrp="1"/>
          </p:cNvSpPr>
          <p:nvPr>
            <p:ph type="body" sz="quarter" idx="50" hasCustomPrompt="1"/>
          </p:nvPr>
        </p:nvSpPr>
        <p:spPr>
          <a:xfrm>
            <a:off x="4580203" y="2566524"/>
            <a:ext cx="2540788" cy="838200"/>
          </a:xfrm>
        </p:spPr>
        <p:txBody>
          <a:bodyPr/>
          <a:lstStyle>
            <a:lvl1pPr>
              <a:defRPr sz="1200"/>
            </a:lvl1pPr>
            <a:lvl2pPr>
              <a:defRPr sz="1200"/>
            </a:lvl2pPr>
            <a:lvl3pPr>
              <a:defRPr sz="1200"/>
            </a:lvl3pPr>
            <a:lvl4pPr>
              <a:defRPr sz="1200"/>
            </a:lvl4pPr>
            <a:lvl5pPr>
              <a:defRPr sz="1200"/>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36" name="Text Placeholder 2">
            <a:extLst>
              <a:ext uri="{FF2B5EF4-FFF2-40B4-BE49-F238E27FC236}">
                <a16:creationId xmlns:a16="http://schemas.microsoft.com/office/drawing/2014/main" id="{E082F470-458B-B34A-B8B9-B570D23EC1FE}"/>
              </a:ext>
            </a:extLst>
          </p:cNvPr>
          <p:cNvSpPr>
            <a:spLocks noGrp="1"/>
          </p:cNvSpPr>
          <p:nvPr>
            <p:ph type="body" sz="quarter" idx="51" hasCustomPrompt="1"/>
          </p:nvPr>
        </p:nvSpPr>
        <p:spPr>
          <a:xfrm>
            <a:off x="7626854" y="2566524"/>
            <a:ext cx="2544834" cy="838200"/>
          </a:xfrm>
        </p:spPr>
        <p:txBody>
          <a:bodyPr/>
          <a:lstStyle>
            <a:lvl1pPr>
              <a:defRPr sz="1200"/>
            </a:lvl1pPr>
            <a:lvl2pPr>
              <a:defRPr sz="1200"/>
            </a:lvl2pPr>
            <a:lvl3pPr>
              <a:defRPr sz="1200"/>
            </a:lvl3pPr>
            <a:lvl4pPr>
              <a:defRPr sz="1200"/>
            </a:lvl4pPr>
            <a:lvl5pPr>
              <a:defRPr sz="1200"/>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37" name="Text Placeholder 2">
            <a:extLst>
              <a:ext uri="{FF2B5EF4-FFF2-40B4-BE49-F238E27FC236}">
                <a16:creationId xmlns:a16="http://schemas.microsoft.com/office/drawing/2014/main" id="{798D4E62-3DC9-7D44-AD7A-1781F255E6BE}"/>
              </a:ext>
            </a:extLst>
          </p:cNvPr>
          <p:cNvSpPr>
            <a:spLocks noGrp="1"/>
          </p:cNvSpPr>
          <p:nvPr>
            <p:ph type="body" sz="quarter" idx="52" hasCustomPrompt="1"/>
          </p:nvPr>
        </p:nvSpPr>
        <p:spPr>
          <a:xfrm>
            <a:off x="4580203" y="5155975"/>
            <a:ext cx="2540788" cy="838200"/>
          </a:xfrm>
        </p:spPr>
        <p:txBody>
          <a:bodyPr/>
          <a:lstStyle>
            <a:lvl1pPr>
              <a:defRPr sz="1200"/>
            </a:lvl1pPr>
            <a:lvl2pPr>
              <a:defRPr sz="1200"/>
            </a:lvl2pPr>
            <a:lvl3pPr>
              <a:defRPr sz="1200"/>
            </a:lvl3pPr>
            <a:lvl4pPr>
              <a:defRPr sz="1200"/>
            </a:lvl4pPr>
            <a:lvl5pPr>
              <a:defRPr sz="1200"/>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38" name="Text Placeholder 2">
            <a:extLst>
              <a:ext uri="{FF2B5EF4-FFF2-40B4-BE49-F238E27FC236}">
                <a16:creationId xmlns:a16="http://schemas.microsoft.com/office/drawing/2014/main" id="{FB3EFCC4-5FC2-654B-981B-03BE481BAA92}"/>
              </a:ext>
            </a:extLst>
          </p:cNvPr>
          <p:cNvSpPr>
            <a:spLocks noGrp="1"/>
          </p:cNvSpPr>
          <p:nvPr>
            <p:ph type="body" sz="quarter" idx="53" hasCustomPrompt="1"/>
          </p:nvPr>
        </p:nvSpPr>
        <p:spPr>
          <a:xfrm>
            <a:off x="7626854" y="5155975"/>
            <a:ext cx="2544834" cy="838200"/>
          </a:xfrm>
        </p:spPr>
        <p:txBody>
          <a:bodyPr/>
          <a:lstStyle>
            <a:lvl1pPr>
              <a:defRPr sz="1200"/>
            </a:lvl1pPr>
            <a:lvl2pPr>
              <a:defRPr sz="1200"/>
            </a:lvl2pPr>
            <a:lvl3pPr>
              <a:defRPr sz="1200"/>
            </a:lvl3pPr>
            <a:lvl4pPr>
              <a:defRPr sz="1200"/>
            </a:lvl4pPr>
            <a:lvl5pPr>
              <a:defRPr sz="1200"/>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3" name="Content Placeholder 2">
            <a:extLst>
              <a:ext uri="{FF2B5EF4-FFF2-40B4-BE49-F238E27FC236}">
                <a16:creationId xmlns:a16="http://schemas.microsoft.com/office/drawing/2014/main" id="{2A569D77-6DDD-D242-ADD5-95CE612F0128}"/>
              </a:ext>
            </a:extLst>
          </p:cNvPr>
          <p:cNvSpPr>
            <a:spLocks noGrp="1"/>
          </p:cNvSpPr>
          <p:nvPr>
            <p:ph sz="quarter" idx="54" hasCustomPrompt="1"/>
          </p:nvPr>
        </p:nvSpPr>
        <p:spPr>
          <a:xfrm>
            <a:off x="4572000" y="876300"/>
            <a:ext cx="1524000" cy="1536700"/>
          </a:xfrm>
        </p:spPr>
        <p:txBody>
          <a:bodyPr/>
          <a:lstStyle>
            <a:lvl1pPr marL="0" indent="0">
              <a:buNone/>
              <a:defRPr sz="2400">
                <a:ln>
                  <a:solidFill>
                    <a:schemeClr val="tx2"/>
                  </a:solidFill>
                </a:ln>
                <a:noFill/>
              </a:defRPr>
            </a:lvl1pPr>
          </a:lstStyle>
          <a:p>
            <a:pPr lvl="0"/>
            <a:r>
              <a:rPr lang="en-US"/>
              <a:t>ADD ICON OR TEXT</a:t>
            </a:r>
          </a:p>
        </p:txBody>
      </p:sp>
      <p:sp>
        <p:nvSpPr>
          <p:cNvPr id="23" name="Content Placeholder 2">
            <a:extLst>
              <a:ext uri="{FF2B5EF4-FFF2-40B4-BE49-F238E27FC236}">
                <a16:creationId xmlns:a16="http://schemas.microsoft.com/office/drawing/2014/main" id="{651D57A5-E63F-804E-931C-2733A7925148}"/>
              </a:ext>
            </a:extLst>
          </p:cNvPr>
          <p:cNvSpPr>
            <a:spLocks noGrp="1"/>
          </p:cNvSpPr>
          <p:nvPr>
            <p:ph sz="quarter" idx="55" hasCustomPrompt="1"/>
          </p:nvPr>
        </p:nvSpPr>
        <p:spPr>
          <a:xfrm>
            <a:off x="7619999" y="876300"/>
            <a:ext cx="1526427" cy="1536700"/>
          </a:xfrm>
        </p:spPr>
        <p:txBody>
          <a:bodyPr/>
          <a:lstStyle>
            <a:lvl1pPr marL="0" indent="0">
              <a:buNone/>
              <a:defRPr sz="2400">
                <a:ln>
                  <a:solidFill>
                    <a:schemeClr val="tx2"/>
                  </a:solidFill>
                </a:ln>
                <a:noFill/>
              </a:defRPr>
            </a:lvl1pPr>
          </a:lstStyle>
          <a:p>
            <a:pPr lvl="0"/>
            <a:r>
              <a:rPr lang="en-US"/>
              <a:t>ADD ICON OR TEXT</a:t>
            </a:r>
          </a:p>
        </p:txBody>
      </p:sp>
      <p:sp>
        <p:nvSpPr>
          <p:cNvPr id="24" name="Content Placeholder 2">
            <a:extLst>
              <a:ext uri="{FF2B5EF4-FFF2-40B4-BE49-F238E27FC236}">
                <a16:creationId xmlns:a16="http://schemas.microsoft.com/office/drawing/2014/main" id="{98F05831-170C-B84C-BB32-E72C54C9FD28}"/>
              </a:ext>
            </a:extLst>
          </p:cNvPr>
          <p:cNvSpPr>
            <a:spLocks noGrp="1"/>
          </p:cNvSpPr>
          <p:nvPr>
            <p:ph sz="quarter" idx="56" hasCustomPrompt="1"/>
          </p:nvPr>
        </p:nvSpPr>
        <p:spPr>
          <a:xfrm>
            <a:off x="4572000" y="3506211"/>
            <a:ext cx="1524000" cy="1536700"/>
          </a:xfrm>
        </p:spPr>
        <p:txBody>
          <a:bodyPr/>
          <a:lstStyle>
            <a:lvl1pPr marL="0" indent="0">
              <a:buNone/>
              <a:defRPr sz="2400">
                <a:ln>
                  <a:solidFill>
                    <a:schemeClr val="tx2"/>
                  </a:solidFill>
                </a:ln>
                <a:noFill/>
              </a:defRPr>
            </a:lvl1pPr>
          </a:lstStyle>
          <a:p>
            <a:pPr lvl="0"/>
            <a:r>
              <a:rPr lang="en-US"/>
              <a:t>ADD ICON OR TEXT</a:t>
            </a:r>
          </a:p>
        </p:txBody>
      </p:sp>
      <p:sp>
        <p:nvSpPr>
          <p:cNvPr id="25" name="Content Placeholder 2">
            <a:extLst>
              <a:ext uri="{FF2B5EF4-FFF2-40B4-BE49-F238E27FC236}">
                <a16:creationId xmlns:a16="http://schemas.microsoft.com/office/drawing/2014/main" id="{61B459C8-66F6-334F-9830-45D99BE838E6}"/>
              </a:ext>
            </a:extLst>
          </p:cNvPr>
          <p:cNvSpPr>
            <a:spLocks noGrp="1"/>
          </p:cNvSpPr>
          <p:nvPr>
            <p:ph sz="quarter" idx="57" hasCustomPrompt="1"/>
          </p:nvPr>
        </p:nvSpPr>
        <p:spPr>
          <a:xfrm>
            <a:off x="7619999" y="3506211"/>
            <a:ext cx="1526427" cy="1536700"/>
          </a:xfrm>
        </p:spPr>
        <p:txBody>
          <a:bodyPr/>
          <a:lstStyle>
            <a:lvl1pPr marL="0" indent="0">
              <a:buNone/>
              <a:defRPr sz="2400">
                <a:ln>
                  <a:solidFill>
                    <a:schemeClr val="tx2"/>
                  </a:solidFill>
                </a:ln>
                <a:noFill/>
              </a:defRPr>
            </a:lvl1pPr>
          </a:lstStyle>
          <a:p>
            <a:pPr lvl="0"/>
            <a:r>
              <a:rPr lang="en-US"/>
              <a:t>ADD ICON OR TEXT</a:t>
            </a:r>
          </a:p>
        </p:txBody>
      </p:sp>
      <p:pic>
        <p:nvPicPr>
          <p:cNvPr id="2" name="Picture 1">
            <a:extLst>
              <a:ext uri="{FF2B5EF4-FFF2-40B4-BE49-F238E27FC236}">
                <a16:creationId xmlns:a16="http://schemas.microsoft.com/office/drawing/2014/main" id="{4BD0CA21-B11D-ECD2-7920-06EDA7264517}"/>
              </a:ext>
            </a:extLst>
          </p:cNvPr>
          <p:cNvPicPr>
            <a:picLocks noChangeAspect="1"/>
          </p:cNvPicPr>
          <p:nvPr userDrawn="1"/>
        </p:nvPicPr>
        <p:blipFill>
          <a:blip r:embed="rId2"/>
          <a:stretch>
            <a:fillRect/>
          </a:stretch>
        </p:blipFill>
        <p:spPr>
          <a:xfrm>
            <a:off x="233401" y="6344685"/>
            <a:ext cx="723467" cy="227941"/>
          </a:xfrm>
          <a:prstGeom prst="rect">
            <a:avLst/>
          </a:prstGeom>
        </p:spPr>
      </p:pic>
    </p:spTree>
    <p:extLst>
      <p:ext uri="{BB962C8B-B14F-4D97-AF65-F5344CB8AC3E}">
        <p14:creationId xmlns:p14="http://schemas.microsoft.com/office/powerpoint/2010/main" val="52657760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Quote + Chart w Image">
    <p:bg>
      <p:bgPr>
        <a:solidFill>
          <a:srgbClr val="29707A"/>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E102A00-847B-B048-9312-C9DCAE7F563D}"/>
              </a:ext>
            </a:extLst>
          </p:cNvPr>
          <p:cNvSpPr/>
          <p:nvPr userDrawn="1"/>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MX" b="0" i="0">
              <a:latin typeface="TWK Everett" panose="020B0204000000000000" pitchFamily="34" charset="77"/>
            </a:endParaRPr>
          </a:p>
        </p:txBody>
      </p:sp>
      <p:sp>
        <p:nvSpPr>
          <p:cNvPr id="21" name="Slide Number Placeholder 5">
            <a:extLst>
              <a:ext uri="{FF2B5EF4-FFF2-40B4-BE49-F238E27FC236}">
                <a16:creationId xmlns:a16="http://schemas.microsoft.com/office/drawing/2014/main" id="{DB726F07-4F06-3D41-BCD9-7EF1FEC154F3}"/>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31" name="Title 1">
            <a:extLst>
              <a:ext uri="{FF2B5EF4-FFF2-40B4-BE49-F238E27FC236}">
                <a16:creationId xmlns:a16="http://schemas.microsoft.com/office/drawing/2014/main" id="{45F3A209-F7B5-B342-A7C7-36235F4BE336}"/>
              </a:ext>
            </a:extLst>
          </p:cNvPr>
          <p:cNvSpPr>
            <a:spLocks noGrp="1"/>
          </p:cNvSpPr>
          <p:nvPr>
            <p:ph type="title" hasCustomPrompt="1"/>
          </p:nvPr>
        </p:nvSpPr>
        <p:spPr>
          <a:xfrm>
            <a:off x="228599" y="281780"/>
            <a:ext cx="5638801" cy="658020"/>
          </a:xfrm>
        </p:spPr>
        <p:txBody>
          <a:bodyPr>
            <a:noAutofit/>
          </a:bodyPr>
          <a:lstStyle>
            <a:lvl1pPr>
              <a:lnSpc>
                <a:spcPct val="100000"/>
              </a:lnSpc>
              <a:defRPr sz="2400" b="0" i="0">
                <a:solidFill>
                  <a:schemeClr val="bg1"/>
                </a:solidFill>
                <a:latin typeface="TWK Everett" panose="020B0204000000000000" pitchFamily="34" charset="77"/>
              </a:defRPr>
            </a:lvl1pPr>
          </a:lstStyle>
          <a:p>
            <a:r>
              <a:rPr lang="en-US"/>
              <a:t>Add caption or quote here</a:t>
            </a:r>
          </a:p>
        </p:txBody>
      </p:sp>
      <p:sp>
        <p:nvSpPr>
          <p:cNvPr id="8" name="Content Placeholder 7">
            <a:extLst>
              <a:ext uri="{FF2B5EF4-FFF2-40B4-BE49-F238E27FC236}">
                <a16:creationId xmlns:a16="http://schemas.microsoft.com/office/drawing/2014/main" id="{26A51D8F-74DC-8647-90D4-F17C675F8BD7}"/>
              </a:ext>
            </a:extLst>
          </p:cNvPr>
          <p:cNvSpPr>
            <a:spLocks noGrp="1"/>
          </p:cNvSpPr>
          <p:nvPr>
            <p:ph sz="quarter" idx="51" hasCustomPrompt="1"/>
          </p:nvPr>
        </p:nvSpPr>
        <p:spPr>
          <a:xfrm>
            <a:off x="6465888" y="371475"/>
            <a:ext cx="5505450" cy="5754688"/>
          </a:xfrm>
        </p:spPr>
        <p:txBody>
          <a:bodyPr anchor="ctr"/>
          <a:lstStyle>
            <a:lvl1pPr marL="0" indent="0" algn="ctr">
              <a:buNone/>
              <a:defRPr/>
            </a:lvl1pPr>
          </a:lstStyle>
          <a:p>
            <a:pPr lvl="0"/>
            <a:r>
              <a:rPr lang="en-US"/>
              <a:t>ADD CHART HERE</a:t>
            </a:r>
          </a:p>
        </p:txBody>
      </p:sp>
      <p:sp>
        <p:nvSpPr>
          <p:cNvPr id="10" name="Text Placeholder 57">
            <a:extLst>
              <a:ext uri="{FF2B5EF4-FFF2-40B4-BE49-F238E27FC236}">
                <a16:creationId xmlns:a16="http://schemas.microsoft.com/office/drawing/2014/main" id="{4897332F-5292-6241-B79B-1C8D4B640327}"/>
              </a:ext>
            </a:extLst>
          </p:cNvPr>
          <p:cNvSpPr>
            <a:spLocks noGrp="1"/>
          </p:cNvSpPr>
          <p:nvPr>
            <p:ph type="body" sz="quarter" idx="26" hasCustomPrompt="1"/>
          </p:nvPr>
        </p:nvSpPr>
        <p:spPr>
          <a:xfrm>
            <a:off x="228600" y="718643"/>
            <a:ext cx="2819554"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chemeClr val="bg1"/>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11" name="Text Placeholder 2">
            <a:extLst>
              <a:ext uri="{FF2B5EF4-FFF2-40B4-BE49-F238E27FC236}">
                <a16:creationId xmlns:a16="http://schemas.microsoft.com/office/drawing/2014/main" id="{A1B4ED1B-C51F-C64E-A206-858E2596E7E4}"/>
              </a:ext>
            </a:extLst>
          </p:cNvPr>
          <p:cNvSpPr>
            <a:spLocks noGrp="1"/>
          </p:cNvSpPr>
          <p:nvPr>
            <p:ph type="body" sz="quarter" idx="49" hasCustomPrompt="1"/>
          </p:nvPr>
        </p:nvSpPr>
        <p:spPr>
          <a:xfrm>
            <a:off x="228600" y="1568173"/>
            <a:ext cx="5638800" cy="3637703"/>
          </a:xfrm>
        </p:spPr>
        <p:txBody>
          <a:bodyPr/>
          <a:lstStyle>
            <a:lvl1pPr marL="0" indent="0">
              <a:buClr>
                <a:schemeClr val="bg1"/>
              </a:buClr>
              <a:buFontTx/>
              <a:buNone/>
              <a:defRPr sz="1200">
                <a:solidFill>
                  <a:schemeClr val="bg1"/>
                </a:solidFill>
              </a:defRPr>
            </a:lvl1pPr>
            <a:lvl2pPr marL="288925" indent="0">
              <a:buClr>
                <a:schemeClr val="bg1"/>
              </a:buClr>
              <a:buFontTx/>
              <a:buNone/>
              <a:defRPr sz="1200">
                <a:solidFill>
                  <a:schemeClr val="bg1"/>
                </a:solidFill>
              </a:defRPr>
            </a:lvl2pPr>
            <a:lvl3pPr marL="527050" indent="0">
              <a:buClr>
                <a:schemeClr val="bg1"/>
              </a:buClr>
              <a:buFontTx/>
              <a:buNone/>
              <a:tabLst/>
              <a:defRPr sz="1200">
                <a:solidFill>
                  <a:schemeClr val="bg1"/>
                </a:solidFill>
              </a:defRPr>
            </a:lvl3pPr>
            <a:lvl4pPr marL="741363" indent="0">
              <a:buClr>
                <a:schemeClr val="bg1"/>
              </a:buClr>
              <a:buFontTx/>
              <a:buNone/>
              <a:defRPr sz="1200">
                <a:solidFill>
                  <a:schemeClr val="bg1"/>
                </a:solidFill>
              </a:defRPr>
            </a:lvl4pPr>
            <a:lvl5pPr marL="1042987" indent="0">
              <a:buClr>
                <a:schemeClr val="bg1"/>
              </a:buClr>
              <a:buFontTx/>
              <a:buNone/>
              <a:defRPr sz="1200">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a:p>
            <a:pPr lvl="0"/>
            <a:endParaRPr lang="en-US"/>
          </a:p>
        </p:txBody>
      </p:sp>
      <p:pic>
        <p:nvPicPr>
          <p:cNvPr id="2" name="Picture 1">
            <a:extLst>
              <a:ext uri="{FF2B5EF4-FFF2-40B4-BE49-F238E27FC236}">
                <a16:creationId xmlns:a16="http://schemas.microsoft.com/office/drawing/2014/main" id="{6B47491D-6EE4-0280-449F-E7303DECD2A5}"/>
              </a:ext>
            </a:extLst>
          </p:cNvPr>
          <p:cNvPicPr>
            <a:picLocks noChangeAspect="1"/>
          </p:cNvPicPr>
          <p:nvPr userDrawn="1"/>
        </p:nvPicPr>
        <p:blipFill>
          <a:blip r:embed="rId2"/>
          <a:stretch>
            <a:fillRect/>
          </a:stretch>
        </p:blipFill>
        <p:spPr>
          <a:xfrm>
            <a:off x="233401" y="6344685"/>
            <a:ext cx="723467" cy="227941"/>
          </a:xfrm>
          <a:prstGeom prst="rect">
            <a:avLst/>
          </a:prstGeom>
        </p:spPr>
      </p:pic>
    </p:spTree>
    <p:extLst>
      <p:ext uri="{BB962C8B-B14F-4D97-AF65-F5344CB8AC3E}">
        <p14:creationId xmlns:p14="http://schemas.microsoft.com/office/powerpoint/2010/main" val="233810856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ontent w 4 Columns + Icons Clou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0D870B24-0DC1-6F49-BBFC-0E81923751D2}"/>
              </a:ext>
            </a:extLst>
          </p:cNvPr>
          <p:cNvSpPr/>
          <p:nvPr userDrawn="1"/>
        </p:nvSpPr>
        <p:spPr>
          <a:xfrm>
            <a:off x="6093612" y="0"/>
            <a:ext cx="3050388" cy="6858000"/>
          </a:xfrm>
          <a:prstGeom prst="rect">
            <a:avLst/>
          </a:prstGeom>
          <a:solidFill>
            <a:srgbClr val="F2F1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sp>
        <p:nvSpPr>
          <p:cNvPr id="4" name="Rectangle 3">
            <a:extLst>
              <a:ext uri="{FF2B5EF4-FFF2-40B4-BE49-F238E27FC236}">
                <a16:creationId xmlns:a16="http://schemas.microsoft.com/office/drawing/2014/main" id="{F7812CDE-A829-4449-AB06-658316745F6A}"/>
              </a:ext>
            </a:extLst>
          </p:cNvPr>
          <p:cNvSpPr/>
          <p:nvPr userDrawn="1"/>
        </p:nvSpPr>
        <p:spPr>
          <a:xfrm>
            <a:off x="1" y="0"/>
            <a:ext cx="3050388" cy="6858000"/>
          </a:xfrm>
          <a:prstGeom prst="rect">
            <a:avLst/>
          </a:prstGeom>
          <a:solidFill>
            <a:srgbClr val="F2F1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sp>
        <p:nvSpPr>
          <p:cNvPr id="17" name="Slide Number Placeholder 5">
            <a:extLst>
              <a:ext uri="{FF2B5EF4-FFF2-40B4-BE49-F238E27FC236}">
                <a16:creationId xmlns:a16="http://schemas.microsoft.com/office/drawing/2014/main" id="{4E6E9ED7-CE8B-DA48-86F3-1D34203D466D}"/>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38" name="Title 1">
            <a:extLst>
              <a:ext uri="{FF2B5EF4-FFF2-40B4-BE49-F238E27FC236}">
                <a16:creationId xmlns:a16="http://schemas.microsoft.com/office/drawing/2014/main" id="{F5C11761-C1D0-FD45-AC79-71641D4D567B}"/>
              </a:ext>
            </a:extLst>
          </p:cNvPr>
          <p:cNvSpPr>
            <a:spLocks noGrp="1"/>
          </p:cNvSpPr>
          <p:nvPr>
            <p:ph type="title" hasCustomPrompt="1"/>
          </p:nvPr>
        </p:nvSpPr>
        <p:spPr>
          <a:xfrm>
            <a:off x="228600" y="294477"/>
            <a:ext cx="2821636"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a:t>Add heading here</a:t>
            </a:r>
          </a:p>
        </p:txBody>
      </p:sp>
      <p:sp>
        <p:nvSpPr>
          <p:cNvPr id="39" name="Text Placeholder 57">
            <a:extLst>
              <a:ext uri="{FF2B5EF4-FFF2-40B4-BE49-F238E27FC236}">
                <a16:creationId xmlns:a16="http://schemas.microsoft.com/office/drawing/2014/main" id="{DDDEE1BD-C0BD-D34A-98F1-DFA5B7561BAC}"/>
              </a:ext>
            </a:extLst>
          </p:cNvPr>
          <p:cNvSpPr>
            <a:spLocks noGrp="1"/>
          </p:cNvSpPr>
          <p:nvPr>
            <p:ph type="body" sz="quarter" idx="40" hasCustomPrompt="1"/>
          </p:nvPr>
        </p:nvSpPr>
        <p:spPr>
          <a:xfrm>
            <a:off x="228600" y="714025"/>
            <a:ext cx="2821789"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16" name="Picture Placeholder 7">
            <a:extLst>
              <a:ext uri="{FF2B5EF4-FFF2-40B4-BE49-F238E27FC236}">
                <a16:creationId xmlns:a16="http://schemas.microsoft.com/office/drawing/2014/main" id="{48B0F41E-B8A6-554F-9791-EFEE29A1B57F}"/>
              </a:ext>
            </a:extLst>
          </p:cNvPr>
          <p:cNvSpPr>
            <a:spLocks noGrp="1"/>
          </p:cNvSpPr>
          <p:nvPr>
            <p:ph type="pic" sz="quarter" idx="51" hasCustomPrompt="1"/>
          </p:nvPr>
        </p:nvSpPr>
        <p:spPr>
          <a:xfrm>
            <a:off x="228600" y="1270365"/>
            <a:ext cx="1872632" cy="1708233"/>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sp>
        <p:nvSpPr>
          <p:cNvPr id="18" name="Picture Placeholder 7">
            <a:extLst>
              <a:ext uri="{FF2B5EF4-FFF2-40B4-BE49-F238E27FC236}">
                <a16:creationId xmlns:a16="http://schemas.microsoft.com/office/drawing/2014/main" id="{2C0D7F61-83A3-9A4C-B808-82ECDF5F6234}"/>
              </a:ext>
            </a:extLst>
          </p:cNvPr>
          <p:cNvSpPr>
            <a:spLocks noGrp="1"/>
          </p:cNvSpPr>
          <p:nvPr>
            <p:ph type="pic" sz="quarter" idx="52" hasCustomPrompt="1"/>
          </p:nvPr>
        </p:nvSpPr>
        <p:spPr>
          <a:xfrm>
            <a:off x="3276600" y="1270365"/>
            <a:ext cx="1872632" cy="1708233"/>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sp>
        <p:nvSpPr>
          <p:cNvPr id="20" name="Picture Placeholder 7">
            <a:extLst>
              <a:ext uri="{FF2B5EF4-FFF2-40B4-BE49-F238E27FC236}">
                <a16:creationId xmlns:a16="http://schemas.microsoft.com/office/drawing/2014/main" id="{68797393-7089-8246-8E6B-9C691D9E8144}"/>
              </a:ext>
            </a:extLst>
          </p:cNvPr>
          <p:cNvSpPr>
            <a:spLocks noGrp="1"/>
          </p:cNvSpPr>
          <p:nvPr>
            <p:ph type="pic" sz="quarter" idx="53" hasCustomPrompt="1"/>
          </p:nvPr>
        </p:nvSpPr>
        <p:spPr>
          <a:xfrm>
            <a:off x="6324600" y="1263328"/>
            <a:ext cx="1872632" cy="1715269"/>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sp>
        <p:nvSpPr>
          <p:cNvPr id="21" name="Picture Placeholder 7">
            <a:extLst>
              <a:ext uri="{FF2B5EF4-FFF2-40B4-BE49-F238E27FC236}">
                <a16:creationId xmlns:a16="http://schemas.microsoft.com/office/drawing/2014/main" id="{BDBF6EDA-CB83-144B-84E9-B6DA6CFBDBF6}"/>
              </a:ext>
            </a:extLst>
          </p:cNvPr>
          <p:cNvSpPr>
            <a:spLocks noGrp="1"/>
          </p:cNvSpPr>
          <p:nvPr>
            <p:ph type="pic" sz="quarter" idx="54" hasCustomPrompt="1"/>
          </p:nvPr>
        </p:nvSpPr>
        <p:spPr>
          <a:xfrm>
            <a:off x="9381035" y="1270365"/>
            <a:ext cx="1872047" cy="1708233"/>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sp>
        <p:nvSpPr>
          <p:cNvPr id="22" name="Text Placeholder 2">
            <a:extLst>
              <a:ext uri="{FF2B5EF4-FFF2-40B4-BE49-F238E27FC236}">
                <a16:creationId xmlns:a16="http://schemas.microsoft.com/office/drawing/2014/main" id="{A6A01146-6CEE-454C-86E0-79564E0A450C}"/>
              </a:ext>
            </a:extLst>
          </p:cNvPr>
          <p:cNvSpPr>
            <a:spLocks noGrp="1"/>
          </p:cNvSpPr>
          <p:nvPr>
            <p:ph type="body" sz="quarter" idx="55" hasCustomPrompt="1"/>
          </p:nvPr>
        </p:nvSpPr>
        <p:spPr>
          <a:xfrm>
            <a:off x="228600" y="3169426"/>
            <a:ext cx="2590800" cy="1386505"/>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23" name="Text Placeholder 2">
            <a:extLst>
              <a:ext uri="{FF2B5EF4-FFF2-40B4-BE49-F238E27FC236}">
                <a16:creationId xmlns:a16="http://schemas.microsoft.com/office/drawing/2014/main" id="{08BA9884-E94D-354D-AF51-8C4AC3E5E452}"/>
              </a:ext>
            </a:extLst>
          </p:cNvPr>
          <p:cNvSpPr>
            <a:spLocks noGrp="1"/>
          </p:cNvSpPr>
          <p:nvPr>
            <p:ph type="body" sz="quarter" idx="56" hasCustomPrompt="1"/>
          </p:nvPr>
        </p:nvSpPr>
        <p:spPr>
          <a:xfrm>
            <a:off x="3287390" y="3169426"/>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4" name="Text Placeholder 2">
            <a:extLst>
              <a:ext uri="{FF2B5EF4-FFF2-40B4-BE49-F238E27FC236}">
                <a16:creationId xmlns:a16="http://schemas.microsoft.com/office/drawing/2014/main" id="{087E36DB-49F0-CE41-A792-DC6FC1181DD0}"/>
              </a:ext>
            </a:extLst>
          </p:cNvPr>
          <p:cNvSpPr>
            <a:spLocks noGrp="1"/>
          </p:cNvSpPr>
          <p:nvPr>
            <p:ph type="body" sz="quarter" idx="57" hasCustomPrompt="1"/>
          </p:nvPr>
        </p:nvSpPr>
        <p:spPr>
          <a:xfrm>
            <a:off x="6329995" y="3169426"/>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5" name="Text Placeholder 2">
            <a:extLst>
              <a:ext uri="{FF2B5EF4-FFF2-40B4-BE49-F238E27FC236}">
                <a16:creationId xmlns:a16="http://schemas.microsoft.com/office/drawing/2014/main" id="{8C04423A-19C1-994E-A97A-17205ACBAEBA}"/>
              </a:ext>
            </a:extLst>
          </p:cNvPr>
          <p:cNvSpPr>
            <a:spLocks noGrp="1"/>
          </p:cNvSpPr>
          <p:nvPr>
            <p:ph type="body" sz="quarter" idx="58" hasCustomPrompt="1"/>
          </p:nvPr>
        </p:nvSpPr>
        <p:spPr>
          <a:xfrm>
            <a:off x="9381035" y="3169426"/>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pic>
        <p:nvPicPr>
          <p:cNvPr id="2" name="Picture 1">
            <a:extLst>
              <a:ext uri="{FF2B5EF4-FFF2-40B4-BE49-F238E27FC236}">
                <a16:creationId xmlns:a16="http://schemas.microsoft.com/office/drawing/2014/main" id="{6BB579AE-6410-8F0B-0B3D-BE9EDE8FE799}"/>
              </a:ext>
            </a:extLst>
          </p:cNvPr>
          <p:cNvPicPr>
            <a:picLocks noChangeAspect="1"/>
          </p:cNvPicPr>
          <p:nvPr userDrawn="1"/>
        </p:nvPicPr>
        <p:blipFill>
          <a:blip r:embed="rId2"/>
          <a:stretch>
            <a:fillRect/>
          </a:stretch>
        </p:blipFill>
        <p:spPr>
          <a:xfrm>
            <a:off x="233400" y="6342513"/>
            <a:ext cx="723467" cy="227941"/>
          </a:xfrm>
          <a:prstGeom prst="rect">
            <a:avLst/>
          </a:prstGeom>
        </p:spPr>
      </p:pic>
    </p:spTree>
    <p:extLst>
      <p:ext uri="{BB962C8B-B14F-4D97-AF65-F5344CB8AC3E}">
        <p14:creationId xmlns:p14="http://schemas.microsoft.com/office/powerpoint/2010/main" val="8129310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Content w 4 Columns + Icons Blue">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0D870B24-0DC1-6F49-BBFC-0E81923751D2}"/>
              </a:ext>
            </a:extLst>
          </p:cNvPr>
          <p:cNvSpPr/>
          <p:nvPr userDrawn="1"/>
        </p:nvSpPr>
        <p:spPr>
          <a:xfrm>
            <a:off x="6093611" y="0"/>
            <a:ext cx="3048000" cy="6858000"/>
          </a:xfrm>
          <a:prstGeom prst="rect">
            <a:avLst/>
          </a:prstGeom>
          <a:solidFill>
            <a:srgbClr val="DDED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sp>
        <p:nvSpPr>
          <p:cNvPr id="4" name="Rectangle 3">
            <a:extLst>
              <a:ext uri="{FF2B5EF4-FFF2-40B4-BE49-F238E27FC236}">
                <a16:creationId xmlns:a16="http://schemas.microsoft.com/office/drawing/2014/main" id="{F7812CDE-A829-4449-AB06-658316745F6A}"/>
              </a:ext>
            </a:extLst>
          </p:cNvPr>
          <p:cNvSpPr/>
          <p:nvPr userDrawn="1"/>
        </p:nvSpPr>
        <p:spPr>
          <a:xfrm>
            <a:off x="0" y="0"/>
            <a:ext cx="3048000" cy="6858000"/>
          </a:xfrm>
          <a:prstGeom prst="rect">
            <a:avLst/>
          </a:prstGeom>
          <a:solidFill>
            <a:srgbClr val="DDED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sp>
        <p:nvSpPr>
          <p:cNvPr id="58" name="Picture Placeholder 7">
            <a:extLst>
              <a:ext uri="{FF2B5EF4-FFF2-40B4-BE49-F238E27FC236}">
                <a16:creationId xmlns:a16="http://schemas.microsoft.com/office/drawing/2014/main" id="{514A8316-B0F0-E64C-A005-F00E6DA71761}"/>
              </a:ext>
            </a:extLst>
          </p:cNvPr>
          <p:cNvSpPr>
            <a:spLocks noGrp="1"/>
          </p:cNvSpPr>
          <p:nvPr>
            <p:ph type="pic" sz="quarter" idx="31" hasCustomPrompt="1"/>
          </p:nvPr>
        </p:nvSpPr>
        <p:spPr>
          <a:xfrm>
            <a:off x="228600" y="1270365"/>
            <a:ext cx="1872632" cy="1708233"/>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sp>
        <p:nvSpPr>
          <p:cNvPr id="59" name="Picture Placeholder 7">
            <a:extLst>
              <a:ext uri="{FF2B5EF4-FFF2-40B4-BE49-F238E27FC236}">
                <a16:creationId xmlns:a16="http://schemas.microsoft.com/office/drawing/2014/main" id="{750311B1-E416-7646-B8BF-DF3C53F6A2D5}"/>
              </a:ext>
            </a:extLst>
          </p:cNvPr>
          <p:cNvSpPr>
            <a:spLocks noGrp="1"/>
          </p:cNvSpPr>
          <p:nvPr>
            <p:ph type="pic" sz="quarter" idx="32" hasCustomPrompt="1"/>
          </p:nvPr>
        </p:nvSpPr>
        <p:spPr>
          <a:xfrm>
            <a:off x="3276600" y="1270365"/>
            <a:ext cx="1872632" cy="1708233"/>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sp>
        <p:nvSpPr>
          <p:cNvPr id="60" name="Picture Placeholder 7">
            <a:extLst>
              <a:ext uri="{FF2B5EF4-FFF2-40B4-BE49-F238E27FC236}">
                <a16:creationId xmlns:a16="http://schemas.microsoft.com/office/drawing/2014/main" id="{17E006E3-4291-4049-AD93-B5278AF31AD5}"/>
              </a:ext>
            </a:extLst>
          </p:cNvPr>
          <p:cNvSpPr>
            <a:spLocks noGrp="1"/>
          </p:cNvSpPr>
          <p:nvPr>
            <p:ph type="pic" sz="quarter" idx="33" hasCustomPrompt="1"/>
          </p:nvPr>
        </p:nvSpPr>
        <p:spPr>
          <a:xfrm>
            <a:off x="6324600" y="1263328"/>
            <a:ext cx="1872632" cy="1715269"/>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sp>
        <p:nvSpPr>
          <p:cNvPr id="61" name="Picture Placeholder 7">
            <a:extLst>
              <a:ext uri="{FF2B5EF4-FFF2-40B4-BE49-F238E27FC236}">
                <a16:creationId xmlns:a16="http://schemas.microsoft.com/office/drawing/2014/main" id="{A4BC3B16-ACE1-104A-8B2D-FE828E65AF7A}"/>
              </a:ext>
            </a:extLst>
          </p:cNvPr>
          <p:cNvSpPr>
            <a:spLocks noGrp="1"/>
          </p:cNvSpPr>
          <p:nvPr>
            <p:ph type="pic" sz="quarter" idx="34" hasCustomPrompt="1"/>
          </p:nvPr>
        </p:nvSpPr>
        <p:spPr>
          <a:xfrm>
            <a:off x="9381035" y="1270365"/>
            <a:ext cx="1872047" cy="1708233"/>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sp>
        <p:nvSpPr>
          <p:cNvPr id="20" name="Slide Number Placeholder 5">
            <a:extLst>
              <a:ext uri="{FF2B5EF4-FFF2-40B4-BE49-F238E27FC236}">
                <a16:creationId xmlns:a16="http://schemas.microsoft.com/office/drawing/2014/main" id="{95A5C78B-D28F-5D41-8FEE-ECEB00452A55}"/>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27" name="Title 1">
            <a:extLst>
              <a:ext uri="{FF2B5EF4-FFF2-40B4-BE49-F238E27FC236}">
                <a16:creationId xmlns:a16="http://schemas.microsoft.com/office/drawing/2014/main" id="{1C62E2FA-474D-F54A-B505-395B993ABBA3}"/>
              </a:ext>
            </a:extLst>
          </p:cNvPr>
          <p:cNvSpPr>
            <a:spLocks noGrp="1"/>
          </p:cNvSpPr>
          <p:nvPr>
            <p:ph type="title" hasCustomPrompt="1"/>
          </p:nvPr>
        </p:nvSpPr>
        <p:spPr>
          <a:xfrm>
            <a:off x="228599" y="294477"/>
            <a:ext cx="2819247"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28" name="Text Placeholder 57">
            <a:extLst>
              <a:ext uri="{FF2B5EF4-FFF2-40B4-BE49-F238E27FC236}">
                <a16:creationId xmlns:a16="http://schemas.microsoft.com/office/drawing/2014/main" id="{526CF53C-689A-294D-947F-C20332A6D6EA}"/>
              </a:ext>
            </a:extLst>
          </p:cNvPr>
          <p:cNvSpPr>
            <a:spLocks noGrp="1"/>
          </p:cNvSpPr>
          <p:nvPr>
            <p:ph type="body" sz="quarter" idx="51" hasCustomPrompt="1"/>
          </p:nvPr>
        </p:nvSpPr>
        <p:spPr>
          <a:xfrm>
            <a:off x="228600" y="714025"/>
            <a:ext cx="281940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9" name="Text Placeholder 2">
            <a:extLst>
              <a:ext uri="{FF2B5EF4-FFF2-40B4-BE49-F238E27FC236}">
                <a16:creationId xmlns:a16="http://schemas.microsoft.com/office/drawing/2014/main" id="{1578A9E8-7662-D44E-88D0-D10124D0B10B}"/>
              </a:ext>
            </a:extLst>
          </p:cNvPr>
          <p:cNvSpPr>
            <a:spLocks noGrp="1"/>
          </p:cNvSpPr>
          <p:nvPr>
            <p:ph type="body" sz="quarter" idx="48" hasCustomPrompt="1"/>
          </p:nvPr>
        </p:nvSpPr>
        <p:spPr>
          <a:xfrm>
            <a:off x="228600" y="3169426"/>
            <a:ext cx="2590800" cy="1386505"/>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30" name="Text Placeholder 2">
            <a:extLst>
              <a:ext uri="{FF2B5EF4-FFF2-40B4-BE49-F238E27FC236}">
                <a16:creationId xmlns:a16="http://schemas.microsoft.com/office/drawing/2014/main" id="{7390166D-9663-AA42-BBFA-258771F1F030}"/>
              </a:ext>
            </a:extLst>
          </p:cNvPr>
          <p:cNvSpPr>
            <a:spLocks noGrp="1"/>
          </p:cNvSpPr>
          <p:nvPr>
            <p:ph type="body" sz="quarter" idx="46" hasCustomPrompt="1"/>
          </p:nvPr>
        </p:nvSpPr>
        <p:spPr>
          <a:xfrm>
            <a:off x="3287390" y="3169426"/>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31" name="Text Placeholder 2">
            <a:extLst>
              <a:ext uri="{FF2B5EF4-FFF2-40B4-BE49-F238E27FC236}">
                <a16:creationId xmlns:a16="http://schemas.microsoft.com/office/drawing/2014/main" id="{529AD3E3-4375-D04F-AB3B-7EB9F42B658D}"/>
              </a:ext>
            </a:extLst>
          </p:cNvPr>
          <p:cNvSpPr>
            <a:spLocks noGrp="1"/>
          </p:cNvSpPr>
          <p:nvPr>
            <p:ph type="body" sz="quarter" idx="49" hasCustomPrompt="1"/>
          </p:nvPr>
        </p:nvSpPr>
        <p:spPr>
          <a:xfrm>
            <a:off x="6329995" y="3169426"/>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32" name="Text Placeholder 2">
            <a:extLst>
              <a:ext uri="{FF2B5EF4-FFF2-40B4-BE49-F238E27FC236}">
                <a16:creationId xmlns:a16="http://schemas.microsoft.com/office/drawing/2014/main" id="{85E4EDD6-9F53-254B-948E-B849AA851000}"/>
              </a:ext>
            </a:extLst>
          </p:cNvPr>
          <p:cNvSpPr>
            <a:spLocks noGrp="1"/>
          </p:cNvSpPr>
          <p:nvPr>
            <p:ph type="body" sz="quarter" idx="50" hasCustomPrompt="1"/>
          </p:nvPr>
        </p:nvSpPr>
        <p:spPr>
          <a:xfrm>
            <a:off x="9381035" y="3169426"/>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pic>
        <p:nvPicPr>
          <p:cNvPr id="2" name="Picture 1">
            <a:extLst>
              <a:ext uri="{FF2B5EF4-FFF2-40B4-BE49-F238E27FC236}">
                <a16:creationId xmlns:a16="http://schemas.microsoft.com/office/drawing/2014/main" id="{55536040-934E-8212-FC4C-155734799F86}"/>
              </a:ext>
            </a:extLst>
          </p:cNvPr>
          <p:cNvPicPr>
            <a:picLocks noChangeAspect="1"/>
          </p:cNvPicPr>
          <p:nvPr userDrawn="1"/>
        </p:nvPicPr>
        <p:blipFill>
          <a:blip r:embed="rId2"/>
          <a:stretch>
            <a:fillRect/>
          </a:stretch>
        </p:blipFill>
        <p:spPr>
          <a:xfrm>
            <a:off x="233400" y="6342513"/>
            <a:ext cx="723467" cy="227941"/>
          </a:xfrm>
          <a:prstGeom prst="rect">
            <a:avLst/>
          </a:prstGeom>
        </p:spPr>
      </p:pic>
    </p:spTree>
    <p:extLst>
      <p:ext uri="{BB962C8B-B14F-4D97-AF65-F5344CB8AC3E}">
        <p14:creationId xmlns:p14="http://schemas.microsoft.com/office/powerpoint/2010/main" val="200264195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Content w Large Chart">
    <p:spTree>
      <p:nvGrpSpPr>
        <p:cNvPr id="1" name=""/>
        <p:cNvGrpSpPr/>
        <p:nvPr/>
      </p:nvGrpSpPr>
      <p:grpSpPr>
        <a:xfrm>
          <a:off x="0" y="0"/>
          <a:ext cx="0" cy="0"/>
          <a:chOff x="0" y="0"/>
          <a:chExt cx="0" cy="0"/>
        </a:xfrm>
      </p:grpSpPr>
      <p:sp>
        <p:nvSpPr>
          <p:cNvPr id="10" name="Chart Placeholder 9">
            <a:extLst>
              <a:ext uri="{FF2B5EF4-FFF2-40B4-BE49-F238E27FC236}">
                <a16:creationId xmlns:a16="http://schemas.microsoft.com/office/drawing/2014/main" id="{C9DFC84E-FA9E-F842-B8A0-3F47FB47FC4C}"/>
              </a:ext>
            </a:extLst>
          </p:cNvPr>
          <p:cNvSpPr>
            <a:spLocks noGrp="1"/>
          </p:cNvSpPr>
          <p:nvPr>
            <p:ph type="chart" sz="quarter" idx="27" hasCustomPrompt="1"/>
          </p:nvPr>
        </p:nvSpPr>
        <p:spPr>
          <a:xfrm>
            <a:off x="6096000" y="495300"/>
            <a:ext cx="5867400" cy="5905499"/>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CLICK ICON TO ADD PIE CHART</a:t>
            </a:r>
          </a:p>
        </p:txBody>
      </p:sp>
      <p:sp>
        <p:nvSpPr>
          <p:cNvPr id="19" name="Text Placeholder 4">
            <a:extLst>
              <a:ext uri="{FF2B5EF4-FFF2-40B4-BE49-F238E27FC236}">
                <a16:creationId xmlns:a16="http://schemas.microsoft.com/office/drawing/2014/main" id="{E9CCAB3E-BAC6-1241-B951-C30FC038FA97}"/>
              </a:ext>
            </a:extLst>
          </p:cNvPr>
          <p:cNvSpPr>
            <a:spLocks noGrp="1"/>
          </p:cNvSpPr>
          <p:nvPr>
            <p:ph type="body" sz="quarter" idx="16" hasCustomPrompt="1"/>
          </p:nvPr>
        </p:nvSpPr>
        <p:spPr>
          <a:xfrm>
            <a:off x="228600" y="1323632"/>
            <a:ext cx="4343164" cy="2105367"/>
          </a:xfrm>
          <a:prstGeom prst="rect">
            <a:avLst/>
          </a:prstGeom>
        </p:spPr>
        <p:txBody>
          <a:bodyPr lIns="0" tIns="0" rIns="0" bIns="0">
            <a:noAutofit/>
          </a:bodyPr>
          <a:lstStyle>
            <a:lvl1pPr marL="0" indent="0">
              <a:buNone/>
              <a:defRPr sz="3200" b="0" i="0">
                <a:solidFill>
                  <a:srgbClr val="3D3C3C"/>
                </a:solidFill>
                <a:latin typeface="TWK Everett" panose="020B0204000000000000" pitchFamily="34" charset="77"/>
              </a:defRPr>
            </a:lvl1pPr>
          </a:lstStyle>
          <a:p>
            <a:pPr lvl="0"/>
            <a:r>
              <a:rPr lang="en-US"/>
              <a:t>Add body text here–Lorem ipsum dolor sit </a:t>
            </a:r>
            <a:r>
              <a:rPr lang="en-US" err="1"/>
              <a:t>amet</a:t>
            </a:r>
            <a:endParaRPr lang="en-US"/>
          </a:p>
        </p:txBody>
      </p:sp>
      <p:sp>
        <p:nvSpPr>
          <p:cNvPr id="12" name="Slide Number Placeholder 5">
            <a:extLst>
              <a:ext uri="{FF2B5EF4-FFF2-40B4-BE49-F238E27FC236}">
                <a16:creationId xmlns:a16="http://schemas.microsoft.com/office/drawing/2014/main" id="{4E159D05-25FE-E542-9360-CAC0772D3A7E}"/>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5" name="Title 1">
            <a:extLst>
              <a:ext uri="{FF2B5EF4-FFF2-40B4-BE49-F238E27FC236}">
                <a16:creationId xmlns:a16="http://schemas.microsoft.com/office/drawing/2014/main" id="{441C0787-5E53-2F41-BBC9-8BEE0618F79C}"/>
              </a:ext>
            </a:extLst>
          </p:cNvPr>
          <p:cNvSpPr>
            <a:spLocks noGrp="1"/>
          </p:cNvSpPr>
          <p:nvPr>
            <p:ph type="title" hasCustomPrompt="1"/>
          </p:nvPr>
        </p:nvSpPr>
        <p:spPr>
          <a:xfrm>
            <a:off x="228599" y="294477"/>
            <a:ext cx="56388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17" name="Text Placeholder 57">
            <a:extLst>
              <a:ext uri="{FF2B5EF4-FFF2-40B4-BE49-F238E27FC236}">
                <a16:creationId xmlns:a16="http://schemas.microsoft.com/office/drawing/2014/main" id="{963E82A3-4B6A-BC48-8272-63030B15170A}"/>
              </a:ext>
            </a:extLst>
          </p:cNvPr>
          <p:cNvSpPr>
            <a:spLocks noGrp="1"/>
          </p:cNvSpPr>
          <p:nvPr>
            <p:ph type="body" sz="quarter" idx="51" hasCustomPrompt="1"/>
          </p:nvPr>
        </p:nvSpPr>
        <p:spPr>
          <a:xfrm>
            <a:off x="228600" y="714025"/>
            <a:ext cx="563910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pic>
        <p:nvPicPr>
          <p:cNvPr id="2" name="Picture 1">
            <a:extLst>
              <a:ext uri="{FF2B5EF4-FFF2-40B4-BE49-F238E27FC236}">
                <a16:creationId xmlns:a16="http://schemas.microsoft.com/office/drawing/2014/main" id="{518C7F6A-D8A4-992E-7D7C-A9D64ED0DE92}"/>
              </a:ext>
            </a:extLst>
          </p:cNvPr>
          <p:cNvPicPr>
            <a:picLocks noChangeAspect="1"/>
          </p:cNvPicPr>
          <p:nvPr userDrawn="1"/>
        </p:nvPicPr>
        <p:blipFill>
          <a:blip r:embed="rId2"/>
          <a:stretch>
            <a:fillRect/>
          </a:stretch>
        </p:blipFill>
        <p:spPr>
          <a:xfrm>
            <a:off x="233400" y="6342513"/>
            <a:ext cx="723467" cy="227941"/>
          </a:xfrm>
          <a:prstGeom prst="rect">
            <a:avLst/>
          </a:prstGeom>
        </p:spPr>
      </p:pic>
    </p:spTree>
    <p:extLst>
      <p:ext uri="{BB962C8B-B14F-4D97-AF65-F5344CB8AC3E}">
        <p14:creationId xmlns:p14="http://schemas.microsoft.com/office/powerpoint/2010/main" val="176529161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Content w 4 Columns + Charts">
    <p:spTree>
      <p:nvGrpSpPr>
        <p:cNvPr id="1" name=""/>
        <p:cNvGrpSpPr/>
        <p:nvPr/>
      </p:nvGrpSpPr>
      <p:grpSpPr>
        <a:xfrm>
          <a:off x="0" y="0"/>
          <a:ext cx="0" cy="0"/>
          <a:chOff x="0" y="0"/>
          <a:chExt cx="0" cy="0"/>
        </a:xfrm>
      </p:grpSpPr>
      <p:sp>
        <p:nvSpPr>
          <p:cNvPr id="7" name="Chart Placeholder 6">
            <a:extLst>
              <a:ext uri="{FF2B5EF4-FFF2-40B4-BE49-F238E27FC236}">
                <a16:creationId xmlns:a16="http://schemas.microsoft.com/office/drawing/2014/main" id="{C27F7F1D-5819-234C-BE8D-F846B9D0BFDC}"/>
              </a:ext>
            </a:extLst>
          </p:cNvPr>
          <p:cNvSpPr>
            <a:spLocks noGrp="1"/>
          </p:cNvSpPr>
          <p:nvPr>
            <p:ph type="chart" sz="quarter" idx="29" hasCustomPrompt="1"/>
          </p:nvPr>
        </p:nvSpPr>
        <p:spPr>
          <a:xfrm>
            <a:off x="228599" y="1711521"/>
            <a:ext cx="2595335" cy="2294033"/>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CHART HERE</a:t>
            </a:r>
          </a:p>
        </p:txBody>
      </p:sp>
      <p:sp>
        <p:nvSpPr>
          <p:cNvPr id="14" name="Chart Placeholder 6">
            <a:extLst>
              <a:ext uri="{FF2B5EF4-FFF2-40B4-BE49-F238E27FC236}">
                <a16:creationId xmlns:a16="http://schemas.microsoft.com/office/drawing/2014/main" id="{22C00934-DE81-9D4F-B3D1-D3A5B7ADC6E9}"/>
              </a:ext>
            </a:extLst>
          </p:cNvPr>
          <p:cNvSpPr>
            <a:spLocks noGrp="1"/>
          </p:cNvSpPr>
          <p:nvPr>
            <p:ph type="chart" sz="quarter" idx="31" hasCustomPrompt="1"/>
          </p:nvPr>
        </p:nvSpPr>
        <p:spPr>
          <a:xfrm>
            <a:off x="3284993" y="1711522"/>
            <a:ext cx="2589484" cy="2294036"/>
          </a:xfrm>
          <a:prstGeom prst="rect">
            <a:avLst/>
          </a:prstGeom>
        </p:spPr>
        <p:txBody>
          <a:bodyPr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b="0" i="0">
                <a:latin typeface="TWK Everett" panose="020B0204000000000000" pitchFamily="34" charset="77"/>
              </a:defRPr>
            </a:lvl1pPr>
          </a:lstStyle>
          <a:p>
            <a:r>
              <a:rPr lang="en-US"/>
              <a:t>ADD CHART HERE</a:t>
            </a:r>
          </a:p>
        </p:txBody>
      </p:sp>
      <p:sp>
        <p:nvSpPr>
          <p:cNvPr id="16" name="Chart Placeholder 6">
            <a:extLst>
              <a:ext uri="{FF2B5EF4-FFF2-40B4-BE49-F238E27FC236}">
                <a16:creationId xmlns:a16="http://schemas.microsoft.com/office/drawing/2014/main" id="{12EF8ABA-27C6-994A-A725-2D1F1E3C8DE4}"/>
              </a:ext>
            </a:extLst>
          </p:cNvPr>
          <p:cNvSpPr>
            <a:spLocks noGrp="1"/>
          </p:cNvSpPr>
          <p:nvPr>
            <p:ph type="chart" sz="quarter" idx="33" hasCustomPrompt="1"/>
          </p:nvPr>
        </p:nvSpPr>
        <p:spPr>
          <a:xfrm>
            <a:off x="6330181" y="1714500"/>
            <a:ext cx="2590848" cy="2291737"/>
          </a:xfrm>
          <a:prstGeom prst="rect">
            <a:avLst/>
          </a:prstGeom>
        </p:spPr>
        <p:txBody>
          <a:bodyPr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b="0" i="0">
                <a:latin typeface="TWK Everett" panose="020B0204000000000000" pitchFamily="34" charset="77"/>
              </a:defRPr>
            </a:lvl1pPr>
          </a:lstStyle>
          <a:p>
            <a:r>
              <a:rPr lang="en-US"/>
              <a:t>ADD CHART HERE</a:t>
            </a:r>
          </a:p>
        </p:txBody>
      </p:sp>
      <p:sp>
        <p:nvSpPr>
          <p:cNvPr id="18" name="Chart Placeholder 6">
            <a:extLst>
              <a:ext uri="{FF2B5EF4-FFF2-40B4-BE49-F238E27FC236}">
                <a16:creationId xmlns:a16="http://schemas.microsoft.com/office/drawing/2014/main" id="{8439C5E2-126A-564E-A99D-172D1FA225D3}"/>
              </a:ext>
            </a:extLst>
          </p:cNvPr>
          <p:cNvSpPr>
            <a:spLocks noGrp="1"/>
          </p:cNvSpPr>
          <p:nvPr>
            <p:ph type="chart" sz="quarter" idx="35" hasCustomPrompt="1"/>
          </p:nvPr>
        </p:nvSpPr>
        <p:spPr>
          <a:xfrm>
            <a:off x="9381890" y="1711296"/>
            <a:ext cx="2595065" cy="2291738"/>
          </a:xfrm>
          <a:prstGeom prst="rect">
            <a:avLst/>
          </a:prstGeom>
        </p:spPr>
        <p:txBody>
          <a:bodyPr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b="0" i="0">
                <a:latin typeface="TWK Everett" panose="020B0204000000000000" pitchFamily="34" charset="77"/>
              </a:defRPr>
            </a:lvl1pPr>
          </a:lstStyle>
          <a:p>
            <a:r>
              <a:rPr lang="en-US"/>
              <a:t>ADD CHART HERE</a:t>
            </a:r>
          </a:p>
        </p:txBody>
      </p:sp>
      <p:sp>
        <p:nvSpPr>
          <p:cNvPr id="20" name="Slide Number Placeholder 5">
            <a:extLst>
              <a:ext uri="{FF2B5EF4-FFF2-40B4-BE49-F238E27FC236}">
                <a16:creationId xmlns:a16="http://schemas.microsoft.com/office/drawing/2014/main" id="{9FA3F480-FA67-2844-910B-8F8B94D6A161}"/>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24" name="Title 1">
            <a:extLst>
              <a:ext uri="{FF2B5EF4-FFF2-40B4-BE49-F238E27FC236}">
                <a16:creationId xmlns:a16="http://schemas.microsoft.com/office/drawing/2014/main" id="{33C0C82F-EBCB-1845-9AE0-442714C90622}"/>
              </a:ext>
            </a:extLst>
          </p:cNvPr>
          <p:cNvSpPr>
            <a:spLocks noGrp="1"/>
          </p:cNvSpPr>
          <p:nvPr>
            <p:ph type="title" hasCustomPrompt="1"/>
          </p:nvPr>
        </p:nvSpPr>
        <p:spPr>
          <a:xfrm>
            <a:off x="228600" y="294477"/>
            <a:ext cx="10439400"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25" name="Text Placeholder 57">
            <a:extLst>
              <a:ext uri="{FF2B5EF4-FFF2-40B4-BE49-F238E27FC236}">
                <a16:creationId xmlns:a16="http://schemas.microsoft.com/office/drawing/2014/main" id="{77AF6F60-273D-034D-9770-DBBC2D3B40D0}"/>
              </a:ext>
            </a:extLst>
          </p:cNvPr>
          <p:cNvSpPr>
            <a:spLocks noGrp="1"/>
          </p:cNvSpPr>
          <p:nvPr>
            <p:ph type="body" sz="quarter" idx="51" hasCustomPrompt="1"/>
          </p:nvPr>
        </p:nvSpPr>
        <p:spPr>
          <a:xfrm>
            <a:off x="228600" y="714025"/>
            <a:ext cx="10439965"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6" name="Text Placeholder 2">
            <a:extLst>
              <a:ext uri="{FF2B5EF4-FFF2-40B4-BE49-F238E27FC236}">
                <a16:creationId xmlns:a16="http://schemas.microsoft.com/office/drawing/2014/main" id="{04F34E55-2528-0F47-9D93-3D0A7C381B92}"/>
              </a:ext>
            </a:extLst>
          </p:cNvPr>
          <p:cNvSpPr>
            <a:spLocks noGrp="1"/>
          </p:cNvSpPr>
          <p:nvPr>
            <p:ph type="body" sz="quarter" idx="48" hasCustomPrompt="1"/>
          </p:nvPr>
        </p:nvSpPr>
        <p:spPr>
          <a:xfrm>
            <a:off x="228600" y="4121926"/>
            <a:ext cx="2590800" cy="1386505"/>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27" name="Text Placeholder 2">
            <a:extLst>
              <a:ext uri="{FF2B5EF4-FFF2-40B4-BE49-F238E27FC236}">
                <a16:creationId xmlns:a16="http://schemas.microsoft.com/office/drawing/2014/main" id="{168B7E4F-0121-0F47-B328-04659EC7D47F}"/>
              </a:ext>
            </a:extLst>
          </p:cNvPr>
          <p:cNvSpPr>
            <a:spLocks noGrp="1"/>
          </p:cNvSpPr>
          <p:nvPr>
            <p:ph type="body" sz="quarter" idx="46" hasCustomPrompt="1"/>
          </p:nvPr>
        </p:nvSpPr>
        <p:spPr>
          <a:xfrm>
            <a:off x="3287390" y="4121926"/>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32" name="Text Placeholder 2">
            <a:extLst>
              <a:ext uri="{FF2B5EF4-FFF2-40B4-BE49-F238E27FC236}">
                <a16:creationId xmlns:a16="http://schemas.microsoft.com/office/drawing/2014/main" id="{D12D380E-4278-7745-84E6-86D45BE79C45}"/>
              </a:ext>
            </a:extLst>
          </p:cNvPr>
          <p:cNvSpPr>
            <a:spLocks noGrp="1"/>
          </p:cNvSpPr>
          <p:nvPr>
            <p:ph type="body" sz="quarter" idx="49" hasCustomPrompt="1"/>
          </p:nvPr>
        </p:nvSpPr>
        <p:spPr>
          <a:xfrm>
            <a:off x="6329995" y="4121926"/>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33" name="Text Placeholder 2">
            <a:extLst>
              <a:ext uri="{FF2B5EF4-FFF2-40B4-BE49-F238E27FC236}">
                <a16:creationId xmlns:a16="http://schemas.microsoft.com/office/drawing/2014/main" id="{2294AAB9-98B9-D34E-9669-E3C6FD13AEC5}"/>
              </a:ext>
            </a:extLst>
          </p:cNvPr>
          <p:cNvSpPr>
            <a:spLocks noGrp="1"/>
          </p:cNvSpPr>
          <p:nvPr>
            <p:ph type="body" sz="quarter" idx="50" hasCustomPrompt="1"/>
          </p:nvPr>
        </p:nvSpPr>
        <p:spPr>
          <a:xfrm>
            <a:off x="9380692" y="4121926"/>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pic>
        <p:nvPicPr>
          <p:cNvPr id="2" name="Picture 1">
            <a:extLst>
              <a:ext uri="{FF2B5EF4-FFF2-40B4-BE49-F238E27FC236}">
                <a16:creationId xmlns:a16="http://schemas.microsoft.com/office/drawing/2014/main" id="{4E631A8C-2D91-F1F7-7837-EC8EEDD90B6D}"/>
              </a:ext>
            </a:extLst>
          </p:cNvPr>
          <p:cNvPicPr>
            <a:picLocks noChangeAspect="1"/>
          </p:cNvPicPr>
          <p:nvPr userDrawn="1"/>
        </p:nvPicPr>
        <p:blipFill>
          <a:blip r:embed="rId2"/>
          <a:stretch>
            <a:fillRect/>
          </a:stretch>
        </p:blipFill>
        <p:spPr>
          <a:xfrm>
            <a:off x="233400" y="6342513"/>
            <a:ext cx="723467" cy="227941"/>
          </a:xfrm>
          <a:prstGeom prst="rect">
            <a:avLst/>
          </a:prstGeom>
        </p:spPr>
      </p:pic>
    </p:spTree>
    <p:extLst>
      <p:ext uri="{BB962C8B-B14F-4D97-AF65-F5344CB8AC3E}">
        <p14:creationId xmlns:p14="http://schemas.microsoft.com/office/powerpoint/2010/main" val="3035505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Short Title Spruce with wide white trellis">
    <p:bg>
      <p:bgPr>
        <a:solidFill>
          <a:srgbClr val="29707A"/>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3680" y="1596171"/>
            <a:ext cx="5638313" cy="2552699"/>
          </a:xfrm>
          <a:prstGeom prst="rect">
            <a:avLst/>
          </a:prstGeom>
        </p:spPr>
        <p:txBody>
          <a:bodyPr lIns="0" tIns="0" rIns="0" bIns="0" anchor="t">
            <a:noAutofit/>
          </a:bodyPr>
          <a:lstStyle>
            <a:lvl1pPr marL="0" indent="0">
              <a:lnSpc>
                <a:spcPts val="8200"/>
              </a:lnSpc>
              <a:buNone/>
              <a:defRPr sz="7400" b="0" i="0">
                <a:solidFill>
                  <a:srgbClr val="FFFFFF"/>
                </a:solidFill>
                <a:latin typeface="TWK Everett" panose="020B0204000000000000" pitchFamily="34" charset="77"/>
              </a:defRPr>
            </a:lvl1pPr>
          </a:lstStyle>
          <a:p>
            <a:pPr lvl="0"/>
            <a:r>
              <a:rPr lang="en-US"/>
              <a:t>Title goes here</a:t>
            </a:r>
          </a:p>
        </p:txBody>
      </p:sp>
      <p:sp>
        <p:nvSpPr>
          <p:cNvPr id="11" name="Text Placeholder 3">
            <a:extLst>
              <a:ext uri="{FF2B5EF4-FFF2-40B4-BE49-F238E27FC236}">
                <a16:creationId xmlns:a16="http://schemas.microsoft.com/office/drawing/2014/main" id="{BC974797-F8F6-2E47-988B-FF5AFC751F8D}"/>
              </a:ext>
            </a:extLst>
          </p:cNvPr>
          <p:cNvSpPr>
            <a:spLocks noGrp="1"/>
          </p:cNvSpPr>
          <p:nvPr>
            <p:ph type="body" sz="quarter" idx="13" hasCustomPrompt="1"/>
          </p:nvPr>
        </p:nvSpPr>
        <p:spPr>
          <a:xfrm>
            <a:off x="233680" y="6361668"/>
            <a:ext cx="2585720" cy="194579"/>
          </a:xfrm>
          <a:prstGeom prst="rect">
            <a:avLst/>
          </a:prstGeom>
        </p:spPr>
        <p:txBody>
          <a:bodyPr lIns="0" tIns="0" rIns="0" bIns="0">
            <a:noAutofit/>
          </a:bodyPr>
          <a:lstStyle>
            <a:lvl1pPr marL="0" indent="0">
              <a:buNone/>
              <a:defRPr sz="1200" b="0" i="0">
                <a:solidFill>
                  <a:srgbClr val="FFFFFF"/>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
        <p:nvSpPr>
          <p:cNvPr id="7" name="Text Placeholder 5">
            <a:extLst>
              <a:ext uri="{FF2B5EF4-FFF2-40B4-BE49-F238E27FC236}">
                <a16:creationId xmlns:a16="http://schemas.microsoft.com/office/drawing/2014/main" id="{AF80A485-3231-0F43-86FC-1F3036CE01BB}"/>
              </a:ext>
            </a:extLst>
          </p:cNvPr>
          <p:cNvSpPr>
            <a:spLocks noGrp="1"/>
          </p:cNvSpPr>
          <p:nvPr>
            <p:ph type="body" sz="quarter" idx="17" hasCustomPrompt="1"/>
          </p:nvPr>
        </p:nvSpPr>
        <p:spPr>
          <a:xfrm>
            <a:off x="234975" y="5151120"/>
            <a:ext cx="5632426" cy="457200"/>
          </a:xfrm>
        </p:spPr>
        <p:txBody>
          <a:bodyPr/>
          <a:lstStyle>
            <a:lvl1pPr marL="0" indent="0">
              <a:buNone/>
              <a:defRPr sz="1200" b="0" i="0">
                <a:solidFill>
                  <a:srgbClr val="FFFFFF"/>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pic>
        <p:nvPicPr>
          <p:cNvPr id="10" name="Picture 9">
            <a:extLst>
              <a:ext uri="{FF2B5EF4-FFF2-40B4-BE49-F238E27FC236}">
                <a16:creationId xmlns:a16="http://schemas.microsoft.com/office/drawing/2014/main" id="{C04FDB74-DEEC-DD83-46E0-6C9EEB309AAE}"/>
              </a:ext>
            </a:extLst>
          </p:cNvPr>
          <p:cNvPicPr>
            <a:picLocks/>
          </p:cNvPicPr>
          <p:nvPr userDrawn="1"/>
        </p:nvPicPr>
        <p:blipFill rotWithShape="1">
          <a:blip r:embed="rId2" cstate="screen">
            <a:extLst>
              <a:ext uri="{28A0092B-C50C-407E-A947-70E740481C1C}">
                <a14:useLocalDpi xmlns:a14="http://schemas.microsoft.com/office/drawing/2010/main"/>
              </a:ext>
            </a:extLst>
          </a:blip>
          <a:srcRect l="56380" t="19" r="8770" b="19"/>
          <a:stretch/>
        </p:blipFill>
        <p:spPr>
          <a:xfrm>
            <a:off x="6137329" y="-6536"/>
            <a:ext cx="6054671" cy="6864536"/>
          </a:xfrm>
          <a:prstGeom prst="rect">
            <a:avLst/>
          </a:prstGeom>
        </p:spPr>
      </p:pic>
    </p:spTree>
    <p:extLst>
      <p:ext uri="{BB962C8B-B14F-4D97-AF65-F5344CB8AC3E}">
        <p14:creationId xmlns:p14="http://schemas.microsoft.com/office/powerpoint/2010/main" val="3199448234"/>
      </p:ext>
    </p:extLst>
  </p:cSld>
  <p:clrMapOvr>
    <a:masterClrMapping/>
  </p:clrMapOvr>
  <p:extLst>
    <p:ext uri="{DCECCB84-F9BA-43D5-87BE-67443E8EF086}">
      <p15:sldGuideLst xmlns:p15="http://schemas.microsoft.com/office/powerpoint/2012/main"/>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Content w Icons Collage + Image">
    <p:spTree>
      <p:nvGrpSpPr>
        <p:cNvPr id="1" name=""/>
        <p:cNvGrpSpPr/>
        <p:nvPr/>
      </p:nvGrpSpPr>
      <p:grpSpPr>
        <a:xfrm>
          <a:off x="0" y="0"/>
          <a:ext cx="0" cy="0"/>
          <a:chOff x="0" y="0"/>
          <a:chExt cx="0" cy="0"/>
        </a:xfrm>
      </p:grpSpPr>
      <p:sp>
        <p:nvSpPr>
          <p:cNvPr id="11" name="Picture Placeholder 17">
            <a:extLst>
              <a:ext uri="{FF2B5EF4-FFF2-40B4-BE49-F238E27FC236}">
                <a16:creationId xmlns:a16="http://schemas.microsoft.com/office/drawing/2014/main" id="{D533621A-3B50-3E49-95CE-6E76D524021E}"/>
              </a:ext>
            </a:extLst>
          </p:cNvPr>
          <p:cNvSpPr>
            <a:spLocks noGrp="1"/>
          </p:cNvSpPr>
          <p:nvPr>
            <p:ph type="pic" sz="quarter" idx="14"/>
          </p:nvPr>
        </p:nvSpPr>
        <p:spPr>
          <a:xfrm>
            <a:off x="9144001" y="1"/>
            <a:ext cx="3039908" cy="68580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GB"/>
              <a:t>Click icon to add picture</a:t>
            </a:r>
            <a:endParaRPr lang="en-US"/>
          </a:p>
        </p:txBody>
      </p:sp>
      <p:sp>
        <p:nvSpPr>
          <p:cNvPr id="20" name="Picture Placeholder 7">
            <a:extLst>
              <a:ext uri="{FF2B5EF4-FFF2-40B4-BE49-F238E27FC236}">
                <a16:creationId xmlns:a16="http://schemas.microsoft.com/office/drawing/2014/main" id="{EAA83C25-A7D5-C44E-BC03-EABD420FC337}"/>
              </a:ext>
            </a:extLst>
          </p:cNvPr>
          <p:cNvSpPr>
            <a:spLocks noGrp="1"/>
          </p:cNvSpPr>
          <p:nvPr>
            <p:ph type="pic" sz="quarter" idx="33" hasCustomPrompt="1"/>
          </p:nvPr>
        </p:nvSpPr>
        <p:spPr>
          <a:xfrm>
            <a:off x="228602" y="1453572"/>
            <a:ext cx="910693" cy="818311"/>
          </a:xfrm>
          <a:prstGeom prst="rect">
            <a:avLst/>
          </a:prstGeom>
        </p:spPr>
        <p:txBody>
          <a:bodyPr anchor="ctr">
            <a:noAutofit/>
          </a:bodyPr>
          <a:lstStyle>
            <a:lvl1pPr marL="0" indent="0" algn="ctr">
              <a:buNone/>
              <a:defRPr b="0" i="0">
                <a:solidFill>
                  <a:srgbClr val="3D3C3C"/>
                </a:solidFill>
                <a:latin typeface="TWK Everett" panose="020B0204000000000000" pitchFamily="34" charset="77"/>
              </a:defRPr>
            </a:lvl1pPr>
          </a:lstStyle>
          <a:p>
            <a:r>
              <a:rPr lang="en-US"/>
              <a:t>PLACE ICON HERE</a:t>
            </a:r>
          </a:p>
        </p:txBody>
      </p:sp>
      <p:sp>
        <p:nvSpPr>
          <p:cNvPr id="21" name="Picture Placeholder 7">
            <a:extLst>
              <a:ext uri="{FF2B5EF4-FFF2-40B4-BE49-F238E27FC236}">
                <a16:creationId xmlns:a16="http://schemas.microsoft.com/office/drawing/2014/main" id="{1C3320EC-C702-784B-966E-56589D005226}"/>
              </a:ext>
            </a:extLst>
          </p:cNvPr>
          <p:cNvSpPr>
            <a:spLocks noGrp="1"/>
          </p:cNvSpPr>
          <p:nvPr>
            <p:ph type="pic" sz="quarter" idx="34" hasCustomPrompt="1"/>
          </p:nvPr>
        </p:nvSpPr>
        <p:spPr>
          <a:xfrm>
            <a:off x="3276601" y="1488209"/>
            <a:ext cx="910693" cy="818311"/>
          </a:xfrm>
          <a:prstGeom prst="rect">
            <a:avLst/>
          </a:prstGeom>
        </p:spPr>
        <p:txBody>
          <a:bodyPr anchor="ctr">
            <a:noAutofit/>
          </a:bodyPr>
          <a:lstStyle>
            <a:lvl1pPr marL="0" indent="0" algn="ctr">
              <a:buNone/>
              <a:defRPr b="0" i="0">
                <a:solidFill>
                  <a:srgbClr val="3D3C3C"/>
                </a:solidFill>
                <a:latin typeface="TWK Everett" panose="020B0204000000000000" pitchFamily="34" charset="77"/>
              </a:defRPr>
            </a:lvl1pPr>
          </a:lstStyle>
          <a:p>
            <a:r>
              <a:rPr lang="en-US"/>
              <a:t>PLACE ICON HERE</a:t>
            </a:r>
          </a:p>
        </p:txBody>
      </p:sp>
      <p:sp>
        <p:nvSpPr>
          <p:cNvPr id="22" name="Picture Placeholder 7">
            <a:extLst>
              <a:ext uri="{FF2B5EF4-FFF2-40B4-BE49-F238E27FC236}">
                <a16:creationId xmlns:a16="http://schemas.microsoft.com/office/drawing/2014/main" id="{4404D43E-76A6-4948-9A3B-149BCDDC8C7A}"/>
              </a:ext>
            </a:extLst>
          </p:cNvPr>
          <p:cNvSpPr>
            <a:spLocks noGrp="1"/>
          </p:cNvSpPr>
          <p:nvPr>
            <p:ph type="pic" sz="quarter" idx="35" hasCustomPrompt="1"/>
          </p:nvPr>
        </p:nvSpPr>
        <p:spPr>
          <a:xfrm>
            <a:off x="6324600" y="1485900"/>
            <a:ext cx="910693" cy="818311"/>
          </a:xfrm>
          <a:prstGeom prst="rect">
            <a:avLst/>
          </a:prstGeom>
        </p:spPr>
        <p:txBody>
          <a:bodyPr anchor="ctr">
            <a:noAutofit/>
          </a:bodyPr>
          <a:lstStyle>
            <a:lvl1pPr marL="0" indent="0" algn="ctr">
              <a:buNone/>
              <a:defRPr b="0" i="0">
                <a:solidFill>
                  <a:srgbClr val="3D3C3C"/>
                </a:solidFill>
                <a:latin typeface="TWK Everett" panose="020B0204000000000000" pitchFamily="34" charset="77"/>
              </a:defRPr>
            </a:lvl1pPr>
          </a:lstStyle>
          <a:p>
            <a:r>
              <a:rPr lang="en-US"/>
              <a:t>PLACE ICON HERE</a:t>
            </a:r>
          </a:p>
        </p:txBody>
      </p:sp>
      <p:sp>
        <p:nvSpPr>
          <p:cNvPr id="23" name="Picture Placeholder 7">
            <a:extLst>
              <a:ext uri="{FF2B5EF4-FFF2-40B4-BE49-F238E27FC236}">
                <a16:creationId xmlns:a16="http://schemas.microsoft.com/office/drawing/2014/main" id="{72FB2A4E-1B5D-FF46-A012-D1DF01E24703}"/>
              </a:ext>
            </a:extLst>
          </p:cNvPr>
          <p:cNvSpPr>
            <a:spLocks noGrp="1"/>
          </p:cNvSpPr>
          <p:nvPr>
            <p:ph type="pic" sz="quarter" idx="36" hasCustomPrompt="1"/>
          </p:nvPr>
        </p:nvSpPr>
        <p:spPr>
          <a:xfrm>
            <a:off x="228602" y="3693062"/>
            <a:ext cx="910693" cy="818311"/>
          </a:xfrm>
          <a:prstGeom prst="rect">
            <a:avLst/>
          </a:prstGeom>
        </p:spPr>
        <p:txBody>
          <a:bodyPr anchor="ctr">
            <a:noAutofit/>
          </a:bodyPr>
          <a:lstStyle>
            <a:lvl1pPr marL="0" indent="0" algn="ctr">
              <a:buNone/>
              <a:defRPr b="0" i="0">
                <a:solidFill>
                  <a:srgbClr val="3D3C3C"/>
                </a:solidFill>
                <a:latin typeface="TWK Everett" panose="020B0204000000000000" pitchFamily="34" charset="77"/>
              </a:defRPr>
            </a:lvl1pPr>
          </a:lstStyle>
          <a:p>
            <a:r>
              <a:rPr lang="en-US"/>
              <a:t>PLACE ICON HERE</a:t>
            </a:r>
          </a:p>
        </p:txBody>
      </p:sp>
      <p:sp>
        <p:nvSpPr>
          <p:cNvPr id="24" name="Picture Placeholder 7">
            <a:extLst>
              <a:ext uri="{FF2B5EF4-FFF2-40B4-BE49-F238E27FC236}">
                <a16:creationId xmlns:a16="http://schemas.microsoft.com/office/drawing/2014/main" id="{B0DC0B18-D14B-A540-91A5-DB1C9ED122B4}"/>
              </a:ext>
            </a:extLst>
          </p:cNvPr>
          <p:cNvSpPr>
            <a:spLocks noGrp="1"/>
          </p:cNvSpPr>
          <p:nvPr>
            <p:ph type="pic" sz="quarter" idx="37" hasCustomPrompt="1"/>
          </p:nvPr>
        </p:nvSpPr>
        <p:spPr>
          <a:xfrm>
            <a:off x="3276601" y="3727699"/>
            <a:ext cx="910693" cy="818311"/>
          </a:xfrm>
          <a:prstGeom prst="rect">
            <a:avLst/>
          </a:prstGeom>
        </p:spPr>
        <p:txBody>
          <a:bodyPr anchor="ctr">
            <a:noAutofit/>
          </a:bodyPr>
          <a:lstStyle>
            <a:lvl1pPr marL="0" indent="0" algn="ctr">
              <a:buNone/>
              <a:defRPr b="0" i="0">
                <a:solidFill>
                  <a:srgbClr val="3D3C3C"/>
                </a:solidFill>
                <a:latin typeface="TWK Everett" panose="020B0204000000000000" pitchFamily="34" charset="77"/>
              </a:defRPr>
            </a:lvl1pPr>
          </a:lstStyle>
          <a:p>
            <a:r>
              <a:rPr lang="en-US"/>
              <a:t>PLACE ICON HERE</a:t>
            </a:r>
          </a:p>
        </p:txBody>
      </p:sp>
      <p:sp>
        <p:nvSpPr>
          <p:cNvPr id="26" name="Picture Placeholder 7">
            <a:extLst>
              <a:ext uri="{FF2B5EF4-FFF2-40B4-BE49-F238E27FC236}">
                <a16:creationId xmlns:a16="http://schemas.microsoft.com/office/drawing/2014/main" id="{CD67EB63-28F4-E040-9A84-8011CD7C8FE5}"/>
              </a:ext>
            </a:extLst>
          </p:cNvPr>
          <p:cNvSpPr>
            <a:spLocks noGrp="1"/>
          </p:cNvSpPr>
          <p:nvPr>
            <p:ph type="pic" sz="quarter" idx="39" hasCustomPrompt="1"/>
          </p:nvPr>
        </p:nvSpPr>
        <p:spPr>
          <a:xfrm>
            <a:off x="6324600" y="3725390"/>
            <a:ext cx="910693" cy="818311"/>
          </a:xfrm>
          <a:prstGeom prst="rect">
            <a:avLst/>
          </a:prstGeom>
        </p:spPr>
        <p:txBody>
          <a:bodyPr anchor="ctr">
            <a:noAutofit/>
          </a:bodyPr>
          <a:lstStyle>
            <a:lvl1pPr marL="0" indent="0" algn="ctr">
              <a:buNone/>
              <a:defRPr b="0" i="0">
                <a:solidFill>
                  <a:srgbClr val="3D3C3C"/>
                </a:solidFill>
                <a:latin typeface="TWK Everett" panose="020B0204000000000000" pitchFamily="34" charset="77"/>
              </a:defRPr>
            </a:lvl1pPr>
          </a:lstStyle>
          <a:p>
            <a:r>
              <a:rPr lang="en-US"/>
              <a:t>PLACE ICON HERE</a:t>
            </a:r>
          </a:p>
        </p:txBody>
      </p:sp>
      <p:sp>
        <p:nvSpPr>
          <p:cNvPr id="30" name="Slide Number Placeholder 5">
            <a:extLst>
              <a:ext uri="{FF2B5EF4-FFF2-40B4-BE49-F238E27FC236}">
                <a16:creationId xmlns:a16="http://schemas.microsoft.com/office/drawing/2014/main" id="{1FBCF938-EB1F-E842-88D8-795586C115B1}"/>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rgbClr val="3D3C3C"/>
                </a:solidFill>
                <a:latin typeface="TWK Everett" panose="020B0204000000000000" pitchFamily="34" charset="77"/>
              </a:defRPr>
            </a:lvl1pPr>
          </a:lstStyle>
          <a:p>
            <a:fld id="{BB55D76A-9B6E-CD41-ABBE-F6C938295BAD}" type="slidenum">
              <a:rPr lang="en-US" smtClean="0"/>
              <a:pPr/>
              <a:t>‹#›</a:t>
            </a:fld>
            <a:endParaRPr lang="en-US"/>
          </a:p>
        </p:txBody>
      </p:sp>
      <p:sp>
        <p:nvSpPr>
          <p:cNvPr id="36" name="Title 1">
            <a:extLst>
              <a:ext uri="{FF2B5EF4-FFF2-40B4-BE49-F238E27FC236}">
                <a16:creationId xmlns:a16="http://schemas.microsoft.com/office/drawing/2014/main" id="{B96B7D0F-251B-FD43-BCB7-CB20958C0B41}"/>
              </a:ext>
            </a:extLst>
          </p:cNvPr>
          <p:cNvSpPr>
            <a:spLocks noGrp="1"/>
          </p:cNvSpPr>
          <p:nvPr>
            <p:ph type="title" hasCustomPrompt="1"/>
          </p:nvPr>
        </p:nvSpPr>
        <p:spPr>
          <a:xfrm>
            <a:off x="228600" y="294477"/>
            <a:ext cx="8686800"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37" name="Text Placeholder 57">
            <a:extLst>
              <a:ext uri="{FF2B5EF4-FFF2-40B4-BE49-F238E27FC236}">
                <a16:creationId xmlns:a16="http://schemas.microsoft.com/office/drawing/2014/main" id="{84B35694-6A50-2E4B-A859-D0BD696C8081}"/>
              </a:ext>
            </a:extLst>
          </p:cNvPr>
          <p:cNvSpPr>
            <a:spLocks noGrp="1"/>
          </p:cNvSpPr>
          <p:nvPr>
            <p:ph type="body" sz="quarter" idx="51" hasCustomPrompt="1"/>
          </p:nvPr>
        </p:nvSpPr>
        <p:spPr>
          <a:xfrm>
            <a:off x="228600" y="714025"/>
            <a:ext cx="868727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38" name="Text Placeholder 2">
            <a:extLst>
              <a:ext uri="{FF2B5EF4-FFF2-40B4-BE49-F238E27FC236}">
                <a16:creationId xmlns:a16="http://schemas.microsoft.com/office/drawing/2014/main" id="{37F4BA20-7EA4-D548-8BDD-288F2CD56CA2}"/>
              </a:ext>
            </a:extLst>
          </p:cNvPr>
          <p:cNvSpPr>
            <a:spLocks noGrp="1"/>
          </p:cNvSpPr>
          <p:nvPr>
            <p:ph type="body" sz="quarter" idx="48" hasCustomPrompt="1"/>
          </p:nvPr>
        </p:nvSpPr>
        <p:spPr>
          <a:xfrm>
            <a:off x="228602" y="2298081"/>
            <a:ext cx="2590800" cy="869992"/>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39" name="Text Placeholder 2">
            <a:extLst>
              <a:ext uri="{FF2B5EF4-FFF2-40B4-BE49-F238E27FC236}">
                <a16:creationId xmlns:a16="http://schemas.microsoft.com/office/drawing/2014/main" id="{49F3F735-7447-7F4C-9666-191D8DB32FD4}"/>
              </a:ext>
            </a:extLst>
          </p:cNvPr>
          <p:cNvSpPr>
            <a:spLocks noGrp="1"/>
          </p:cNvSpPr>
          <p:nvPr>
            <p:ph type="body" sz="quarter" idx="46" hasCustomPrompt="1"/>
          </p:nvPr>
        </p:nvSpPr>
        <p:spPr>
          <a:xfrm>
            <a:off x="3276601" y="2332718"/>
            <a:ext cx="2590800" cy="86999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40" name="Text Placeholder 2">
            <a:extLst>
              <a:ext uri="{FF2B5EF4-FFF2-40B4-BE49-F238E27FC236}">
                <a16:creationId xmlns:a16="http://schemas.microsoft.com/office/drawing/2014/main" id="{909D859B-5629-A343-B124-724E2D222163}"/>
              </a:ext>
            </a:extLst>
          </p:cNvPr>
          <p:cNvSpPr>
            <a:spLocks noGrp="1"/>
          </p:cNvSpPr>
          <p:nvPr>
            <p:ph type="body" sz="quarter" idx="49" hasCustomPrompt="1"/>
          </p:nvPr>
        </p:nvSpPr>
        <p:spPr>
          <a:xfrm>
            <a:off x="6324600" y="2330409"/>
            <a:ext cx="2590800" cy="869992"/>
          </a:xfrm>
        </p:spPr>
        <p:txBody>
          <a:bodyPr/>
          <a:lstStyle>
            <a:lvl1pPr>
              <a:defRPr sz="1200">
                <a:solidFill>
                  <a:srgbClr val="3D3C3C"/>
                </a:solidFill>
              </a:defRPr>
            </a:lvl1pPr>
            <a:lvl2pPr>
              <a:defRPr sz="1200">
                <a:solidFill>
                  <a:srgbClr val="3D3C3C"/>
                </a:solidFill>
              </a:defRPr>
            </a:lvl2pPr>
            <a:lvl3pPr marL="698500" indent="-171450">
              <a:tabLst/>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42" name="Text Placeholder 2">
            <a:extLst>
              <a:ext uri="{FF2B5EF4-FFF2-40B4-BE49-F238E27FC236}">
                <a16:creationId xmlns:a16="http://schemas.microsoft.com/office/drawing/2014/main" id="{F79B734D-A981-F249-B5AD-DD37EA9B21F9}"/>
              </a:ext>
            </a:extLst>
          </p:cNvPr>
          <p:cNvSpPr>
            <a:spLocks noGrp="1"/>
          </p:cNvSpPr>
          <p:nvPr>
            <p:ph type="body" sz="quarter" idx="52" hasCustomPrompt="1"/>
          </p:nvPr>
        </p:nvSpPr>
        <p:spPr>
          <a:xfrm>
            <a:off x="228602" y="4533506"/>
            <a:ext cx="2590800" cy="86999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43" name="Text Placeholder 2">
            <a:extLst>
              <a:ext uri="{FF2B5EF4-FFF2-40B4-BE49-F238E27FC236}">
                <a16:creationId xmlns:a16="http://schemas.microsoft.com/office/drawing/2014/main" id="{E519CFCA-B445-8D46-AEAE-3AF6051D7297}"/>
              </a:ext>
            </a:extLst>
          </p:cNvPr>
          <p:cNvSpPr>
            <a:spLocks noGrp="1"/>
          </p:cNvSpPr>
          <p:nvPr>
            <p:ph type="body" sz="quarter" idx="53" hasCustomPrompt="1"/>
          </p:nvPr>
        </p:nvSpPr>
        <p:spPr>
          <a:xfrm>
            <a:off x="3276601" y="4568143"/>
            <a:ext cx="2590800" cy="86999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44" name="Text Placeholder 2">
            <a:extLst>
              <a:ext uri="{FF2B5EF4-FFF2-40B4-BE49-F238E27FC236}">
                <a16:creationId xmlns:a16="http://schemas.microsoft.com/office/drawing/2014/main" id="{F60FF828-F1B0-E946-9A7C-82E0A6FCCE44}"/>
              </a:ext>
            </a:extLst>
          </p:cNvPr>
          <p:cNvSpPr>
            <a:spLocks noGrp="1"/>
          </p:cNvSpPr>
          <p:nvPr>
            <p:ph type="body" sz="quarter" idx="54" hasCustomPrompt="1"/>
          </p:nvPr>
        </p:nvSpPr>
        <p:spPr>
          <a:xfrm>
            <a:off x="6324600" y="4565834"/>
            <a:ext cx="2590800" cy="86999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pic>
        <p:nvPicPr>
          <p:cNvPr id="2" name="Picture 1">
            <a:extLst>
              <a:ext uri="{FF2B5EF4-FFF2-40B4-BE49-F238E27FC236}">
                <a16:creationId xmlns:a16="http://schemas.microsoft.com/office/drawing/2014/main" id="{660CD906-D759-AD4D-84A1-E504320196B3}"/>
              </a:ext>
            </a:extLst>
          </p:cNvPr>
          <p:cNvPicPr>
            <a:picLocks noChangeAspect="1"/>
          </p:cNvPicPr>
          <p:nvPr userDrawn="1"/>
        </p:nvPicPr>
        <p:blipFill>
          <a:blip r:embed="rId2"/>
          <a:stretch>
            <a:fillRect/>
          </a:stretch>
        </p:blipFill>
        <p:spPr>
          <a:xfrm>
            <a:off x="233400" y="6342513"/>
            <a:ext cx="723467" cy="227941"/>
          </a:xfrm>
          <a:prstGeom prst="rect">
            <a:avLst/>
          </a:prstGeom>
        </p:spPr>
      </p:pic>
    </p:spTree>
    <p:extLst>
      <p:ext uri="{BB962C8B-B14F-4D97-AF65-F5344CB8AC3E}">
        <p14:creationId xmlns:p14="http://schemas.microsoft.com/office/powerpoint/2010/main" val="1702872207"/>
      </p:ext>
    </p:extLst>
  </p:cSld>
  <p:clrMapOvr>
    <a:masterClrMapping/>
  </p:clrMapOvr>
  <p:extLst>
    <p:ext uri="{DCECCB84-F9BA-43D5-87BE-67443E8EF086}">
      <p15:sldGuideLst xmlns:p15="http://schemas.microsoft.com/office/powerpoint/2012/main"/>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ntent w 3 Rows + Number Icons Cloud">
    <p:bg>
      <p:bgPr>
        <a:solidFill>
          <a:srgbClr val="F2F1EE"/>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D37381A-FB30-D746-B9AF-A57A9F25DEA9}"/>
              </a:ext>
            </a:extLst>
          </p:cNvPr>
          <p:cNvSpPr>
            <a:spLocks noGrp="1"/>
          </p:cNvSpPr>
          <p:nvPr>
            <p:ph type="pic" sz="quarter" idx="59" hasCustomPrompt="1"/>
          </p:nvPr>
        </p:nvSpPr>
        <p:spPr>
          <a:xfrm>
            <a:off x="6096000" y="0"/>
            <a:ext cx="6096000" cy="6853238"/>
          </a:xfrm>
        </p:spPr>
        <p:txBody>
          <a:bodyPr anchor="ctr"/>
          <a:lstStyle>
            <a:lvl1pPr marL="0" indent="0" algn="ctr">
              <a:buNone/>
              <a:defRPr/>
            </a:lvl1pPr>
          </a:lstStyle>
          <a:p>
            <a:r>
              <a:rPr lang="en-US"/>
              <a:t>ADD PHOTO HERE</a:t>
            </a:r>
          </a:p>
        </p:txBody>
      </p:sp>
      <p:sp>
        <p:nvSpPr>
          <p:cNvPr id="17" name="Slide Number Placeholder 5">
            <a:extLst>
              <a:ext uri="{FF2B5EF4-FFF2-40B4-BE49-F238E27FC236}">
                <a16:creationId xmlns:a16="http://schemas.microsoft.com/office/drawing/2014/main" id="{4E6E9ED7-CE8B-DA48-86F3-1D34203D466D}"/>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38" name="Title 1">
            <a:extLst>
              <a:ext uri="{FF2B5EF4-FFF2-40B4-BE49-F238E27FC236}">
                <a16:creationId xmlns:a16="http://schemas.microsoft.com/office/drawing/2014/main" id="{F5C11761-C1D0-FD45-AC79-71641D4D567B}"/>
              </a:ext>
            </a:extLst>
          </p:cNvPr>
          <p:cNvSpPr>
            <a:spLocks noGrp="1"/>
          </p:cNvSpPr>
          <p:nvPr>
            <p:ph type="title" hasCustomPrompt="1"/>
          </p:nvPr>
        </p:nvSpPr>
        <p:spPr>
          <a:xfrm>
            <a:off x="228600" y="294477"/>
            <a:ext cx="10439400"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a:t>Add heading here</a:t>
            </a:r>
          </a:p>
        </p:txBody>
      </p:sp>
      <p:sp>
        <p:nvSpPr>
          <p:cNvPr id="39" name="Text Placeholder 57">
            <a:extLst>
              <a:ext uri="{FF2B5EF4-FFF2-40B4-BE49-F238E27FC236}">
                <a16:creationId xmlns:a16="http://schemas.microsoft.com/office/drawing/2014/main" id="{DDDEE1BD-C0BD-D34A-98F1-DFA5B7561BAC}"/>
              </a:ext>
            </a:extLst>
          </p:cNvPr>
          <p:cNvSpPr>
            <a:spLocks noGrp="1"/>
          </p:cNvSpPr>
          <p:nvPr>
            <p:ph type="body" sz="quarter" idx="40" hasCustomPrompt="1"/>
          </p:nvPr>
        </p:nvSpPr>
        <p:spPr>
          <a:xfrm>
            <a:off x="228600" y="714025"/>
            <a:ext cx="10439965"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16" name="Text Placeholder 2">
            <a:extLst>
              <a:ext uri="{FF2B5EF4-FFF2-40B4-BE49-F238E27FC236}">
                <a16:creationId xmlns:a16="http://schemas.microsoft.com/office/drawing/2014/main" id="{D31BCF95-4828-C34E-A775-48934DDA85DD}"/>
              </a:ext>
            </a:extLst>
          </p:cNvPr>
          <p:cNvSpPr>
            <a:spLocks noGrp="1"/>
          </p:cNvSpPr>
          <p:nvPr>
            <p:ph type="body" sz="quarter" idx="50" hasCustomPrompt="1"/>
          </p:nvPr>
        </p:nvSpPr>
        <p:spPr>
          <a:xfrm>
            <a:off x="1997069" y="1570594"/>
            <a:ext cx="3875726" cy="1073547"/>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18" name="Text Placeholder 2">
            <a:extLst>
              <a:ext uri="{FF2B5EF4-FFF2-40B4-BE49-F238E27FC236}">
                <a16:creationId xmlns:a16="http://schemas.microsoft.com/office/drawing/2014/main" id="{11C685EA-27B7-5943-AD52-5E9D250433BF}"/>
              </a:ext>
            </a:extLst>
          </p:cNvPr>
          <p:cNvSpPr>
            <a:spLocks noGrp="1"/>
          </p:cNvSpPr>
          <p:nvPr>
            <p:ph type="body" sz="quarter" idx="52" hasCustomPrompt="1"/>
          </p:nvPr>
        </p:nvSpPr>
        <p:spPr>
          <a:xfrm>
            <a:off x="1991674" y="3295366"/>
            <a:ext cx="3875726" cy="1073547"/>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0" name="Content Placeholder 2">
            <a:extLst>
              <a:ext uri="{FF2B5EF4-FFF2-40B4-BE49-F238E27FC236}">
                <a16:creationId xmlns:a16="http://schemas.microsoft.com/office/drawing/2014/main" id="{6DC45F44-6CD8-7B49-A629-42720605F70A}"/>
              </a:ext>
            </a:extLst>
          </p:cNvPr>
          <p:cNvSpPr>
            <a:spLocks noGrp="1"/>
          </p:cNvSpPr>
          <p:nvPr>
            <p:ph sz="quarter" idx="54" hasCustomPrompt="1"/>
          </p:nvPr>
        </p:nvSpPr>
        <p:spPr>
          <a:xfrm>
            <a:off x="228600" y="1553062"/>
            <a:ext cx="1536700" cy="1100342"/>
          </a:xfrm>
          <a:noFill/>
        </p:spPr>
        <p:txBody>
          <a:bodyPr/>
          <a:lstStyle>
            <a:lvl1pPr marL="0" indent="0">
              <a:buNone/>
              <a:defRPr sz="2400">
                <a:ln>
                  <a:noFill/>
                </a:ln>
                <a:solidFill>
                  <a:srgbClr val="FF462D"/>
                </a:solidFill>
              </a:defRPr>
            </a:lvl1pPr>
          </a:lstStyle>
          <a:p>
            <a:pPr lvl="0"/>
            <a:r>
              <a:rPr lang="en-US"/>
              <a:t>Add icon or text</a:t>
            </a:r>
          </a:p>
        </p:txBody>
      </p:sp>
      <p:sp>
        <p:nvSpPr>
          <p:cNvPr id="21" name="Content Placeholder 2">
            <a:extLst>
              <a:ext uri="{FF2B5EF4-FFF2-40B4-BE49-F238E27FC236}">
                <a16:creationId xmlns:a16="http://schemas.microsoft.com/office/drawing/2014/main" id="{1BBA7945-0BE1-214C-B256-608506718208}"/>
              </a:ext>
            </a:extLst>
          </p:cNvPr>
          <p:cNvSpPr>
            <a:spLocks noGrp="1"/>
          </p:cNvSpPr>
          <p:nvPr>
            <p:ph sz="quarter" idx="56" hasCustomPrompt="1"/>
          </p:nvPr>
        </p:nvSpPr>
        <p:spPr>
          <a:xfrm>
            <a:off x="228600" y="3268571"/>
            <a:ext cx="1536700" cy="1100342"/>
          </a:xfrm>
          <a:noFill/>
        </p:spPr>
        <p:txBody>
          <a:bodyPr/>
          <a:lstStyle>
            <a:lvl1pPr marL="0" indent="0">
              <a:buNone/>
              <a:defRPr sz="2400">
                <a:ln>
                  <a:noFill/>
                </a:ln>
                <a:solidFill>
                  <a:srgbClr val="FF462D"/>
                </a:solidFill>
              </a:defRPr>
            </a:lvl1pPr>
          </a:lstStyle>
          <a:p>
            <a:pPr lvl="0"/>
            <a:r>
              <a:rPr lang="en-US"/>
              <a:t>Add icon or text</a:t>
            </a:r>
          </a:p>
        </p:txBody>
      </p:sp>
      <p:sp>
        <p:nvSpPr>
          <p:cNvPr id="22" name="Text Placeholder 2">
            <a:extLst>
              <a:ext uri="{FF2B5EF4-FFF2-40B4-BE49-F238E27FC236}">
                <a16:creationId xmlns:a16="http://schemas.microsoft.com/office/drawing/2014/main" id="{0DB46209-9729-4840-B4ED-8C84D053EFC7}"/>
              </a:ext>
            </a:extLst>
          </p:cNvPr>
          <p:cNvSpPr>
            <a:spLocks noGrp="1"/>
          </p:cNvSpPr>
          <p:nvPr>
            <p:ph type="body" sz="quarter" idx="57" hasCustomPrompt="1"/>
          </p:nvPr>
        </p:nvSpPr>
        <p:spPr>
          <a:xfrm>
            <a:off x="1991674" y="5035153"/>
            <a:ext cx="3875726" cy="1073547"/>
          </a:xfrm>
        </p:spPr>
        <p:txBody>
          <a:bodyPr/>
          <a:lstStyle>
            <a:lvl1pPr>
              <a:defRPr sz="1200">
                <a:solidFill>
                  <a:srgbClr val="3D3C3C"/>
                </a:solidFill>
              </a:defRPr>
            </a:lvl1pPr>
            <a:lvl2pPr>
              <a:defRPr sz="1200">
                <a:solidFill>
                  <a:srgbClr val="3D3C3C"/>
                </a:solidFill>
              </a:defRPr>
            </a:lvl2pPr>
            <a:lvl3pPr marL="628650" indent="-163513">
              <a:tabLst/>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3" name="Content Placeholder 2">
            <a:extLst>
              <a:ext uri="{FF2B5EF4-FFF2-40B4-BE49-F238E27FC236}">
                <a16:creationId xmlns:a16="http://schemas.microsoft.com/office/drawing/2014/main" id="{F423BFE5-BAFD-CA41-A643-BCE6075A4485}"/>
              </a:ext>
            </a:extLst>
          </p:cNvPr>
          <p:cNvSpPr>
            <a:spLocks noGrp="1"/>
          </p:cNvSpPr>
          <p:nvPr>
            <p:ph sz="quarter" idx="58" hasCustomPrompt="1"/>
          </p:nvPr>
        </p:nvSpPr>
        <p:spPr>
          <a:xfrm>
            <a:off x="228600" y="5008358"/>
            <a:ext cx="1536700" cy="1100342"/>
          </a:xfrm>
          <a:noFill/>
        </p:spPr>
        <p:txBody>
          <a:bodyPr/>
          <a:lstStyle>
            <a:lvl1pPr marL="0" indent="0">
              <a:buNone/>
              <a:defRPr sz="2400">
                <a:ln>
                  <a:noFill/>
                </a:ln>
                <a:solidFill>
                  <a:srgbClr val="FF462D"/>
                </a:solidFill>
              </a:defRPr>
            </a:lvl1pPr>
          </a:lstStyle>
          <a:p>
            <a:pPr lvl="0"/>
            <a:r>
              <a:rPr lang="en-US"/>
              <a:t>Add icon or text</a:t>
            </a:r>
          </a:p>
        </p:txBody>
      </p:sp>
      <p:pic>
        <p:nvPicPr>
          <p:cNvPr id="2" name="Picture 1">
            <a:extLst>
              <a:ext uri="{FF2B5EF4-FFF2-40B4-BE49-F238E27FC236}">
                <a16:creationId xmlns:a16="http://schemas.microsoft.com/office/drawing/2014/main" id="{902AD82E-B149-723E-0AF7-6B9D1D43052E}"/>
              </a:ext>
            </a:extLst>
          </p:cNvPr>
          <p:cNvPicPr>
            <a:picLocks noChangeAspect="1"/>
          </p:cNvPicPr>
          <p:nvPr userDrawn="1"/>
        </p:nvPicPr>
        <p:blipFill>
          <a:blip r:embed="rId2"/>
          <a:stretch>
            <a:fillRect/>
          </a:stretch>
        </p:blipFill>
        <p:spPr>
          <a:xfrm>
            <a:off x="233400" y="6342513"/>
            <a:ext cx="723467" cy="227941"/>
          </a:xfrm>
          <a:prstGeom prst="rect">
            <a:avLst/>
          </a:prstGeom>
        </p:spPr>
      </p:pic>
    </p:spTree>
    <p:extLst>
      <p:ext uri="{BB962C8B-B14F-4D97-AF65-F5344CB8AC3E}">
        <p14:creationId xmlns:p14="http://schemas.microsoft.com/office/powerpoint/2010/main" val="257273965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ntent w Icons List ">
    <p:bg>
      <p:bgPr>
        <a:solidFill>
          <a:srgbClr val="F2F1EE"/>
        </a:solidFill>
        <a:effectLst/>
      </p:bgPr>
    </p:bg>
    <p:spTree>
      <p:nvGrpSpPr>
        <p:cNvPr id="1" name=""/>
        <p:cNvGrpSpPr/>
        <p:nvPr/>
      </p:nvGrpSpPr>
      <p:grpSpPr>
        <a:xfrm>
          <a:off x="0" y="0"/>
          <a:ext cx="0" cy="0"/>
          <a:chOff x="0" y="0"/>
          <a:chExt cx="0" cy="0"/>
        </a:xfrm>
      </p:grpSpPr>
      <p:sp>
        <p:nvSpPr>
          <p:cNvPr id="20" name="Picture Placeholder 7">
            <a:extLst>
              <a:ext uri="{FF2B5EF4-FFF2-40B4-BE49-F238E27FC236}">
                <a16:creationId xmlns:a16="http://schemas.microsoft.com/office/drawing/2014/main" id="{EAA83C25-A7D5-C44E-BC03-EABD420FC337}"/>
              </a:ext>
            </a:extLst>
          </p:cNvPr>
          <p:cNvSpPr>
            <a:spLocks noGrp="1"/>
          </p:cNvSpPr>
          <p:nvPr>
            <p:ph type="pic" sz="quarter" idx="33" hasCustomPrompt="1"/>
          </p:nvPr>
        </p:nvSpPr>
        <p:spPr>
          <a:xfrm>
            <a:off x="3275642" y="1457036"/>
            <a:ext cx="912044" cy="818311"/>
          </a:xfrm>
          <a:prstGeom prst="rect">
            <a:avLst/>
          </a:prstGeom>
        </p:spPr>
        <p:txBody>
          <a:bodyPr anchor="ctr">
            <a:noAutofit/>
          </a:bodyPr>
          <a:lstStyle>
            <a:lvl1pPr marL="0" indent="0" algn="ctr">
              <a:buNone/>
              <a:defRPr b="0" i="0">
                <a:solidFill>
                  <a:srgbClr val="3D3C3C"/>
                </a:solidFill>
                <a:latin typeface="TWK Everett" panose="020B0204000000000000" pitchFamily="34" charset="77"/>
              </a:defRPr>
            </a:lvl1pPr>
          </a:lstStyle>
          <a:p>
            <a:r>
              <a:rPr lang="en-US"/>
              <a:t>PLACE ICON HERE</a:t>
            </a:r>
          </a:p>
        </p:txBody>
      </p:sp>
      <p:sp>
        <p:nvSpPr>
          <p:cNvPr id="21" name="Picture Placeholder 7">
            <a:extLst>
              <a:ext uri="{FF2B5EF4-FFF2-40B4-BE49-F238E27FC236}">
                <a16:creationId xmlns:a16="http://schemas.microsoft.com/office/drawing/2014/main" id="{1C3320EC-C702-784B-966E-56589D005226}"/>
              </a:ext>
            </a:extLst>
          </p:cNvPr>
          <p:cNvSpPr>
            <a:spLocks noGrp="1"/>
          </p:cNvSpPr>
          <p:nvPr>
            <p:ph type="pic" sz="quarter" idx="34" hasCustomPrompt="1"/>
          </p:nvPr>
        </p:nvSpPr>
        <p:spPr>
          <a:xfrm>
            <a:off x="6327091" y="1457036"/>
            <a:ext cx="912043" cy="818311"/>
          </a:xfrm>
          <a:prstGeom prst="rect">
            <a:avLst/>
          </a:prstGeom>
        </p:spPr>
        <p:txBody>
          <a:bodyPr anchor="ctr">
            <a:noAutofit/>
          </a:bodyPr>
          <a:lstStyle>
            <a:lvl1pPr marL="0" indent="0" algn="ctr">
              <a:buNone/>
              <a:defRPr b="0" i="0">
                <a:solidFill>
                  <a:srgbClr val="3D3C3C"/>
                </a:solidFill>
                <a:latin typeface="TWK Everett" panose="020B0204000000000000" pitchFamily="34" charset="77"/>
              </a:defRPr>
            </a:lvl1pPr>
          </a:lstStyle>
          <a:p>
            <a:r>
              <a:rPr lang="en-US"/>
              <a:t>PLACE ICON HERE</a:t>
            </a:r>
          </a:p>
        </p:txBody>
      </p:sp>
      <p:sp>
        <p:nvSpPr>
          <p:cNvPr id="22" name="Picture Placeholder 7">
            <a:extLst>
              <a:ext uri="{FF2B5EF4-FFF2-40B4-BE49-F238E27FC236}">
                <a16:creationId xmlns:a16="http://schemas.microsoft.com/office/drawing/2014/main" id="{4404D43E-76A6-4948-9A3B-149BCDDC8C7A}"/>
              </a:ext>
            </a:extLst>
          </p:cNvPr>
          <p:cNvSpPr>
            <a:spLocks noGrp="1"/>
          </p:cNvSpPr>
          <p:nvPr>
            <p:ph type="pic" sz="quarter" idx="35" hasCustomPrompt="1"/>
          </p:nvPr>
        </p:nvSpPr>
        <p:spPr>
          <a:xfrm>
            <a:off x="9379614" y="1457036"/>
            <a:ext cx="910693" cy="818311"/>
          </a:xfrm>
          <a:prstGeom prst="rect">
            <a:avLst/>
          </a:prstGeom>
        </p:spPr>
        <p:txBody>
          <a:bodyPr anchor="ctr">
            <a:noAutofit/>
          </a:bodyPr>
          <a:lstStyle>
            <a:lvl1pPr marL="0" indent="0" algn="ctr">
              <a:buNone/>
              <a:defRPr b="0" i="0">
                <a:solidFill>
                  <a:srgbClr val="3D3C3C"/>
                </a:solidFill>
                <a:latin typeface="TWK Everett" panose="020B0204000000000000" pitchFamily="34" charset="77"/>
              </a:defRPr>
            </a:lvl1pPr>
          </a:lstStyle>
          <a:p>
            <a:r>
              <a:rPr lang="en-US"/>
              <a:t>PLACE ICON HERE</a:t>
            </a:r>
          </a:p>
        </p:txBody>
      </p:sp>
      <p:sp>
        <p:nvSpPr>
          <p:cNvPr id="23" name="Picture Placeholder 7">
            <a:extLst>
              <a:ext uri="{FF2B5EF4-FFF2-40B4-BE49-F238E27FC236}">
                <a16:creationId xmlns:a16="http://schemas.microsoft.com/office/drawing/2014/main" id="{72FB2A4E-1B5D-FF46-A012-D1DF01E24703}"/>
              </a:ext>
            </a:extLst>
          </p:cNvPr>
          <p:cNvSpPr>
            <a:spLocks noGrp="1"/>
          </p:cNvSpPr>
          <p:nvPr>
            <p:ph type="pic" sz="quarter" idx="36" hasCustomPrompt="1"/>
          </p:nvPr>
        </p:nvSpPr>
        <p:spPr>
          <a:xfrm>
            <a:off x="3275642" y="3727596"/>
            <a:ext cx="912044" cy="818311"/>
          </a:xfrm>
          <a:prstGeom prst="rect">
            <a:avLst/>
          </a:prstGeom>
        </p:spPr>
        <p:txBody>
          <a:bodyPr anchor="ctr">
            <a:noAutofit/>
          </a:bodyPr>
          <a:lstStyle>
            <a:lvl1pPr marL="0" indent="0" algn="ctr">
              <a:buNone/>
              <a:defRPr b="0" i="0">
                <a:solidFill>
                  <a:srgbClr val="3D3C3C"/>
                </a:solidFill>
                <a:latin typeface="TWK Everett" panose="020B0204000000000000" pitchFamily="34" charset="77"/>
              </a:defRPr>
            </a:lvl1pPr>
          </a:lstStyle>
          <a:p>
            <a:r>
              <a:rPr lang="en-US"/>
              <a:t>PLACE ICON HERE</a:t>
            </a:r>
          </a:p>
        </p:txBody>
      </p:sp>
      <p:sp>
        <p:nvSpPr>
          <p:cNvPr id="24" name="Picture Placeholder 7">
            <a:extLst>
              <a:ext uri="{FF2B5EF4-FFF2-40B4-BE49-F238E27FC236}">
                <a16:creationId xmlns:a16="http://schemas.microsoft.com/office/drawing/2014/main" id="{B0DC0B18-D14B-A540-91A5-DB1C9ED122B4}"/>
              </a:ext>
            </a:extLst>
          </p:cNvPr>
          <p:cNvSpPr>
            <a:spLocks noGrp="1"/>
          </p:cNvSpPr>
          <p:nvPr>
            <p:ph type="pic" sz="quarter" idx="37" hasCustomPrompt="1"/>
          </p:nvPr>
        </p:nvSpPr>
        <p:spPr>
          <a:xfrm>
            <a:off x="6327091" y="3727596"/>
            <a:ext cx="912043" cy="818311"/>
          </a:xfrm>
          <a:prstGeom prst="rect">
            <a:avLst/>
          </a:prstGeom>
        </p:spPr>
        <p:txBody>
          <a:bodyPr anchor="ctr">
            <a:noAutofit/>
          </a:bodyPr>
          <a:lstStyle>
            <a:lvl1pPr marL="0" indent="0" algn="ctr">
              <a:buNone/>
              <a:defRPr b="0" i="0">
                <a:solidFill>
                  <a:srgbClr val="3D3C3C"/>
                </a:solidFill>
                <a:latin typeface="TWK Everett" panose="020B0204000000000000" pitchFamily="34" charset="77"/>
              </a:defRPr>
            </a:lvl1pPr>
          </a:lstStyle>
          <a:p>
            <a:r>
              <a:rPr lang="en-US"/>
              <a:t>PLACE ICON HERE</a:t>
            </a:r>
          </a:p>
        </p:txBody>
      </p:sp>
      <p:sp>
        <p:nvSpPr>
          <p:cNvPr id="26" name="Picture Placeholder 7">
            <a:extLst>
              <a:ext uri="{FF2B5EF4-FFF2-40B4-BE49-F238E27FC236}">
                <a16:creationId xmlns:a16="http://schemas.microsoft.com/office/drawing/2014/main" id="{CD67EB63-28F4-E040-9A84-8011CD7C8FE5}"/>
              </a:ext>
            </a:extLst>
          </p:cNvPr>
          <p:cNvSpPr>
            <a:spLocks noGrp="1"/>
          </p:cNvSpPr>
          <p:nvPr>
            <p:ph type="pic" sz="quarter" idx="39" hasCustomPrompt="1"/>
          </p:nvPr>
        </p:nvSpPr>
        <p:spPr>
          <a:xfrm>
            <a:off x="9379614" y="3727596"/>
            <a:ext cx="910693" cy="818311"/>
          </a:xfrm>
          <a:prstGeom prst="rect">
            <a:avLst/>
          </a:prstGeom>
        </p:spPr>
        <p:txBody>
          <a:bodyPr anchor="ctr">
            <a:noAutofit/>
          </a:bodyPr>
          <a:lstStyle>
            <a:lvl1pPr marL="0" indent="0" algn="ctr">
              <a:buNone/>
              <a:defRPr b="0" i="0">
                <a:solidFill>
                  <a:srgbClr val="3D3C3C"/>
                </a:solidFill>
                <a:latin typeface="TWK Everett" panose="020B0204000000000000" pitchFamily="34" charset="77"/>
              </a:defRPr>
            </a:lvl1pPr>
          </a:lstStyle>
          <a:p>
            <a:r>
              <a:rPr lang="en-US"/>
              <a:t>PLACE ICON HERE</a:t>
            </a:r>
          </a:p>
        </p:txBody>
      </p:sp>
      <p:sp>
        <p:nvSpPr>
          <p:cNvPr id="30" name="Slide Number Placeholder 5">
            <a:extLst>
              <a:ext uri="{FF2B5EF4-FFF2-40B4-BE49-F238E27FC236}">
                <a16:creationId xmlns:a16="http://schemas.microsoft.com/office/drawing/2014/main" id="{1FBCF938-EB1F-E842-88D8-795586C115B1}"/>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rgbClr val="3D3C3C"/>
                </a:solidFill>
                <a:latin typeface="TWK Everett" panose="020B0204000000000000" pitchFamily="34" charset="77"/>
              </a:defRPr>
            </a:lvl1pPr>
          </a:lstStyle>
          <a:p>
            <a:fld id="{BB55D76A-9B6E-CD41-ABBE-F6C938295BAD}" type="slidenum">
              <a:rPr lang="en-US" smtClean="0"/>
              <a:pPr/>
              <a:t>‹#›</a:t>
            </a:fld>
            <a:endParaRPr lang="en-US"/>
          </a:p>
        </p:txBody>
      </p:sp>
      <p:sp>
        <p:nvSpPr>
          <p:cNvPr id="36" name="Title 1">
            <a:extLst>
              <a:ext uri="{FF2B5EF4-FFF2-40B4-BE49-F238E27FC236}">
                <a16:creationId xmlns:a16="http://schemas.microsoft.com/office/drawing/2014/main" id="{B96B7D0F-251B-FD43-BCB7-CB20958C0B41}"/>
              </a:ext>
            </a:extLst>
          </p:cNvPr>
          <p:cNvSpPr>
            <a:spLocks noGrp="1"/>
          </p:cNvSpPr>
          <p:nvPr>
            <p:ph type="title" hasCustomPrompt="1"/>
          </p:nvPr>
        </p:nvSpPr>
        <p:spPr>
          <a:xfrm>
            <a:off x="228600" y="294477"/>
            <a:ext cx="2590800"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38" name="Text Placeholder 2">
            <a:extLst>
              <a:ext uri="{FF2B5EF4-FFF2-40B4-BE49-F238E27FC236}">
                <a16:creationId xmlns:a16="http://schemas.microsoft.com/office/drawing/2014/main" id="{37F4BA20-7EA4-D548-8BDD-288F2CD56CA2}"/>
              </a:ext>
            </a:extLst>
          </p:cNvPr>
          <p:cNvSpPr>
            <a:spLocks noGrp="1"/>
          </p:cNvSpPr>
          <p:nvPr>
            <p:ph type="body" sz="quarter" idx="48" hasCustomPrompt="1"/>
          </p:nvPr>
        </p:nvSpPr>
        <p:spPr>
          <a:xfrm>
            <a:off x="3276599" y="2292309"/>
            <a:ext cx="2594641" cy="869992"/>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39" name="Text Placeholder 2">
            <a:extLst>
              <a:ext uri="{FF2B5EF4-FFF2-40B4-BE49-F238E27FC236}">
                <a16:creationId xmlns:a16="http://schemas.microsoft.com/office/drawing/2014/main" id="{49F3F735-7447-7F4C-9666-191D8DB32FD4}"/>
              </a:ext>
            </a:extLst>
          </p:cNvPr>
          <p:cNvSpPr>
            <a:spLocks noGrp="1"/>
          </p:cNvSpPr>
          <p:nvPr>
            <p:ph type="body" sz="quarter" idx="46" hasCustomPrompt="1"/>
          </p:nvPr>
        </p:nvSpPr>
        <p:spPr>
          <a:xfrm>
            <a:off x="6324600" y="2292309"/>
            <a:ext cx="2594641" cy="86999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40" name="Text Placeholder 2">
            <a:extLst>
              <a:ext uri="{FF2B5EF4-FFF2-40B4-BE49-F238E27FC236}">
                <a16:creationId xmlns:a16="http://schemas.microsoft.com/office/drawing/2014/main" id="{909D859B-5629-A343-B124-724E2D222163}"/>
              </a:ext>
            </a:extLst>
          </p:cNvPr>
          <p:cNvSpPr>
            <a:spLocks noGrp="1"/>
          </p:cNvSpPr>
          <p:nvPr>
            <p:ph type="body" sz="quarter" idx="49" hasCustomPrompt="1"/>
          </p:nvPr>
        </p:nvSpPr>
        <p:spPr>
          <a:xfrm>
            <a:off x="9379614" y="2292309"/>
            <a:ext cx="2590800" cy="86999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42" name="Text Placeholder 2">
            <a:extLst>
              <a:ext uri="{FF2B5EF4-FFF2-40B4-BE49-F238E27FC236}">
                <a16:creationId xmlns:a16="http://schemas.microsoft.com/office/drawing/2014/main" id="{F79B734D-A981-F249-B5AD-DD37EA9B21F9}"/>
              </a:ext>
            </a:extLst>
          </p:cNvPr>
          <p:cNvSpPr>
            <a:spLocks noGrp="1"/>
          </p:cNvSpPr>
          <p:nvPr>
            <p:ph type="body" sz="quarter" idx="52" hasCustomPrompt="1"/>
          </p:nvPr>
        </p:nvSpPr>
        <p:spPr>
          <a:xfrm>
            <a:off x="3276599" y="4565834"/>
            <a:ext cx="2594641" cy="86999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43" name="Text Placeholder 2">
            <a:extLst>
              <a:ext uri="{FF2B5EF4-FFF2-40B4-BE49-F238E27FC236}">
                <a16:creationId xmlns:a16="http://schemas.microsoft.com/office/drawing/2014/main" id="{E519CFCA-B445-8D46-AEAE-3AF6051D7297}"/>
              </a:ext>
            </a:extLst>
          </p:cNvPr>
          <p:cNvSpPr>
            <a:spLocks noGrp="1"/>
          </p:cNvSpPr>
          <p:nvPr>
            <p:ph type="body" sz="quarter" idx="53" hasCustomPrompt="1"/>
          </p:nvPr>
        </p:nvSpPr>
        <p:spPr>
          <a:xfrm>
            <a:off x="6324600" y="4565834"/>
            <a:ext cx="2594641" cy="86999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44" name="Text Placeholder 2">
            <a:extLst>
              <a:ext uri="{FF2B5EF4-FFF2-40B4-BE49-F238E27FC236}">
                <a16:creationId xmlns:a16="http://schemas.microsoft.com/office/drawing/2014/main" id="{F60FF828-F1B0-E946-9A7C-82E0A6FCCE44}"/>
              </a:ext>
            </a:extLst>
          </p:cNvPr>
          <p:cNvSpPr>
            <a:spLocks noGrp="1"/>
          </p:cNvSpPr>
          <p:nvPr>
            <p:ph type="body" sz="quarter" idx="54" hasCustomPrompt="1"/>
          </p:nvPr>
        </p:nvSpPr>
        <p:spPr>
          <a:xfrm>
            <a:off x="9379614" y="4565834"/>
            <a:ext cx="2590800" cy="86999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pic>
        <p:nvPicPr>
          <p:cNvPr id="2" name="Picture 1">
            <a:extLst>
              <a:ext uri="{FF2B5EF4-FFF2-40B4-BE49-F238E27FC236}">
                <a16:creationId xmlns:a16="http://schemas.microsoft.com/office/drawing/2014/main" id="{A284707C-DD76-403C-8AF4-6C761F23CDD1}"/>
              </a:ext>
            </a:extLst>
          </p:cNvPr>
          <p:cNvPicPr>
            <a:picLocks noChangeAspect="1"/>
          </p:cNvPicPr>
          <p:nvPr userDrawn="1"/>
        </p:nvPicPr>
        <p:blipFill>
          <a:blip r:embed="rId2"/>
          <a:stretch>
            <a:fillRect/>
          </a:stretch>
        </p:blipFill>
        <p:spPr>
          <a:xfrm>
            <a:off x="233400" y="6342513"/>
            <a:ext cx="723467" cy="227941"/>
          </a:xfrm>
          <a:prstGeom prst="rect">
            <a:avLst/>
          </a:prstGeom>
        </p:spPr>
      </p:pic>
    </p:spTree>
    <p:extLst>
      <p:ext uri="{BB962C8B-B14F-4D97-AF65-F5344CB8AC3E}">
        <p14:creationId xmlns:p14="http://schemas.microsoft.com/office/powerpoint/2010/main" val="254616964"/>
      </p:ext>
    </p:extLst>
  </p:cSld>
  <p:clrMapOvr>
    <a:masterClrMapping/>
  </p:clrMapOvr>
  <p:extLst>
    <p:ext uri="{DCECCB84-F9BA-43D5-87BE-67443E8EF086}">
      <p15:sldGuideLst xmlns:p15="http://schemas.microsoft.com/office/powerpoint/2012/main"/>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3 Column icons numbers">
    <p:bg>
      <p:bgPr>
        <a:solidFill>
          <a:srgbClr val="F2F1EE"/>
        </a:solidFill>
        <a:effectLst/>
      </p:bgPr>
    </p:bg>
    <p:spTree>
      <p:nvGrpSpPr>
        <p:cNvPr id="1" name=""/>
        <p:cNvGrpSpPr/>
        <p:nvPr/>
      </p:nvGrpSpPr>
      <p:grpSpPr>
        <a:xfrm>
          <a:off x="0" y="0"/>
          <a:ext cx="0" cy="0"/>
          <a:chOff x="0" y="0"/>
          <a:chExt cx="0" cy="0"/>
        </a:xfrm>
      </p:grpSpPr>
      <p:sp>
        <p:nvSpPr>
          <p:cNvPr id="30" name="Slide Number Placeholder 5">
            <a:extLst>
              <a:ext uri="{FF2B5EF4-FFF2-40B4-BE49-F238E27FC236}">
                <a16:creationId xmlns:a16="http://schemas.microsoft.com/office/drawing/2014/main" id="{1FBCF938-EB1F-E842-88D8-795586C115B1}"/>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36" name="Title 1">
            <a:extLst>
              <a:ext uri="{FF2B5EF4-FFF2-40B4-BE49-F238E27FC236}">
                <a16:creationId xmlns:a16="http://schemas.microsoft.com/office/drawing/2014/main" id="{B96B7D0F-251B-FD43-BCB7-CB20958C0B41}"/>
              </a:ext>
            </a:extLst>
          </p:cNvPr>
          <p:cNvSpPr>
            <a:spLocks noGrp="1"/>
          </p:cNvSpPr>
          <p:nvPr>
            <p:ph type="title" hasCustomPrompt="1"/>
          </p:nvPr>
        </p:nvSpPr>
        <p:spPr>
          <a:xfrm>
            <a:off x="228599" y="294477"/>
            <a:ext cx="281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37" name="Text Placeholder 57">
            <a:extLst>
              <a:ext uri="{FF2B5EF4-FFF2-40B4-BE49-F238E27FC236}">
                <a16:creationId xmlns:a16="http://schemas.microsoft.com/office/drawing/2014/main" id="{84B35694-6A50-2E4B-A859-D0BD696C8081}"/>
              </a:ext>
            </a:extLst>
          </p:cNvPr>
          <p:cNvSpPr>
            <a:spLocks noGrp="1"/>
          </p:cNvSpPr>
          <p:nvPr>
            <p:ph type="body" sz="quarter" idx="51" hasCustomPrompt="1"/>
          </p:nvPr>
        </p:nvSpPr>
        <p:spPr>
          <a:xfrm>
            <a:off x="228600" y="714025"/>
            <a:ext cx="2819554"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38" name="Text Placeholder 2">
            <a:extLst>
              <a:ext uri="{FF2B5EF4-FFF2-40B4-BE49-F238E27FC236}">
                <a16:creationId xmlns:a16="http://schemas.microsoft.com/office/drawing/2014/main" id="{37F4BA20-7EA4-D548-8BDD-288F2CD56CA2}"/>
              </a:ext>
            </a:extLst>
          </p:cNvPr>
          <p:cNvSpPr>
            <a:spLocks noGrp="1"/>
          </p:cNvSpPr>
          <p:nvPr>
            <p:ph type="body" sz="quarter" idx="48" hasCustomPrompt="1"/>
          </p:nvPr>
        </p:nvSpPr>
        <p:spPr>
          <a:xfrm>
            <a:off x="3276600" y="1338688"/>
            <a:ext cx="2590800" cy="4681111"/>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39" name="Text Placeholder 2">
            <a:extLst>
              <a:ext uri="{FF2B5EF4-FFF2-40B4-BE49-F238E27FC236}">
                <a16:creationId xmlns:a16="http://schemas.microsoft.com/office/drawing/2014/main" id="{49F3F735-7447-7F4C-9666-191D8DB32FD4}"/>
              </a:ext>
            </a:extLst>
          </p:cNvPr>
          <p:cNvSpPr>
            <a:spLocks noGrp="1"/>
          </p:cNvSpPr>
          <p:nvPr>
            <p:ph type="body" sz="quarter" idx="46" hasCustomPrompt="1"/>
          </p:nvPr>
        </p:nvSpPr>
        <p:spPr>
          <a:xfrm>
            <a:off x="6326520" y="1338688"/>
            <a:ext cx="2590800" cy="4681111"/>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40" name="Text Placeholder 2">
            <a:extLst>
              <a:ext uri="{FF2B5EF4-FFF2-40B4-BE49-F238E27FC236}">
                <a16:creationId xmlns:a16="http://schemas.microsoft.com/office/drawing/2014/main" id="{909D859B-5629-A343-B124-724E2D222163}"/>
              </a:ext>
            </a:extLst>
          </p:cNvPr>
          <p:cNvSpPr>
            <a:spLocks noGrp="1"/>
          </p:cNvSpPr>
          <p:nvPr>
            <p:ph type="body" sz="quarter" idx="49" hasCustomPrompt="1"/>
          </p:nvPr>
        </p:nvSpPr>
        <p:spPr>
          <a:xfrm>
            <a:off x="9372600" y="1338688"/>
            <a:ext cx="2590800" cy="4681111"/>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12" name="Content Placeholder 2">
            <a:extLst>
              <a:ext uri="{FF2B5EF4-FFF2-40B4-BE49-F238E27FC236}">
                <a16:creationId xmlns:a16="http://schemas.microsoft.com/office/drawing/2014/main" id="{DCEB27A4-334A-A14E-ABCB-FF0FE4C45437}"/>
              </a:ext>
            </a:extLst>
          </p:cNvPr>
          <p:cNvSpPr>
            <a:spLocks noGrp="1"/>
          </p:cNvSpPr>
          <p:nvPr>
            <p:ph sz="quarter" idx="54" hasCustomPrompt="1"/>
          </p:nvPr>
        </p:nvSpPr>
        <p:spPr>
          <a:xfrm>
            <a:off x="3276599" y="306073"/>
            <a:ext cx="2590799" cy="593087"/>
          </a:xfrm>
        </p:spPr>
        <p:txBody>
          <a:bodyPr/>
          <a:lstStyle>
            <a:lvl1pPr marL="0" indent="0">
              <a:buNone/>
              <a:defRPr sz="2400">
                <a:ln>
                  <a:noFill/>
                </a:ln>
                <a:solidFill>
                  <a:srgbClr val="042315"/>
                </a:solidFill>
              </a:defRPr>
            </a:lvl1pPr>
          </a:lstStyle>
          <a:p>
            <a:pPr lvl="0"/>
            <a:r>
              <a:rPr lang="en-US"/>
              <a:t>Add icon or text</a:t>
            </a:r>
          </a:p>
        </p:txBody>
      </p:sp>
      <p:sp>
        <p:nvSpPr>
          <p:cNvPr id="13" name="Content Placeholder 2">
            <a:extLst>
              <a:ext uri="{FF2B5EF4-FFF2-40B4-BE49-F238E27FC236}">
                <a16:creationId xmlns:a16="http://schemas.microsoft.com/office/drawing/2014/main" id="{64DC4447-B143-E64A-B37F-4CA9ECB1087D}"/>
              </a:ext>
            </a:extLst>
          </p:cNvPr>
          <p:cNvSpPr>
            <a:spLocks noGrp="1"/>
          </p:cNvSpPr>
          <p:nvPr>
            <p:ph sz="quarter" idx="55" hasCustomPrompt="1"/>
          </p:nvPr>
        </p:nvSpPr>
        <p:spPr>
          <a:xfrm>
            <a:off x="6326520" y="306073"/>
            <a:ext cx="2590799" cy="593087"/>
          </a:xfrm>
        </p:spPr>
        <p:txBody>
          <a:bodyPr/>
          <a:lstStyle>
            <a:lvl1pPr marL="0" indent="0">
              <a:buNone/>
              <a:defRPr sz="2400">
                <a:ln>
                  <a:noFill/>
                </a:ln>
                <a:solidFill>
                  <a:srgbClr val="042315"/>
                </a:solidFill>
              </a:defRPr>
            </a:lvl1pPr>
          </a:lstStyle>
          <a:p>
            <a:pPr lvl="0"/>
            <a:r>
              <a:rPr lang="en-US"/>
              <a:t>Add icon or text</a:t>
            </a:r>
          </a:p>
        </p:txBody>
      </p:sp>
      <p:sp>
        <p:nvSpPr>
          <p:cNvPr id="14" name="Content Placeholder 2">
            <a:extLst>
              <a:ext uri="{FF2B5EF4-FFF2-40B4-BE49-F238E27FC236}">
                <a16:creationId xmlns:a16="http://schemas.microsoft.com/office/drawing/2014/main" id="{0E40A1C0-99AC-9E4D-A44D-319D057C0A41}"/>
              </a:ext>
            </a:extLst>
          </p:cNvPr>
          <p:cNvSpPr>
            <a:spLocks noGrp="1"/>
          </p:cNvSpPr>
          <p:nvPr>
            <p:ph sz="quarter" idx="56" hasCustomPrompt="1"/>
          </p:nvPr>
        </p:nvSpPr>
        <p:spPr>
          <a:xfrm>
            <a:off x="9369073" y="306073"/>
            <a:ext cx="2590799" cy="593087"/>
          </a:xfrm>
        </p:spPr>
        <p:txBody>
          <a:bodyPr/>
          <a:lstStyle>
            <a:lvl1pPr marL="0" indent="0">
              <a:buNone/>
              <a:defRPr sz="2400">
                <a:ln>
                  <a:noFill/>
                </a:ln>
                <a:solidFill>
                  <a:srgbClr val="042315"/>
                </a:solidFill>
              </a:defRPr>
            </a:lvl1pPr>
          </a:lstStyle>
          <a:p>
            <a:pPr lvl="0"/>
            <a:r>
              <a:rPr lang="en-US"/>
              <a:t>Add icon or text</a:t>
            </a:r>
          </a:p>
        </p:txBody>
      </p:sp>
      <p:sp>
        <p:nvSpPr>
          <p:cNvPr id="15" name="Text Placeholder 2">
            <a:extLst>
              <a:ext uri="{FF2B5EF4-FFF2-40B4-BE49-F238E27FC236}">
                <a16:creationId xmlns:a16="http://schemas.microsoft.com/office/drawing/2014/main" id="{52C66027-8C58-2E48-AF9C-F509505FA3B3}"/>
              </a:ext>
            </a:extLst>
          </p:cNvPr>
          <p:cNvSpPr>
            <a:spLocks noGrp="1"/>
          </p:cNvSpPr>
          <p:nvPr>
            <p:ph type="body" sz="quarter" idx="57" hasCustomPrompt="1"/>
          </p:nvPr>
        </p:nvSpPr>
        <p:spPr>
          <a:xfrm>
            <a:off x="3276600" y="1039283"/>
            <a:ext cx="2590800" cy="299406"/>
          </a:xfrm>
        </p:spPr>
        <p:txBody>
          <a:bodyPr/>
          <a:lstStyle>
            <a:lvl1pPr marL="0" indent="0">
              <a:buNone/>
              <a:defRPr sz="1400" b="1">
                <a:solidFill>
                  <a:srgbClr val="FF462D"/>
                </a:solidFill>
              </a:defRPr>
            </a:lvl1pPr>
            <a:lvl2pPr>
              <a:defRPr sz="1200"/>
            </a:lvl2pPr>
            <a:lvl3pPr>
              <a:defRPr sz="1200"/>
            </a:lvl3pPr>
            <a:lvl4pPr>
              <a:defRPr sz="1200"/>
            </a:lvl4pPr>
            <a:lvl5pPr>
              <a:defRPr sz="1200"/>
            </a:lvl5pPr>
          </a:lstStyle>
          <a:p>
            <a:pPr lvl="0"/>
            <a:r>
              <a:rPr lang="en-US"/>
              <a:t>Subheading</a:t>
            </a:r>
          </a:p>
        </p:txBody>
      </p:sp>
      <p:sp>
        <p:nvSpPr>
          <p:cNvPr id="19" name="Text Placeholder 2">
            <a:extLst>
              <a:ext uri="{FF2B5EF4-FFF2-40B4-BE49-F238E27FC236}">
                <a16:creationId xmlns:a16="http://schemas.microsoft.com/office/drawing/2014/main" id="{9CC59EC9-E651-6C4B-B488-6E5FFEAB7E55}"/>
              </a:ext>
            </a:extLst>
          </p:cNvPr>
          <p:cNvSpPr>
            <a:spLocks noGrp="1"/>
          </p:cNvSpPr>
          <p:nvPr>
            <p:ph type="body" sz="quarter" idx="58" hasCustomPrompt="1"/>
          </p:nvPr>
        </p:nvSpPr>
        <p:spPr>
          <a:xfrm>
            <a:off x="6326520" y="1039283"/>
            <a:ext cx="2590800" cy="299406"/>
          </a:xfrm>
        </p:spPr>
        <p:txBody>
          <a:bodyPr/>
          <a:lstStyle>
            <a:lvl1pPr marL="0" indent="0">
              <a:buNone/>
              <a:defRPr sz="1400" b="1">
                <a:solidFill>
                  <a:srgbClr val="FF462D"/>
                </a:solidFill>
              </a:defRPr>
            </a:lvl1pPr>
            <a:lvl2pPr>
              <a:defRPr sz="1200"/>
            </a:lvl2pPr>
            <a:lvl3pPr>
              <a:defRPr sz="1200"/>
            </a:lvl3pPr>
            <a:lvl4pPr>
              <a:defRPr sz="1200"/>
            </a:lvl4pPr>
            <a:lvl5pPr>
              <a:defRPr sz="1200"/>
            </a:lvl5pPr>
          </a:lstStyle>
          <a:p>
            <a:pPr lvl="0"/>
            <a:r>
              <a:rPr lang="en-US"/>
              <a:t>Subheading</a:t>
            </a:r>
          </a:p>
        </p:txBody>
      </p:sp>
      <p:sp>
        <p:nvSpPr>
          <p:cNvPr id="20" name="Text Placeholder 2">
            <a:extLst>
              <a:ext uri="{FF2B5EF4-FFF2-40B4-BE49-F238E27FC236}">
                <a16:creationId xmlns:a16="http://schemas.microsoft.com/office/drawing/2014/main" id="{0E24D388-4045-7548-AF64-526E9A4406E8}"/>
              </a:ext>
            </a:extLst>
          </p:cNvPr>
          <p:cNvSpPr>
            <a:spLocks noGrp="1"/>
          </p:cNvSpPr>
          <p:nvPr>
            <p:ph type="body" sz="quarter" idx="59" hasCustomPrompt="1"/>
          </p:nvPr>
        </p:nvSpPr>
        <p:spPr>
          <a:xfrm>
            <a:off x="9373643" y="1039283"/>
            <a:ext cx="2590800" cy="299406"/>
          </a:xfrm>
        </p:spPr>
        <p:txBody>
          <a:bodyPr/>
          <a:lstStyle>
            <a:lvl1pPr marL="0" indent="0">
              <a:buNone/>
              <a:defRPr sz="1400" b="1">
                <a:solidFill>
                  <a:srgbClr val="FF462D"/>
                </a:solidFill>
              </a:defRPr>
            </a:lvl1pPr>
            <a:lvl2pPr>
              <a:defRPr sz="1200"/>
            </a:lvl2pPr>
            <a:lvl3pPr>
              <a:defRPr sz="1200"/>
            </a:lvl3pPr>
            <a:lvl4pPr>
              <a:defRPr sz="1200"/>
            </a:lvl4pPr>
            <a:lvl5pPr>
              <a:defRPr sz="1200"/>
            </a:lvl5pPr>
          </a:lstStyle>
          <a:p>
            <a:pPr lvl="0"/>
            <a:r>
              <a:rPr lang="en-US"/>
              <a:t>Subheading</a:t>
            </a:r>
          </a:p>
        </p:txBody>
      </p:sp>
      <p:pic>
        <p:nvPicPr>
          <p:cNvPr id="2" name="Picture 1">
            <a:extLst>
              <a:ext uri="{FF2B5EF4-FFF2-40B4-BE49-F238E27FC236}">
                <a16:creationId xmlns:a16="http://schemas.microsoft.com/office/drawing/2014/main" id="{C6CB4BC5-C2BB-A3DC-A6B8-3F56E075E533}"/>
              </a:ext>
            </a:extLst>
          </p:cNvPr>
          <p:cNvPicPr>
            <a:picLocks noChangeAspect="1"/>
          </p:cNvPicPr>
          <p:nvPr userDrawn="1"/>
        </p:nvPicPr>
        <p:blipFill>
          <a:blip r:embed="rId2"/>
          <a:stretch>
            <a:fillRect/>
          </a:stretch>
        </p:blipFill>
        <p:spPr>
          <a:xfrm>
            <a:off x="233400" y="6342513"/>
            <a:ext cx="723467" cy="227941"/>
          </a:xfrm>
          <a:prstGeom prst="rect">
            <a:avLst/>
          </a:prstGeom>
        </p:spPr>
      </p:pic>
    </p:spTree>
    <p:extLst>
      <p:ext uri="{BB962C8B-B14F-4D97-AF65-F5344CB8AC3E}">
        <p14:creationId xmlns:p14="http://schemas.microsoft.com/office/powerpoint/2010/main" val="559017309"/>
      </p:ext>
    </p:extLst>
  </p:cSld>
  <p:clrMapOvr>
    <a:masterClrMapping/>
  </p:clrMapOvr>
  <p:extLst>
    <p:ext uri="{DCECCB84-F9BA-43D5-87BE-67443E8EF086}">
      <p15:sldGuideLst xmlns:p15="http://schemas.microsoft.com/office/powerpoint/2012/main"/>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eam 4 Person">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B3700A0-29DE-834A-B6C2-E3D4696E5DD5}"/>
              </a:ext>
            </a:extLst>
          </p:cNvPr>
          <p:cNvSpPr>
            <a:spLocks noGrp="1"/>
          </p:cNvSpPr>
          <p:nvPr>
            <p:ph type="pic" sz="quarter" idx="27" hasCustomPrompt="1"/>
          </p:nvPr>
        </p:nvSpPr>
        <p:spPr>
          <a:xfrm>
            <a:off x="228600" y="1714500"/>
            <a:ext cx="2590798" cy="2624138"/>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12" name="Picture Placeholder 5">
            <a:extLst>
              <a:ext uri="{FF2B5EF4-FFF2-40B4-BE49-F238E27FC236}">
                <a16:creationId xmlns:a16="http://schemas.microsoft.com/office/drawing/2014/main" id="{FB033EB2-943A-4B45-BCB7-8F690C8C2FA8}"/>
              </a:ext>
            </a:extLst>
          </p:cNvPr>
          <p:cNvSpPr>
            <a:spLocks noGrp="1"/>
          </p:cNvSpPr>
          <p:nvPr>
            <p:ph type="pic" sz="quarter" idx="28" hasCustomPrompt="1"/>
          </p:nvPr>
        </p:nvSpPr>
        <p:spPr>
          <a:xfrm>
            <a:off x="3276603" y="1714500"/>
            <a:ext cx="2590792" cy="2624138"/>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13" name="Picture Placeholder 5">
            <a:extLst>
              <a:ext uri="{FF2B5EF4-FFF2-40B4-BE49-F238E27FC236}">
                <a16:creationId xmlns:a16="http://schemas.microsoft.com/office/drawing/2014/main" id="{0A8E385F-9F3A-F34C-B402-8E3D0FAF6512}"/>
              </a:ext>
            </a:extLst>
          </p:cNvPr>
          <p:cNvSpPr>
            <a:spLocks noGrp="1"/>
          </p:cNvSpPr>
          <p:nvPr>
            <p:ph type="pic" sz="quarter" idx="29" hasCustomPrompt="1"/>
          </p:nvPr>
        </p:nvSpPr>
        <p:spPr>
          <a:xfrm>
            <a:off x="6324598" y="1714570"/>
            <a:ext cx="2590798" cy="2624138"/>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14" name="Picture Placeholder 5">
            <a:extLst>
              <a:ext uri="{FF2B5EF4-FFF2-40B4-BE49-F238E27FC236}">
                <a16:creationId xmlns:a16="http://schemas.microsoft.com/office/drawing/2014/main" id="{F3F9DA77-6808-2944-8C0A-444E071E4599}"/>
              </a:ext>
            </a:extLst>
          </p:cNvPr>
          <p:cNvSpPr>
            <a:spLocks noGrp="1"/>
          </p:cNvSpPr>
          <p:nvPr>
            <p:ph type="pic" sz="quarter" idx="30" hasCustomPrompt="1"/>
          </p:nvPr>
        </p:nvSpPr>
        <p:spPr>
          <a:xfrm>
            <a:off x="9372600" y="1714500"/>
            <a:ext cx="2590798" cy="2624138"/>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16" name="Text Placeholder 57">
            <a:extLst>
              <a:ext uri="{FF2B5EF4-FFF2-40B4-BE49-F238E27FC236}">
                <a16:creationId xmlns:a16="http://schemas.microsoft.com/office/drawing/2014/main" id="{B2B820F6-126F-8149-B82A-8DD59FF74529}"/>
              </a:ext>
            </a:extLst>
          </p:cNvPr>
          <p:cNvSpPr>
            <a:spLocks noGrp="1"/>
          </p:cNvSpPr>
          <p:nvPr>
            <p:ph type="body" sz="quarter" idx="31" hasCustomPrompt="1"/>
          </p:nvPr>
        </p:nvSpPr>
        <p:spPr>
          <a:xfrm>
            <a:off x="228600" y="4497479"/>
            <a:ext cx="2590798" cy="282575"/>
          </a:xfrm>
          <a:prstGeom prst="rect">
            <a:avLst/>
          </a:prstGeom>
        </p:spPr>
        <p:txBody>
          <a:bodyPr vert="horz" lIns="0" tIns="0" rIns="0" bIns="0" rtlCol="0" anchor="t">
            <a:noAutofit/>
          </a:bodyPr>
          <a:lstStyle>
            <a:lvl1pPr marL="0" indent="0" algn="l">
              <a:buNone/>
              <a:defRPr lang="en-US" sz="1600" b="0" i="0" dirty="0" smtClean="0">
                <a:solidFill>
                  <a:srgbClr val="FF462D"/>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Name Last</a:t>
            </a:r>
          </a:p>
        </p:txBody>
      </p:sp>
      <p:sp>
        <p:nvSpPr>
          <p:cNvPr id="17" name="Text Placeholder 57">
            <a:extLst>
              <a:ext uri="{FF2B5EF4-FFF2-40B4-BE49-F238E27FC236}">
                <a16:creationId xmlns:a16="http://schemas.microsoft.com/office/drawing/2014/main" id="{6ABDDB77-D01D-2D45-AB6A-133D17B19CC6}"/>
              </a:ext>
            </a:extLst>
          </p:cNvPr>
          <p:cNvSpPr>
            <a:spLocks noGrp="1"/>
          </p:cNvSpPr>
          <p:nvPr>
            <p:ph type="body" sz="quarter" idx="32" hasCustomPrompt="1"/>
          </p:nvPr>
        </p:nvSpPr>
        <p:spPr>
          <a:xfrm>
            <a:off x="228600" y="4822803"/>
            <a:ext cx="2590798" cy="282575"/>
          </a:xfrm>
          <a:prstGeom prst="rect">
            <a:avLst/>
          </a:prstGeom>
        </p:spPr>
        <p:txBody>
          <a:bodyPr vert="horz" lIns="0" tIns="0" rIns="0" bIns="0" rtlCol="0" anchor="t">
            <a:noAutofit/>
          </a:bodyPr>
          <a:lstStyle>
            <a:lvl1pPr marL="0" indent="0" algn="l">
              <a:buNone/>
              <a:defRPr lang="en-US" sz="16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Job title</a:t>
            </a:r>
          </a:p>
        </p:txBody>
      </p:sp>
      <p:sp>
        <p:nvSpPr>
          <p:cNvPr id="18" name="Text Placeholder 57">
            <a:extLst>
              <a:ext uri="{FF2B5EF4-FFF2-40B4-BE49-F238E27FC236}">
                <a16:creationId xmlns:a16="http://schemas.microsoft.com/office/drawing/2014/main" id="{FF1B4342-A191-6046-A5F0-BFF28F19A6BD}"/>
              </a:ext>
            </a:extLst>
          </p:cNvPr>
          <p:cNvSpPr>
            <a:spLocks noGrp="1"/>
          </p:cNvSpPr>
          <p:nvPr>
            <p:ph type="body" sz="quarter" idx="33" hasCustomPrompt="1"/>
          </p:nvPr>
        </p:nvSpPr>
        <p:spPr>
          <a:xfrm>
            <a:off x="3276603" y="4497479"/>
            <a:ext cx="2590792" cy="282575"/>
          </a:xfrm>
          <a:prstGeom prst="rect">
            <a:avLst/>
          </a:prstGeom>
        </p:spPr>
        <p:txBody>
          <a:bodyPr vert="horz" lIns="0" tIns="0" rIns="0" bIns="0" rtlCol="0" anchor="t">
            <a:noAutofit/>
          </a:bodyPr>
          <a:lstStyle>
            <a:lvl1pPr marL="0" indent="0" algn="l">
              <a:buNone/>
              <a:defRPr lang="en-US" sz="1600" b="0" i="0" dirty="0" smtClean="0">
                <a:solidFill>
                  <a:srgbClr val="FF462D"/>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Name Last</a:t>
            </a:r>
          </a:p>
        </p:txBody>
      </p:sp>
      <p:sp>
        <p:nvSpPr>
          <p:cNvPr id="19" name="Text Placeholder 57">
            <a:extLst>
              <a:ext uri="{FF2B5EF4-FFF2-40B4-BE49-F238E27FC236}">
                <a16:creationId xmlns:a16="http://schemas.microsoft.com/office/drawing/2014/main" id="{B1600CC4-0E13-0843-97B2-BA2085875C30}"/>
              </a:ext>
            </a:extLst>
          </p:cNvPr>
          <p:cNvSpPr>
            <a:spLocks noGrp="1"/>
          </p:cNvSpPr>
          <p:nvPr>
            <p:ph type="body" sz="quarter" idx="34" hasCustomPrompt="1"/>
          </p:nvPr>
        </p:nvSpPr>
        <p:spPr>
          <a:xfrm>
            <a:off x="3276603" y="4822803"/>
            <a:ext cx="2590792" cy="282575"/>
          </a:xfrm>
          <a:prstGeom prst="rect">
            <a:avLst/>
          </a:prstGeom>
        </p:spPr>
        <p:txBody>
          <a:bodyPr vert="horz" lIns="0" tIns="0" rIns="0" bIns="0" rtlCol="0" anchor="t">
            <a:noAutofit/>
          </a:bodyPr>
          <a:lstStyle>
            <a:lvl1pPr marL="0" indent="0" algn="l">
              <a:buNone/>
              <a:defRPr lang="en-US" sz="16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Job title</a:t>
            </a:r>
          </a:p>
        </p:txBody>
      </p:sp>
      <p:sp>
        <p:nvSpPr>
          <p:cNvPr id="20" name="Text Placeholder 57">
            <a:extLst>
              <a:ext uri="{FF2B5EF4-FFF2-40B4-BE49-F238E27FC236}">
                <a16:creationId xmlns:a16="http://schemas.microsoft.com/office/drawing/2014/main" id="{5E8E0B01-55EB-4048-BB54-664B94BD7B1B}"/>
              </a:ext>
            </a:extLst>
          </p:cNvPr>
          <p:cNvSpPr>
            <a:spLocks noGrp="1"/>
          </p:cNvSpPr>
          <p:nvPr>
            <p:ph type="body" sz="quarter" idx="35" hasCustomPrompt="1"/>
          </p:nvPr>
        </p:nvSpPr>
        <p:spPr>
          <a:xfrm>
            <a:off x="6324598" y="4497549"/>
            <a:ext cx="2590798" cy="282575"/>
          </a:xfrm>
          <a:prstGeom prst="rect">
            <a:avLst/>
          </a:prstGeom>
        </p:spPr>
        <p:txBody>
          <a:bodyPr vert="horz" lIns="0" tIns="0" rIns="0" bIns="0" rtlCol="0" anchor="t">
            <a:noAutofit/>
          </a:bodyPr>
          <a:lstStyle>
            <a:lvl1pPr marL="0" indent="0" algn="l">
              <a:buNone/>
              <a:defRPr lang="en-US" sz="1600" b="0" i="0" dirty="0" smtClean="0">
                <a:solidFill>
                  <a:srgbClr val="FF462D"/>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Name Last</a:t>
            </a:r>
          </a:p>
        </p:txBody>
      </p:sp>
      <p:sp>
        <p:nvSpPr>
          <p:cNvPr id="21" name="Text Placeholder 57">
            <a:extLst>
              <a:ext uri="{FF2B5EF4-FFF2-40B4-BE49-F238E27FC236}">
                <a16:creationId xmlns:a16="http://schemas.microsoft.com/office/drawing/2014/main" id="{BC7BECD0-75FF-3042-BDE3-94019E61C038}"/>
              </a:ext>
            </a:extLst>
          </p:cNvPr>
          <p:cNvSpPr>
            <a:spLocks noGrp="1"/>
          </p:cNvSpPr>
          <p:nvPr>
            <p:ph type="body" sz="quarter" idx="36" hasCustomPrompt="1"/>
          </p:nvPr>
        </p:nvSpPr>
        <p:spPr>
          <a:xfrm>
            <a:off x="6324598" y="4822873"/>
            <a:ext cx="2590798" cy="282575"/>
          </a:xfrm>
          <a:prstGeom prst="rect">
            <a:avLst/>
          </a:prstGeom>
        </p:spPr>
        <p:txBody>
          <a:bodyPr vert="horz" lIns="0" tIns="0" rIns="0" bIns="0" rtlCol="0" anchor="t">
            <a:noAutofit/>
          </a:bodyPr>
          <a:lstStyle>
            <a:lvl1pPr marL="0" indent="0" algn="l">
              <a:buNone/>
              <a:defRPr lang="en-US" sz="16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Job title</a:t>
            </a:r>
          </a:p>
        </p:txBody>
      </p:sp>
      <p:sp>
        <p:nvSpPr>
          <p:cNvPr id="22" name="Text Placeholder 57">
            <a:extLst>
              <a:ext uri="{FF2B5EF4-FFF2-40B4-BE49-F238E27FC236}">
                <a16:creationId xmlns:a16="http://schemas.microsoft.com/office/drawing/2014/main" id="{8A6F00F2-D50A-574E-A221-C293AC5D87F9}"/>
              </a:ext>
            </a:extLst>
          </p:cNvPr>
          <p:cNvSpPr>
            <a:spLocks noGrp="1"/>
          </p:cNvSpPr>
          <p:nvPr>
            <p:ph type="body" sz="quarter" idx="37" hasCustomPrompt="1"/>
          </p:nvPr>
        </p:nvSpPr>
        <p:spPr>
          <a:xfrm>
            <a:off x="9372600" y="4497479"/>
            <a:ext cx="2590798" cy="282575"/>
          </a:xfrm>
          <a:prstGeom prst="rect">
            <a:avLst/>
          </a:prstGeom>
        </p:spPr>
        <p:txBody>
          <a:bodyPr vert="horz" lIns="0" tIns="0" rIns="0" bIns="0" rtlCol="0" anchor="t">
            <a:noAutofit/>
          </a:bodyPr>
          <a:lstStyle>
            <a:lvl1pPr marL="0" indent="0" algn="l">
              <a:buNone/>
              <a:defRPr lang="en-US" sz="1600" b="0" i="0" dirty="0" smtClean="0">
                <a:solidFill>
                  <a:srgbClr val="FF462D"/>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Name Last</a:t>
            </a:r>
          </a:p>
        </p:txBody>
      </p:sp>
      <p:sp>
        <p:nvSpPr>
          <p:cNvPr id="23" name="Text Placeholder 57">
            <a:extLst>
              <a:ext uri="{FF2B5EF4-FFF2-40B4-BE49-F238E27FC236}">
                <a16:creationId xmlns:a16="http://schemas.microsoft.com/office/drawing/2014/main" id="{E8139806-FAC2-774B-8754-D3B9129FDC3D}"/>
              </a:ext>
            </a:extLst>
          </p:cNvPr>
          <p:cNvSpPr>
            <a:spLocks noGrp="1"/>
          </p:cNvSpPr>
          <p:nvPr>
            <p:ph type="body" sz="quarter" idx="38" hasCustomPrompt="1"/>
          </p:nvPr>
        </p:nvSpPr>
        <p:spPr>
          <a:xfrm>
            <a:off x="9372600" y="4822803"/>
            <a:ext cx="2590798" cy="282575"/>
          </a:xfrm>
          <a:prstGeom prst="rect">
            <a:avLst/>
          </a:prstGeom>
        </p:spPr>
        <p:txBody>
          <a:bodyPr vert="horz" lIns="0" tIns="0" rIns="0" bIns="0" rtlCol="0" anchor="t">
            <a:noAutofit/>
          </a:bodyPr>
          <a:lstStyle>
            <a:lvl1pPr marL="0" indent="0" algn="l">
              <a:buNone/>
              <a:defRPr lang="en-US" sz="16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Job title</a:t>
            </a:r>
          </a:p>
        </p:txBody>
      </p:sp>
      <p:sp>
        <p:nvSpPr>
          <p:cNvPr id="27" name="Slide Number Placeholder 5">
            <a:extLst>
              <a:ext uri="{FF2B5EF4-FFF2-40B4-BE49-F238E27FC236}">
                <a16:creationId xmlns:a16="http://schemas.microsoft.com/office/drawing/2014/main" id="{0B36663A-F467-DB43-B684-1727EE9E4246}"/>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rgbClr val="3D3C3C"/>
                </a:solidFill>
                <a:latin typeface="TWK Everett" panose="020B0204000000000000" pitchFamily="34" charset="77"/>
              </a:defRPr>
            </a:lvl1pPr>
          </a:lstStyle>
          <a:p>
            <a:fld id="{BB55D76A-9B6E-CD41-ABBE-F6C938295BAD}" type="slidenum">
              <a:rPr lang="en-US" smtClean="0"/>
              <a:pPr/>
              <a:t>‹#›</a:t>
            </a:fld>
            <a:endParaRPr lang="en-US"/>
          </a:p>
        </p:txBody>
      </p:sp>
      <p:sp>
        <p:nvSpPr>
          <p:cNvPr id="31" name="Title 1">
            <a:extLst>
              <a:ext uri="{FF2B5EF4-FFF2-40B4-BE49-F238E27FC236}">
                <a16:creationId xmlns:a16="http://schemas.microsoft.com/office/drawing/2014/main" id="{7D3CF3FA-A4EE-3A4E-94C5-46B3773C1CAB}"/>
              </a:ext>
            </a:extLst>
          </p:cNvPr>
          <p:cNvSpPr>
            <a:spLocks noGrp="1"/>
          </p:cNvSpPr>
          <p:nvPr>
            <p:ph type="title" hasCustomPrompt="1"/>
          </p:nvPr>
        </p:nvSpPr>
        <p:spPr>
          <a:xfrm>
            <a:off x="228599" y="294477"/>
            <a:ext cx="1043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32" name="Text Placeholder 57">
            <a:extLst>
              <a:ext uri="{FF2B5EF4-FFF2-40B4-BE49-F238E27FC236}">
                <a16:creationId xmlns:a16="http://schemas.microsoft.com/office/drawing/2014/main" id="{9BC898E2-BCBF-4446-BABF-861D604C6793}"/>
              </a:ext>
            </a:extLst>
          </p:cNvPr>
          <p:cNvSpPr>
            <a:spLocks noGrp="1"/>
          </p:cNvSpPr>
          <p:nvPr>
            <p:ph type="body" sz="quarter" idx="40" hasCustomPrompt="1"/>
          </p:nvPr>
        </p:nvSpPr>
        <p:spPr>
          <a:xfrm>
            <a:off x="228600" y="714025"/>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pic>
        <p:nvPicPr>
          <p:cNvPr id="2" name="Picture 1">
            <a:extLst>
              <a:ext uri="{FF2B5EF4-FFF2-40B4-BE49-F238E27FC236}">
                <a16:creationId xmlns:a16="http://schemas.microsoft.com/office/drawing/2014/main" id="{893A9CA1-74CC-30CE-3AC1-58A03188B4D4}"/>
              </a:ext>
            </a:extLst>
          </p:cNvPr>
          <p:cNvPicPr>
            <a:picLocks noChangeAspect="1"/>
          </p:cNvPicPr>
          <p:nvPr userDrawn="1"/>
        </p:nvPicPr>
        <p:blipFill>
          <a:blip r:embed="rId2"/>
          <a:stretch>
            <a:fillRect/>
          </a:stretch>
        </p:blipFill>
        <p:spPr>
          <a:xfrm>
            <a:off x="233400" y="6342513"/>
            <a:ext cx="723467" cy="227941"/>
          </a:xfrm>
          <a:prstGeom prst="rect">
            <a:avLst/>
          </a:prstGeom>
        </p:spPr>
      </p:pic>
    </p:spTree>
    <p:extLst>
      <p:ext uri="{BB962C8B-B14F-4D97-AF65-F5344CB8AC3E}">
        <p14:creationId xmlns:p14="http://schemas.microsoft.com/office/powerpoint/2010/main" val="3301364450"/>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eam 4-8 Person">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B3700A0-29DE-834A-B6C2-E3D4696E5DD5}"/>
              </a:ext>
            </a:extLst>
          </p:cNvPr>
          <p:cNvSpPr>
            <a:spLocks noGrp="1"/>
          </p:cNvSpPr>
          <p:nvPr>
            <p:ph type="pic" sz="quarter" idx="27" hasCustomPrompt="1"/>
          </p:nvPr>
        </p:nvSpPr>
        <p:spPr>
          <a:xfrm>
            <a:off x="233819" y="1714499"/>
            <a:ext cx="1512000" cy="1528887"/>
          </a:xfrm>
          <a:prstGeom prst="rect">
            <a:avLst/>
          </a:prstGeom>
        </p:spPr>
        <p:txBody>
          <a:bodyPr anchor="ctr">
            <a:noAutofit/>
          </a:bodyPr>
          <a:lstStyle>
            <a:lvl1pPr marL="0" indent="0" algn="ctr">
              <a:buFont typeface="Arial" panose="020B0604020202020204" pitchFamily="34" charset="0"/>
              <a:buNone/>
              <a:defRPr b="0" i="0">
                <a:latin typeface="TWK Everett" panose="020B0204000000000000" pitchFamily="34" charset="77"/>
              </a:defRPr>
            </a:lvl1pPr>
          </a:lstStyle>
          <a:p>
            <a:r>
              <a:rPr lang="en-US"/>
              <a:t>ADD PHOTO HERE</a:t>
            </a:r>
          </a:p>
        </p:txBody>
      </p:sp>
      <p:sp>
        <p:nvSpPr>
          <p:cNvPr id="12" name="Picture Placeholder 5">
            <a:extLst>
              <a:ext uri="{FF2B5EF4-FFF2-40B4-BE49-F238E27FC236}">
                <a16:creationId xmlns:a16="http://schemas.microsoft.com/office/drawing/2014/main" id="{FB033EB2-943A-4B45-BCB7-8F690C8C2FA8}"/>
              </a:ext>
            </a:extLst>
          </p:cNvPr>
          <p:cNvSpPr>
            <a:spLocks noGrp="1"/>
          </p:cNvSpPr>
          <p:nvPr>
            <p:ph type="pic" sz="quarter" idx="28" hasCustomPrompt="1"/>
          </p:nvPr>
        </p:nvSpPr>
        <p:spPr>
          <a:xfrm>
            <a:off x="2819400" y="1714500"/>
            <a:ext cx="1512000" cy="1528887"/>
          </a:xfrm>
          <a:prstGeom prst="rect">
            <a:avLst/>
          </a:prstGeom>
        </p:spPr>
        <p:txBody>
          <a:bodyPr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b="0" i="0">
                <a:latin typeface="TWK Everett" panose="020B0204000000000000" pitchFamily="34" charset="77"/>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PHOTO HERE</a:t>
            </a:r>
          </a:p>
        </p:txBody>
      </p:sp>
      <p:sp>
        <p:nvSpPr>
          <p:cNvPr id="13" name="Picture Placeholder 5">
            <a:extLst>
              <a:ext uri="{FF2B5EF4-FFF2-40B4-BE49-F238E27FC236}">
                <a16:creationId xmlns:a16="http://schemas.microsoft.com/office/drawing/2014/main" id="{0A8E385F-9F3A-F34C-B402-8E3D0FAF6512}"/>
              </a:ext>
            </a:extLst>
          </p:cNvPr>
          <p:cNvSpPr>
            <a:spLocks noGrp="1"/>
          </p:cNvSpPr>
          <p:nvPr>
            <p:ph type="pic" sz="quarter" idx="29" hasCustomPrompt="1"/>
          </p:nvPr>
        </p:nvSpPr>
        <p:spPr>
          <a:xfrm>
            <a:off x="4575437" y="1714500"/>
            <a:ext cx="1512000" cy="1528887"/>
          </a:xfrm>
          <a:prstGeom prst="rect">
            <a:avLst/>
          </a:prstGeom>
        </p:spPr>
        <p:txBody>
          <a:bodyPr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b="0" i="0">
                <a:latin typeface="TWK Everett" panose="020B0204000000000000" pitchFamily="34" charset="77"/>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PHOTO HERE</a:t>
            </a:r>
          </a:p>
        </p:txBody>
      </p:sp>
      <p:sp>
        <p:nvSpPr>
          <p:cNvPr id="14" name="Picture Placeholder 5">
            <a:extLst>
              <a:ext uri="{FF2B5EF4-FFF2-40B4-BE49-F238E27FC236}">
                <a16:creationId xmlns:a16="http://schemas.microsoft.com/office/drawing/2014/main" id="{F3F9DA77-6808-2944-8C0A-444E071E4599}"/>
              </a:ext>
            </a:extLst>
          </p:cNvPr>
          <p:cNvSpPr>
            <a:spLocks noGrp="1"/>
          </p:cNvSpPr>
          <p:nvPr>
            <p:ph type="pic" sz="quarter" idx="30" hasCustomPrompt="1"/>
          </p:nvPr>
        </p:nvSpPr>
        <p:spPr>
          <a:xfrm>
            <a:off x="7627572" y="1714500"/>
            <a:ext cx="1512000" cy="1528887"/>
          </a:xfrm>
          <a:prstGeom prst="rect">
            <a:avLst/>
          </a:prstGeom>
        </p:spPr>
        <p:txBody>
          <a:bodyPr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b="0" i="0">
                <a:latin typeface="TWK Everett" panose="020B0204000000000000" pitchFamily="34" charset="77"/>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PHOTO HERE</a:t>
            </a:r>
          </a:p>
        </p:txBody>
      </p:sp>
      <p:sp>
        <p:nvSpPr>
          <p:cNvPr id="16" name="Text Placeholder 57">
            <a:extLst>
              <a:ext uri="{FF2B5EF4-FFF2-40B4-BE49-F238E27FC236}">
                <a16:creationId xmlns:a16="http://schemas.microsoft.com/office/drawing/2014/main" id="{B2B820F6-126F-8149-B82A-8DD59FF74529}"/>
              </a:ext>
            </a:extLst>
          </p:cNvPr>
          <p:cNvSpPr>
            <a:spLocks noGrp="1"/>
          </p:cNvSpPr>
          <p:nvPr>
            <p:ph type="body" sz="quarter" idx="31" hasCustomPrompt="1"/>
          </p:nvPr>
        </p:nvSpPr>
        <p:spPr>
          <a:xfrm>
            <a:off x="233820" y="3395323"/>
            <a:ext cx="1512000" cy="277171"/>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FF462D"/>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Name Last</a:t>
            </a:r>
          </a:p>
        </p:txBody>
      </p:sp>
      <p:sp>
        <p:nvSpPr>
          <p:cNvPr id="17" name="Text Placeholder 57">
            <a:extLst>
              <a:ext uri="{FF2B5EF4-FFF2-40B4-BE49-F238E27FC236}">
                <a16:creationId xmlns:a16="http://schemas.microsoft.com/office/drawing/2014/main" id="{6ABDDB77-D01D-2D45-AB6A-133D17B19CC6}"/>
              </a:ext>
            </a:extLst>
          </p:cNvPr>
          <p:cNvSpPr>
            <a:spLocks noGrp="1"/>
          </p:cNvSpPr>
          <p:nvPr>
            <p:ph type="body" sz="quarter" idx="32" hasCustomPrompt="1"/>
          </p:nvPr>
        </p:nvSpPr>
        <p:spPr>
          <a:xfrm>
            <a:off x="233820" y="3734391"/>
            <a:ext cx="1512000" cy="232382"/>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Job title</a:t>
            </a:r>
          </a:p>
        </p:txBody>
      </p:sp>
      <p:sp>
        <p:nvSpPr>
          <p:cNvPr id="18" name="Text Placeholder 57">
            <a:extLst>
              <a:ext uri="{FF2B5EF4-FFF2-40B4-BE49-F238E27FC236}">
                <a16:creationId xmlns:a16="http://schemas.microsoft.com/office/drawing/2014/main" id="{FF1B4342-A191-6046-A5F0-BFF28F19A6BD}"/>
              </a:ext>
            </a:extLst>
          </p:cNvPr>
          <p:cNvSpPr>
            <a:spLocks noGrp="1"/>
          </p:cNvSpPr>
          <p:nvPr>
            <p:ph type="body" sz="quarter" idx="33" hasCustomPrompt="1"/>
          </p:nvPr>
        </p:nvSpPr>
        <p:spPr>
          <a:xfrm>
            <a:off x="2819413" y="3395323"/>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FF462D"/>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Name Last</a:t>
            </a:r>
          </a:p>
        </p:txBody>
      </p:sp>
      <p:sp>
        <p:nvSpPr>
          <p:cNvPr id="19" name="Text Placeholder 57">
            <a:extLst>
              <a:ext uri="{FF2B5EF4-FFF2-40B4-BE49-F238E27FC236}">
                <a16:creationId xmlns:a16="http://schemas.microsoft.com/office/drawing/2014/main" id="{B1600CC4-0E13-0843-97B2-BA2085875C30}"/>
              </a:ext>
            </a:extLst>
          </p:cNvPr>
          <p:cNvSpPr>
            <a:spLocks noGrp="1"/>
          </p:cNvSpPr>
          <p:nvPr>
            <p:ph type="body" sz="quarter" idx="34" hasCustomPrompt="1"/>
          </p:nvPr>
        </p:nvSpPr>
        <p:spPr>
          <a:xfrm>
            <a:off x="2819413" y="3689602"/>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Job title</a:t>
            </a:r>
          </a:p>
        </p:txBody>
      </p:sp>
      <p:sp>
        <p:nvSpPr>
          <p:cNvPr id="20" name="Text Placeholder 57">
            <a:extLst>
              <a:ext uri="{FF2B5EF4-FFF2-40B4-BE49-F238E27FC236}">
                <a16:creationId xmlns:a16="http://schemas.microsoft.com/office/drawing/2014/main" id="{5E8E0B01-55EB-4048-BB54-664B94BD7B1B}"/>
              </a:ext>
            </a:extLst>
          </p:cNvPr>
          <p:cNvSpPr>
            <a:spLocks noGrp="1"/>
          </p:cNvSpPr>
          <p:nvPr>
            <p:ph type="body" sz="quarter" idx="35" hasCustomPrompt="1"/>
          </p:nvPr>
        </p:nvSpPr>
        <p:spPr>
          <a:xfrm>
            <a:off x="4575438" y="3395323"/>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FF462D"/>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Name Last</a:t>
            </a:r>
          </a:p>
        </p:txBody>
      </p:sp>
      <p:sp>
        <p:nvSpPr>
          <p:cNvPr id="21" name="Text Placeholder 57">
            <a:extLst>
              <a:ext uri="{FF2B5EF4-FFF2-40B4-BE49-F238E27FC236}">
                <a16:creationId xmlns:a16="http://schemas.microsoft.com/office/drawing/2014/main" id="{BC7BECD0-75FF-3042-BDE3-94019E61C038}"/>
              </a:ext>
            </a:extLst>
          </p:cNvPr>
          <p:cNvSpPr>
            <a:spLocks noGrp="1"/>
          </p:cNvSpPr>
          <p:nvPr>
            <p:ph type="body" sz="quarter" idx="36" hasCustomPrompt="1"/>
          </p:nvPr>
        </p:nvSpPr>
        <p:spPr>
          <a:xfrm>
            <a:off x="4575438" y="3689602"/>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Job title</a:t>
            </a:r>
          </a:p>
        </p:txBody>
      </p:sp>
      <p:sp>
        <p:nvSpPr>
          <p:cNvPr id="22" name="Text Placeholder 57">
            <a:extLst>
              <a:ext uri="{FF2B5EF4-FFF2-40B4-BE49-F238E27FC236}">
                <a16:creationId xmlns:a16="http://schemas.microsoft.com/office/drawing/2014/main" id="{8A6F00F2-D50A-574E-A221-C293AC5D87F9}"/>
              </a:ext>
            </a:extLst>
          </p:cNvPr>
          <p:cNvSpPr>
            <a:spLocks noGrp="1"/>
          </p:cNvSpPr>
          <p:nvPr>
            <p:ph type="body" sz="quarter" idx="37" hasCustomPrompt="1"/>
          </p:nvPr>
        </p:nvSpPr>
        <p:spPr>
          <a:xfrm>
            <a:off x="7627560" y="3395323"/>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FF462D"/>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Name Last</a:t>
            </a:r>
          </a:p>
        </p:txBody>
      </p:sp>
      <p:sp>
        <p:nvSpPr>
          <p:cNvPr id="23" name="Text Placeholder 57">
            <a:extLst>
              <a:ext uri="{FF2B5EF4-FFF2-40B4-BE49-F238E27FC236}">
                <a16:creationId xmlns:a16="http://schemas.microsoft.com/office/drawing/2014/main" id="{E8139806-FAC2-774B-8754-D3B9129FDC3D}"/>
              </a:ext>
            </a:extLst>
          </p:cNvPr>
          <p:cNvSpPr>
            <a:spLocks noGrp="1"/>
          </p:cNvSpPr>
          <p:nvPr>
            <p:ph type="body" sz="quarter" idx="38" hasCustomPrompt="1"/>
          </p:nvPr>
        </p:nvSpPr>
        <p:spPr>
          <a:xfrm>
            <a:off x="7627560" y="3689602"/>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Job title</a:t>
            </a:r>
          </a:p>
        </p:txBody>
      </p:sp>
      <p:sp>
        <p:nvSpPr>
          <p:cNvPr id="48" name="Picture Placeholder 5">
            <a:extLst>
              <a:ext uri="{FF2B5EF4-FFF2-40B4-BE49-F238E27FC236}">
                <a16:creationId xmlns:a16="http://schemas.microsoft.com/office/drawing/2014/main" id="{6A8C7DF1-F337-EC49-B05B-13C6FB2E93AF}"/>
              </a:ext>
            </a:extLst>
          </p:cNvPr>
          <p:cNvSpPr>
            <a:spLocks noGrp="1"/>
          </p:cNvSpPr>
          <p:nvPr>
            <p:ph type="pic" sz="quarter" idx="39" hasCustomPrompt="1"/>
          </p:nvPr>
        </p:nvSpPr>
        <p:spPr>
          <a:xfrm>
            <a:off x="9368761" y="1714500"/>
            <a:ext cx="1512000" cy="1528887"/>
          </a:xfrm>
          <a:prstGeom prst="rect">
            <a:avLst/>
          </a:prstGeom>
        </p:spPr>
        <p:txBody>
          <a:bodyPr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b="0" i="0">
                <a:latin typeface="TWK Everett" panose="020B0204000000000000" pitchFamily="34" charset="77"/>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PHOTO HERE</a:t>
            </a:r>
          </a:p>
        </p:txBody>
      </p:sp>
      <p:sp>
        <p:nvSpPr>
          <p:cNvPr id="49" name="Text Placeholder 57">
            <a:extLst>
              <a:ext uri="{FF2B5EF4-FFF2-40B4-BE49-F238E27FC236}">
                <a16:creationId xmlns:a16="http://schemas.microsoft.com/office/drawing/2014/main" id="{72914EC1-F551-494C-AB2B-F015EEF053CB}"/>
              </a:ext>
            </a:extLst>
          </p:cNvPr>
          <p:cNvSpPr>
            <a:spLocks noGrp="1"/>
          </p:cNvSpPr>
          <p:nvPr>
            <p:ph type="body" sz="quarter" idx="40" hasCustomPrompt="1"/>
          </p:nvPr>
        </p:nvSpPr>
        <p:spPr>
          <a:xfrm>
            <a:off x="9368775" y="3395323"/>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FF462D"/>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Name Last</a:t>
            </a:r>
          </a:p>
        </p:txBody>
      </p:sp>
      <p:sp>
        <p:nvSpPr>
          <p:cNvPr id="50" name="Text Placeholder 57">
            <a:extLst>
              <a:ext uri="{FF2B5EF4-FFF2-40B4-BE49-F238E27FC236}">
                <a16:creationId xmlns:a16="http://schemas.microsoft.com/office/drawing/2014/main" id="{CCFFABBE-6F7E-E64A-9FA8-9B23B70A1D7F}"/>
              </a:ext>
            </a:extLst>
          </p:cNvPr>
          <p:cNvSpPr>
            <a:spLocks noGrp="1"/>
          </p:cNvSpPr>
          <p:nvPr>
            <p:ph type="body" sz="quarter" idx="41" hasCustomPrompt="1"/>
          </p:nvPr>
        </p:nvSpPr>
        <p:spPr>
          <a:xfrm>
            <a:off x="9368775" y="3689602"/>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Job title</a:t>
            </a:r>
          </a:p>
        </p:txBody>
      </p:sp>
      <p:sp>
        <p:nvSpPr>
          <p:cNvPr id="51" name="Picture Placeholder 5">
            <a:extLst>
              <a:ext uri="{FF2B5EF4-FFF2-40B4-BE49-F238E27FC236}">
                <a16:creationId xmlns:a16="http://schemas.microsoft.com/office/drawing/2014/main" id="{EC564B29-DBC8-B145-A90E-D7D31E17F1A4}"/>
              </a:ext>
            </a:extLst>
          </p:cNvPr>
          <p:cNvSpPr>
            <a:spLocks noGrp="1"/>
          </p:cNvSpPr>
          <p:nvPr>
            <p:ph type="pic" sz="quarter" idx="42" hasCustomPrompt="1"/>
          </p:nvPr>
        </p:nvSpPr>
        <p:spPr>
          <a:xfrm>
            <a:off x="2819400" y="4267200"/>
            <a:ext cx="1512000" cy="1528887"/>
          </a:xfrm>
          <a:prstGeom prst="rect">
            <a:avLst/>
          </a:prstGeom>
        </p:spPr>
        <p:txBody>
          <a:bodyPr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b="0" i="0">
                <a:latin typeface="TWK Everett" panose="020B0204000000000000" pitchFamily="34" charset="77"/>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PHOTO HERE</a:t>
            </a:r>
          </a:p>
        </p:txBody>
      </p:sp>
      <p:sp>
        <p:nvSpPr>
          <p:cNvPr id="52" name="Picture Placeholder 5">
            <a:extLst>
              <a:ext uri="{FF2B5EF4-FFF2-40B4-BE49-F238E27FC236}">
                <a16:creationId xmlns:a16="http://schemas.microsoft.com/office/drawing/2014/main" id="{5CBBEB45-0860-9C48-AAFB-DA5D97E359DB}"/>
              </a:ext>
            </a:extLst>
          </p:cNvPr>
          <p:cNvSpPr>
            <a:spLocks noGrp="1"/>
          </p:cNvSpPr>
          <p:nvPr>
            <p:ph type="pic" sz="quarter" idx="43" hasCustomPrompt="1"/>
          </p:nvPr>
        </p:nvSpPr>
        <p:spPr>
          <a:xfrm>
            <a:off x="4572000" y="4267200"/>
            <a:ext cx="1512000" cy="1528887"/>
          </a:xfrm>
          <a:prstGeom prst="rect">
            <a:avLst/>
          </a:prstGeom>
        </p:spPr>
        <p:txBody>
          <a:bodyPr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b="0" i="0">
                <a:latin typeface="TWK Everett" panose="020B0204000000000000" pitchFamily="34" charset="77"/>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PHOTO HERE</a:t>
            </a:r>
          </a:p>
        </p:txBody>
      </p:sp>
      <p:sp>
        <p:nvSpPr>
          <p:cNvPr id="53" name="Picture Placeholder 5">
            <a:extLst>
              <a:ext uri="{FF2B5EF4-FFF2-40B4-BE49-F238E27FC236}">
                <a16:creationId xmlns:a16="http://schemas.microsoft.com/office/drawing/2014/main" id="{5E3A23D0-9830-8048-8B42-F3CA60156086}"/>
              </a:ext>
            </a:extLst>
          </p:cNvPr>
          <p:cNvSpPr>
            <a:spLocks noGrp="1"/>
          </p:cNvSpPr>
          <p:nvPr>
            <p:ph type="pic" sz="quarter" idx="44" hasCustomPrompt="1"/>
          </p:nvPr>
        </p:nvSpPr>
        <p:spPr>
          <a:xfrm>
            <a:off x="7619999" y="4267200"/>
            <a:ext cx="1512000" cy="1528887"/>
          </a:xfrm>
          <a:prstGeom prst="rect">
            <a:avLst/>
          </a:prstGeom>
        </p:spPr>
        <p:txBody>
          <a:bodyPr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b="0" i="0">
                <a:latin typeface="TWK Everett" panose="020B0204000000000000" pitchFamily="34" charset="77"/>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PHOTO HERE</a:t>
            </a:r>
          </a:p>
        </p:txBody>
      </p:sp>
      <p:sp>
        <p:nvSpPr>
          <p:cNvPr id="54" name="Text Placeholder 57">
            <a:extLst>
              <a:ext uri="{FF2B5EF4-FFF2-40B4-BE49-F238E27FC236}">
                <a16:creationId xmlns:a16="http://schemas.microsoft.com/office/drawing/2014/main" id="{76ACB4EF-278F-E541-939B-B6B3CC5C4B59}"/>
              </a:ext>
            </a:extLst>
          </p:cNvPr>
          <p:cNvSpPr>
            <a:spLocks noGrp="1"/>
          </p:cNvSpPr>
          <p:nvPr>
            <p:ph type="body" sz="quarter" idx="45" hasCustomPrompt="1"/>
          </p:nvPr>
        </p:nvSpPr>
        <p:spPr>
          <a:xfrm>
            <a:off x="2815987" y="5948023"/>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FF462D"/>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Name Last</a:t>
            </a:r>
          </a:p>
        </p:txBody>
      </p:sp>
      <p:sp>
        <p:nvSpPr>
          <p:cNvPr id="55" name="Text Placeholder 57">
            <a:extLst>
              <a:ext uri="{FF2B5EF4-FFF2-40B4-BE49-F238E27FC236}">
                <a16:creationId xmlns:a16="http://schemas.microsoft.com/office/drawing/2014/main" id="{CE0EAFE2-1B77-834B-80F8-5BFA0E7621AD}"/>
              </a:ext>
            </a:extLst>
          </p:cNvPr>
          <p:cNvSpPr>
            <a:spLocks noGrp="1"/>
          </p:cNvSpPr>
          <p:nvPr>
            <p:ph type="body" sz="quarter" idx="46" hasCustomPrompt="1"/>
          </p:nvPr>
        </p:nvSpPr>
        <p:spPr>
          <a:xfrm>
            <a:off x="2815987" y="6242302"/>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Job title</a:t>
            </a:r>
          </a:p>
        </p:txBody>
      </p:sp>
      <p:sp>
        <p:nvSpPr>
          <p:cNvPr id="56" name="Text Placeholder 57">
            <a:extLst>
              <a:ext uri="{FF2B5EF4-FFF2-40B4-BE49-F238E27FC236}">
                <a16:creationId xmlns:a16="http://schemas.microsoft.com/office/drawing/2014/main" id="{CF17D70D-4BB0-4347-B562-FFF0B31BD3EC}"/>
              </a:ext>
            </a:extLst>
          </p:cNvPr>
          <p:cNvSpPr>
            <a:spLocks noGrp="1"/>
          </p:cNvSpPr>
          <p:nvPr>
            <p:ph type="body" sz="quarter" idx="47" hasCustomPrompt="1"/>
          </p:nvPr>
        </p:nvSpPr>
        <p:spPr>
          <a:xfrm>
            <a:off x="4572000" y="5948023"/>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FF462D"/>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Name Last</a:t>
            </a:r>
          </a:p>
        </p:txBody>
      </p:sp>
      <p:sp>
        <p:nvSpPr>
          <p:cNvPr id="57" name="Text Placeholder 57">
            <a:extLst>
              <a:ext uri="{FF2B5EF4-FFF2-40B4-BE49-F238E27FC236}">
                <a16:creationId xmlns:a16="http://schemas.microsoft.com/office/drawing/2014/main" id="{1D4F9C0D-1795-924F-8193-D71FF1184747}"/>
              </a:ext>
            </a:extLst>
          </p:cNvPr>
          <p:cNvSpPr>
            <a:spLocks noGrp="1"/>
          </p:cNvSpPr>
          <p:nvPr>
            <p:ph type="body" sz="quarter" idx="48" hasCustomPrompt="1"/>
          </p:nvPr>
        </p:nvSpPr>
        <p:spPr>
          <a:xfrm>
            <a:off x="4572000" y="6242302"/>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Job title</a:t>
            </a:r>
          </a:p>
        </p:txBody>
      </p:sp>
      <p:sp>
        <p:nvSpPr>
          <p:cNvPr id="58" name="Text Placeholder 57">
            <a:extLst>
              <a:ext uri="{FF2B5EF4-FFF2-40B4-BE49-F238E27FC236}">
                <a16:creationId xmlns:a16="http://schemas.microsoft.com/office/drawing/2014/main" id="{71A7BF9A-B896-0448-889A-ADCA45DC590B}"/>
              </a:ext>
            </a:extLst>
          </p:cNvPr>
          <p:cNvSpPr>
            <a:spLocks noGrp="1"/>
          </p:cNvSpPr>
          <p:nvPr>
            <p:ph type="body" sz="quarter" idx="49" hasCustomPrompt="1"/>
          </p:nvPr>
        </p:nvSpPr>
        <p:spPr>
          <a:xfrm>
            <a:off x="7620013" y="5948023"/>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FF462D"/>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Name Last</a:t>
            </a:r>
          </a:p>
        </p:txBody>
      </p:sp>
      <p:sp>
        <p:nvSpPr>
          <p:cNvPr id="59" name="Text Placeholder 57">
            <a:extLst>
              <a:ext uri="{FF2B5EF4-FFF2-40B4-BE49-F238E27FC236}">
                <a16:creationId xmlns:a16="http://schemas.microsoft.com/office/drawing/2014/main" id="{C61426B2-4DDC-E948-AB1D-24296D6D19E0}"/>
              </a:ext>
            </a:extLst>
          </p:cNvPr>
          <p:cNvSpPr>
            <a:spLocks noGrp="1"/>
          </p:cNvSpPr>
          <p:nvPr>
            <p:ph type="body" sz="quarter" idx="50" hasCustomPrompt="1"/>
          </p:nvPr>
        </p:nvSpPr>
        <p:spPr>
          <a:xfrm>
            <a:off x="7620013" y="6242302"/>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Job title</a:t>
            </a:r>
          </a:p>
        </p:txBody>
      </p:sp>
      <p:sp>
        <p:nvSpPr>
          <p:cNvPr id="31" name="Slide Number Placeholder 5">
            <a:extLst>
              <a:ext uri="{FF2B5EF4-FFF2-40B4-BE49-F238E27FC236}">
                <a16:creationId xmlns:a16="http://schemas.microsoft.com/office/drawing/2014/main" id="{FA9BC06C-D2E7-6D48-8415-2205C0DC841E}"/>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37" name="Title 1">
            <a:extLst>
              <a:ext uri="{FF2B5EF4-FFF2-40B4-BE49-F238E27FC236}">
                <a16:creationId xmlns:a16="http://schemas.microsoft.com/office/drawing/2014/main" id="{26779BA8-C97F-874A-8BBE-7ACBBB2682F8}"/>
              </a:ext>
            </a:extLst>
          </p:cNvPr>
          <p:cNvSpPr>
            <a:spLocks noGrp="1"/>
          </p:cNvSpPr>
          <p:nvPr>
            <p:ph type="title" hasCustomPrompt="1"/>
          </p:nvPr>
        </p:nvSpPr>
        <p:spPr>
          <a:xfrm>
            <a:off x="228599" y="294477"/>
            <a:ext cx="1043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38" name="Text Placeholder 57">
            <a:extLst>
              <a:ext uri="{FF2B5EF4-FFF2-40B4-BE49-F238E27FC236}">
                <a16:creationId xmlns:a16="http://schemas.microsoft.com/office/drawing/2014/main" id="{9B4AF5FC-3E30-3C49-AFCF-90344C8AAF75}"/>
              </a:ext>
            </a:extLst>
          </p:cNvPr>
          <p:cNvSpPr>
            <a:spLocks noGrp="1"/>
          </p:cNvSpPr>
          <p:nvPr>
            <p:ph type="body" sz="quarter" idx="51" hasCustomPrompt="1"/>
          </p:nvPr>
        </p:nvSpPr>
        <p:spPr>
          <a:xfrm>
            <a:off x="228600" y="714025"/>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pic>
        <p:nvPicPr>
          <p:cNvPr id="2" name="Picture 1">
            <a:extLst>
              <a:ext uri="{FF2B5EF4-FFF2-40B4-BE49-F238E27FC236}">
                <a16:creationId xmlns:a16="http://schemas.microsoft.com/office/drawing/2014/main" id="{0FC216E6-B03C-D559-A95A-7195EB2DD98A}"/>
              </a:ext>
            </a:extLst>
          </p:cNvPr>
          <p:cNvPicPr>
            <a:picLocks noChangeAspect="1"/>
          </p:cNvPicPr>
          <p:nvPr userDrawn="1"/>
        </p:nvPicPr>
        <p:blipFill>
          <a:blip r:embed="rId2"/>
          <a:stretch>
            <a:fillRect/>
          </a:stretch>
        </p:blipFill>
        <p:spPr>
          <a:xfrm>
            <a:off x="233400" y="6342513"/>
            <a:ext cx="723467" cy="227941"/>
          </a:xfrm>
          <a:prstGeom prst="rect">
            <a:avLst/>
          </a:prstGeom>
        </p:spPr>
      </p:pic>
    </p:spTree>
    <p:extLst>
      <p:ext uri="{BB962C8B-B14F-4D97-AF65-F5344CB8AC3E}">
        <p14:creationId xmlns:p14="http://schemas.microsoft.com/office/powerpoint/2010/main" val="99574216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DF542D8-F4D5-2F4C-AA85-3E9B98B22018}"/>
              </a:ext>
            </a:extLst>
          </p:cNvPr>
          <p:cNvSpPr/>
          <p:nvPr userDrawn="1"/>
        </p:nvSpPr>
        <p:spPr>
          <a:xfrm>
            <a:off x="0" y="2373330"/>
            <a:ext cx="12192000" cy="45067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sp>
        <p:nvSpPr>
          <p:cNvPr id="9" name="Text Placeholder 4">
            <a:extLst>
              <a:ext uri="{FF2B5EF4-FFF2-40B4-BE49-F238E27FC236}">
                <a16:creationId xmlns:a16="http://schemas.microsoft.com/office/drawing/2014/main" id="{67FFDD16-D6AF-F546-AFFB-F1DFB952EE6F}"/>
              </a:ext>
            </a:extLst>
          </p:cNvPr>
          <p:cNvSpPr>
            <a:spLocks noGrp="1"/>
          </p:cNvSpPr>
          <p:nvPr>
            <p:ph type="body" sz="quarter" idx="23" hasCustomPrompt="1"/>
          </p:nvPr>
        </p:nvSpPr>
        <p:spPr>
          <a:xfrm>
            <a:off x="228600" y="1580455"/>
            <a:ext cx="5638800" cy="479628"/>
          </a:xfrm>
          <a:prstGeom prst="rect">
            <a:avLst/>
          </a:prstGeom>
        </p:spPr>
        <p:txBody>
          <a:bodyPr lIns="0" tIns="0" rIns="0" bIns="0">
            <a:noAutofit/>
          </a:bodyPr>
          <a:lstStyle>
            <a:lvl1pPr marL="0" indent="0">
              <a:buNone/>
              <a:defRPr sz="1200" b="0" i="0">
                <a:solidFill>
                  <a:schemeClr val="tx2"/>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 consequent </a:t>
            </a:r>
            <a:r>
              <a:rPr lang="en-US" err="1"/>
              <a:t>interdum</a:t>
            </a:r>
            <a:r>
              <a:rPr lang="en-US"/>
              <a:t> </a:t>
            </a:r>
            <a:r>
              <a:rPr lang="en-US" err="1"/>
              <a:t>varius</a:t>
            </a:r>
            <a:r>
              <a:rPr lang="en-US"/>
              <a:t> sit </a:t>
            </a:r>
            <a:r>
              <a:rPr lang="en-US" err="1"/>
              <a:t>amet</a:t>
            </a:r>
            <a:r>
              <a:rPr lang="en-US"/>
              <a:t>. </a:t>
            </a:r>
          </a:p>
        </p:txBody>
      </p:sp>
      <p:cxnSp>
        <p:nvCxnSpPr>
          <p:cNvPr id="17" name="Straight Connector 16">
            <a:extLst>
              <a:ext uri="{FF2B5EF4-FFF2-40B4-BE49-F238E27FC236}">
                <a16:creationId xmlns:a16="http://schemas.microsoft.com/office/drawing/2014/main" id="{9A9A1B2B-D46E-AA4D-9668-3E8D9A2A0138}"/>
              </a:ext>
            </a:extLst>
          </p:cNvPr>
          <p:cNvCxnSpPr>
            <a:cxnSpLocks/>
          </p:cNvCxnSpPr>
          <p:nvPr userDrawn="1"/>
        </p:nvCxnSpPr>
        <p:spPr>
          <a:xfrm>
            <a:off x="371475" y="4238090"/>
            <a:ext cx="11423256"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35" name="Text Placeholder 4">
            <a:extLst>
              <a:ext uri="{FF2B5EF4-FFF2-40B4-BE49-F238E27FC236}">
                <a16:creationId xmlns:a16="http://schemas.microsoft.com/office/drawing/2014/main" id="{8A4D290C-BEF9-874F-8BBF-1DDB874CC324}"/>
              </a:ext>
            </a:extLst>
          </p:cNvPr>
          <p:cNvSpPr>
            <a:spLocks noGrp="1"/>
          </p:cNvSpPr>
          <p:nvPr>
            <p:ph type="body" sz="quarter" idx="25" hasCustomPrompt="1"/>
          </p:nvPr>
        </p:nvSpPr>
        <p:spPr>
          <a:xfrm>
            <a:off x="6334306" y="4562153"/>
            <a:ext cx="1285694" cy="753744"/>
          </a:xfrm>
          <a:prstGeom prst="rect">
            <a:avLst/>
          </a:prstGeom>
        </p:spPr>
        <p:txBody>
          <a:bodyPr lIns="0" tIns="0" rIns="0" bIns="0">
            <a:noAutofit/>
          </a:bodyPr>
          <a:lstStyle>
            <a:lvl1pPr marL="0" indent="0">
              <a:buNone/>
              <a:defRPr sz="1000" b="0" i="0">
                <a:solidFill>
                  <a:schemeClr val="bg1"/>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36" name="Text Placeholder 4">
            <a:extLst>
              <a:ext uri="{FF2B5EF4-FFF2-40B4-BE49-F238E27FC236}">
                <a16:creationId xmlns:a16="http://schemas.microsoft.com/office/drawing/2014/main" id="{9E3CBA1F-D75D-DD44-9FC9-83187D25CF3F}"/>
              </a:ext>
            </a:extLst>
          </p:cNvPr>
          <p:cNvSpPr>
            <a:spLocks noGrp="1"/>
          </p:cNvSpPr>
          <p:nvPr>
            <p:ph type="body" sz="quarter" idx="27" hasCustomPrompt="1"/>
          </p:nvPr>
        </p:nvSpPr>
        <p:spPr>
          <a:xfrm>
            <a:off x="477990" y="4567814"/>
            <a:ext cx="1214111" cy="753744"/>
          </a:xfrm>
          <a:prstGeom prst="rect">
            <a:avLst/>
          </a:prstGeom>
        </p:spPr>
        <p:txBody>
          <a:bodyPr lIns="0" tIns="0" rIns="0" bIns="0">
            <a:noAutofit/>
          </a:bodyPr>
          <a:lstStyle>
            <a:lvl1pPr marL="0" indent="0">
              <a:buNone/>
              <a:defRPr sz="1000" b="0" i="0">
                <a:solidFill>
                  <a:schemeClr val="bg1"/>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37" name="Text Placeholder 4">
            <a:extLst>
              <a:ext uri="{FF2B5EF4-FFF2-40B4-BE49-F238E27FC236}">
                <a16:creationId xmlns:a16="http://schemas.microsoft.com/office/drawing/2014/main" id="{5DB25DF3-BBB5-1641-9E31-8ABDBD451F1A}"/>
              </a:ext>
            </a:extLst>
          </p:cNvPr>
          <p:cNvSpPr>
            <a:spLocks noGrp="1"/>
          </p:cNvSpPr>
          <p:nvPr>
            <p:ph type="body" sz="quarter" idx="28" hasCustomPrompt="1"/>
          </p:nvPr>
        </p:nvSpPr>
        <p:spPr>
          <a:xfrm>
            <a:off x="3272475" y="2944525"/>
            <a:ext cx="1299289" cy="753744"/>
          </a:xfrm>
          <a:prstGeom prst="rect">
            <a:avLst/>
          </a:prstGeom>
        </p:spPr>
        <p:txBody>
          <a:bodyPr lIns="0" tIns="0" rIns="0" bIns="0">
            <a:noAutofit/>
          </a:bodyPr>
          <a:lstStyle>
            <a:lvl1pPr marL="0" indent="0">
              <a:buNone/>
              <a:defRPr sz="1000" b="0" i="0">
                <a:solidFill>
                  <a:schemeClr val="bg1"/>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38" name="Text Placeholder 4">
            <a:extLst>
              <a:ext uri="{FF2B5EF4-FFF2-40B4-BE49-F238E27FC236}">
                <a16:creationId xmlns:a16="http://schemas.microsoft.com/office/drawing/2014/main" id="{9FC6793A-E990-1242-BCCE-2EF1D5D853D0}"/>
              </a:ext>
            </a:extLst>
          </p:cNvPr>
          <p:cNvSpPr>
            <a:spLocks noGrp="1"/>
          </p:cNvSpPr>
          <p:nvPr>
            <p:ph type="body" sz="quarter" idx="29" hasCustomPrompt="1"/>
          </p:nvPr>
        </p:nvSpPr>
        <p:spPr>
          <a:xfrm>
            <a:off x="9372599" y="2944525"/>
            <a:ext cx="1303205" cy="753744"/>
          </a:xfrm>
          <a:prstGeom prst="rect">
            <a:avLst/>
          </a:prstGeom>
        </p:spPr>
        <p:txBody>
          <a:bodyPr lIns="0" tIns="0" rIns="0" bIns="0">
            <a:noAutofit/>
          </a:bodyPr>
          <a:lstStyle>
            <a:lvl1pPr marL="0" indent="0">
              <a:buNone/>
              <a:defRPr sz="1000" b="0" i="0">
                <a:solidFill>
                  <a:schemeClr val="bg1"/>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39" name="Text Placeholder 4">
            <a:extLst>
              <a:ext uri="{FF2B5EF4-FFF2-40B4-BE49-F238E27FC236}">
                <a16:creationId xmlns:a16="http://schemas.microsoft.com/office/drawing/2014/main" id="{9CCE9A66-E750-8148-9DDB-9D91DE72E203}"/>
              </a:ext>
            </a:extLst>
          </p:cNvPr>
          <p:cNvSpPr>
            <a:spLocks noGrp="1"/>
          </p:cNvSpPr>
          <p:nvPr>
            <p:ph type="body" sz="quarter" idx="31" hasCustomPrompt="1"/>
          </p:nvPr>
        </p:nvSpPr>
        <p:spPr>
          <a:xfrm>
            <a:off x="477990" y="3299800"/>
            <a:ext cx="1214111" cy="513922"/>
          </a:xfrm>
          <a:prstGeom prst="rect">
            <a:avLst/>
          </a:prstGeom>
        </p:spPr>
        <p:txBody>
          <a:bodyPr lIns="0" tIns="0" rIns="0" bIns="0">
            <a:noAutofit/>
          </a:bodyPr>
          <a:lstStyle>
            <a:lvl1pPr marL="0" indent="0">
              <a:buNone/>
              <a:defRPr sz="3200" b="0" i="0">
                <a:solidFill>
                  <a:schemeClr val="bg1"/>
                </a:solidFill>
                <a:latin typeface="TWK Everett" panose="020B0204000000000000" pitchFamily="34" charset="77"/>
              </a:defRPr>
            </a:lvl1pPr>
          </a:lstStyle>
          <a:p>
            <a:pPr lvl="0"/>
            <a:r>
              <a:rPr lang="en-US"/>
              <a:t>2018</a:t>
            </a:r>
          </a:p>
        </p:txBody>
      </p:sp>
      <p:sp>
        <p:nvSpPr>
          <p:cNvPr id="40" name="Text Placeholder 4">
            <a:extLst>
              <a:ext uri="{FF2B5EF4-FFF2-40B4-BE49-F238E27FC236}">
                <a16:creationId xmlns:a16="http://schemas.microsoft.com/office/drawing/2014/main" id="{C3FE4973-4952-3349-805B-3FA1455D48BD}"/>
              </a:ext>
            </a:extLst>
          </p:cNvPr>
          <p:cNvSpPr>
            <a:spLocks noGrp="1"/>
          </p:cNvSpPr>
          <p:nvPr>
            <p:ph type="body" sz="quarter" idx="32" hasCustomPrompt="1"/>
          </p:nvPr>
        </p:nvSpPr>
        <p:spPr>
          <a:xfrm>
            <a:off x="6334306" y="3299800"/>
            <a:ext cx="1285694" cy="513922"/>
          </a:xfrm>
          <a:prstGeom prst="rect">
            <a:avLst/>
          </a:prstGeom>
        </p:spPr>
        <p:txBody>
          <a:bodyPr lIns="0" tIns="0" rIns="0" bIns="0">
            <a:noAutofit/>
          </a:bodyPr>
          <a:lstStyle>
            <a:lvl1pPr marL="0" indent="0">
              <a:buNone/>
              <a:defRPr sz="3200" b="0" i="0">
                <a:solidFill>
                  <a:schemeClr val="bg1"/>
                </a:solidFill>
                <a:latin typeface="TWK Everett" panose="020B0204000000000000" pitchFamily="34" charset="77"/>
              </a:defRPr>
            </a:lvl1pPr>
          </a:lstStyle>
          <a:p>
            <a:pPr lvl="0"/>
            <a:r>
              <a:rPr lang="en-US"/>
              <a:t>2020</a:t>
            </a:r>
          </a:p>
        </p:txBody>
      </p:sp>
      <p:sp>
        <p:nvSpPr>
          <p:cNvPr id="41" name="Text Placeholder 4">
            <a:extLst>
              <a:ext uri="{FF2B5EF4-FFF2-40B4-BE49-F238E27FC236}">
                <a16:creationId xmlns:a16="http://schemas.microsoft.com/office/drawing/2014/main" id="{2EC41A7F-860C-CC4C-B213-895AA10E454F}"/>
              </a:ext>
            </a:extLst>
          </p:cNvPr>
          <p:cNvSpPr>
            <a:spLocks noGrp="1"/>
          </p:cNvSpPr>
          <p:nvPr>
            <p:ph type="body" sz="quarter" idx="34" hasCustomPrompt="1"/>
          </p:nvPr>
        </p:nvSpPr>
        <p:spPr>
          <a:xfrm>
            <a:off x="3272475" y="4562154"/>
            <a:ext cx="1299525" cy="451635"/>
          </a:xfrm>
          <a:prstGeom prst="rect">
            <a:avLst/>
          </a:prstGeom>
        </p:spPr>
        <p:txBody>
          <a:bodyPr lIns="0" tIns="0" rIns="0" bIns="0">
            <a:noAutofit/>
          </a:bodyPr>
          <a:lstStyle>
            <a:lvl1pPr marL="0" indent="0">
              <a:buNone/>
              <a:defRPr sz="3200" b="0" i="0">
                <a:solidFill>
                  <a:schemeClr val="bg1"/>
                </a:solidFill>
                <a:latin typeface="TWK Everett" panose="020B0204000000000000" pitchFamily="34" charset="77"/>
              </a:defRPr>
            </a:lvl1pPr>
          </a:lstStyle>
          <a:p>
            <a:pPr lvl="0"/>
            <a:r>
              <a:rPr lang="en-US"/>
              <a:t>2019</a:t>
            </a:r>
          </a:p>
        </p:txBody>
      </p:sp>
      <p:sp>
        <p:nvSpPr>
          <p:cNvPr id="42" name="Text Placeholder 4">
            <a:extLst>
              <a:ext uri="{FF2B5EF4-FFF2-40B4-BE49-F238E27FC236}">
                <a16:creationId xmlns:a16="http://schemas.microsoft.com/office/drawing/2014/main" id="{EAC04860-BBA9-2A4B-AC04-7428C5D389AD}"/>
              </a:ext>
            </a:extLst>
          </p:cNvPr>
          <p:cNvSpPr>
            <a:spLocks noGrp="1"/>
          </p:cNvSpPr>
          <p:nvPr>
            <p:ph type="body" sz="quarter" idx="35" hasCustomPrompt="1"/>
          </p:nvPr>
        </p:nvSpPr>
        <p:spPr>
          <a:xfrm>
            <a:off x="9372600" y="4562153"/>
            <a:ext cx="1295400" cy="451635"/>
          </a:xfrm>
          <a:prstGeom prst="rect">
            <a:avLst/>
          </a:prstGeom>
        </p:spPr>
        <p:txBody>
          <a:bodyPr lIns="0" tIns="0" rIns="0" bIns="0">
            <a:noAutofit/>
          </a:bodyPr>
          <a:lstStyle>
            <a:lvl1pPr marL="0" indent="0">
              <a:buNone/>
              <a:defRPr sz="3200" b="0" i="0">
                <a:solidFill>
                  <a:schemeClr val="bg1"/>
                </a:solidFill>
                <a:latin typeface="TWK Everett" panose="020B0204000000000000" pitchFamily="34" charset="77"/>
              </a:defRPr>
            </a:lvl1pPr>
          </a:lstStyle>
          <a:p>
            <a:pPr lvl="0"/>
            <a:r>
              <a:rPr lang="en-US"/>
              <a:t>2021</a:t>
            </a:r>
          </a:p>
        </p:txBody>
      </p:sp>
      <p:sp>
        <p:nvSpPr>
          <p:cNvPr id="20" name="Slide Number Placeholder 5">
            <a:extLst>
              <a:ext uri="{FF2B5EF4-FFF2-40B4-BE49-F238E27FC236}">
                <a16:creationId xmlns:a16="http://schemas.microsoft.com/office/drawing/2014/main" id="{A1245DC1-45B0-8541-930E-EFEA19590380}"/>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a:p>
        </p:txBody>
      </p:sp>
      <p:sp>
        <p:nvSpPr>
          <p:cNvPr id="23" name="Title 1">
            <a:extLst>
              <a:ext uri="{FF2B5EF4-FFF2-40B4-BE49-F238E27FC236}">
                <a16:creationId xmlns:a16="http://schemas.microsoft.com/office/drawing/2014/main" id="{9DCF0456-889B-074D-AE66-E88CFF94C692}"/>
              </a:ext>
            </a:extLst>
          </p:cNvPr>
          <p:cNvSpPr>
            <a:spLocks noGrp="1"/>
          </p:cNvSpPr>
          <p:nvPr>
            <p:ph type="title" hasCustomPrompt="1"/>
          </p:nvPr>
        </p:nvSpPr>
        <p:spPr>
          <a:xfrm>
            <a:off x="228600" y="294477"/>
            <a:ext cx="10439400"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a:t>Add heading here</a:t>
            </a:r>
          </a:p>
        </p:txBody>
      </p:sp>
      <p:sp>
        <p:nvSpPr>
          <p:cNvPr id="24" name="Text Placeholder 57">
            <a:extLst>
              <a:ext uri="{FF2B5EF4-FFF2-40B4-BE49-F238E27FC236}">
                <a16:creationId xmlns:a16="http://schemas.microsoft.com/office/drawing/2014/main" id="{0544D3FE-C889-BD43-88F4-BC1179588CF5}"/>
              </a:ext>
            </a:extLst>
          </p:cNvPr>
          <p:cNvSpPr>
            <a:spLocks noGrp="1"/>
          </p:cNvSpPr>
          <p:nvPr>
            <p:ph type="body" sz="quarter" idx="51" hasCustomPrompt="1"/>
          </p:nvPr>
        </p:nvSpPr>
        <p:spPr>
          <a:xfrm>
            <a:off x="228600" y="714025"/>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pic>
        <p:nvPicPr>
          <p:cNvPr id="2" name="Picture 1">
            <a:extLst>
              <a:ext uri="{FF2B5EF4-FFF2-40B4-BE49-F238E27FC236}">
                <a16:creationId xmlns:a16="http://schemas.microsoft.com/office/drawing/2014/main" id="{9C8BF525-2ADC-D5DB-87CE-06155E6A4714}"/>
              </a:ext>
            </a:extLst>
          </p:cNvPr>
          <p:cNvPicPr>
            <a:picLocks noChangeAspect="1"/>
          </p:cNvPicPr>
          <p:nvPr userDrawn="1"/>
        </p:nvPicPr>
        <p:blipFill>
          <a:blip r:embed="rId2"/>
          <a:stretch>
            <a:fillRect/>
          </a:stretch>
        </p:blipFill>
        <p:spPr>
          <a:xfrm>
            <a:off x="233401" y="6344685"/>
            <a:ext cx="723467" cy="227941"/>
          </a:xfrm>
          <a:prstGeom prst="rect">
            <a:avLst/>
          </a:prstGeom>
        </p:spPr>
      </p:pic>
    </p:spTree>
    <p:extLst>
      <p:ext uri="{BB962C8B-B14F-4D97-AF65-F5344CB8AC3E}">
        <p14:creationId xmlns:p14="http://schemas.microsoft.com/office/powerpoint/2010/main" val="2291784580"/>
      </p:ext>
    </p:extLst>
  </p:cSld>
  <p:clrMapOvr>
    <a:masterClrMapping/>
  </p:clrMapOvr>
  <p:extLst>
    <p:ext uri="{DCECCB84-F9BA-43D5-87BE-67443E8EF086}">
      <p15:sldGuideLst xmlns:p15="http://schemas.microsoft.com/office/powerpoint/2012/main"/>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DF542D8-F4D5-2F4C-AA85-3E9B98B22018}"/>
              </a:ext>
            </a:extLst>
          </p:cNvPr>
          <p:cNvSpPr/>
          <p:nvPr userDrawn="1"/>
        </p:nvSpPr>
        <p:spPr>
          <a:xfrm>
            <a:off x="0" y="2373330"/>
            <a:ext cx="12192000" cy="4506786"/>
          </a:xfrm>
          <a:prstGeom prst="rect">
            <a:avLst/>
          </a:prstGeom>
          <a:solidFill>
            <a:srgbClr val="DDED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cxnSp>
        <p:nvCxnSpPr>
          <p:cNvPr id="17" name="Straight Connector 16">
            <a:extLst>
              <a:ext uri="{FF2B5EF4-FFF2-40B4-BE49-F238E27FC236}">
                <a16:creationId xmlns:a16="http://schemas.microsoft.com/office/drawing/2014/main" id="{9A9A1B2B-D46E-AA4D-9668-3E8D9A2A0138}"/>
              </a:ext>
            </a:extLst>
          </p:cNvPr>
          <p:cNvCxnSpPr>
            <a:cxnSpLocks/>
          </p:cNvCxnSpPr>
          <p:nvPr userDrawn="1"/>
        </p:nvCxnSpPr>
        <p:spPr>
          <a:xfrm>
            <a:off x="371475" y="4238090"/>
            <a:ext cx="11423256" cy="0"/>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Text Placeholder 4">
            <a:extLst>
              <a:ext uri="{FF2B5EF4-FFF2-40B4-BE49-F238E27FC236}">
                <a16:creationId xmlns:a16="http://schemas.microsoft.com/office/drawing/2014/main" id="{F4F25738-2311-D740-B2C6-BE1CD071D2E2}"/>
              </a:ext>
            </a:extLst>
          </p:cNvPr>
          <p:cNvSpPr>
            <a:spLocks noGrp="1"/>
          </p:cNvSpPr>
          <p:nvPr>
            <p:ph type="body" sz="quarter" idx="25" hasCustomPrompt="1"/>
          </p:nvPr>
        </p:nvSpPr>
        <p:spPr>
          <a:xfrm>
            <a:off x="6334306" y="4562153"/>
            <a:ext cx="1285694" cy="753744"/>
          </a:xfrm>
          <a:prstGeom prst="rect">
            <a:avLst/>
          </a:prstGeom>
        </p:spPr>
        <p:txBody>
          <a:bodyPr lIns="0" tIns="0" rIns="0" bIns="0">
            <a:noAutofit/>
          </a:bodyPr>
          <a:lstStyle>
            <a:lvl1pPr marL="0" indent="0">
              <a:buNone/>
              <a:defRPr sz="1000" b="0" i="0">
                <a:solidFill>
                  <a:srgbClr val="FF462D"/>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40" name="Text Placeholder 4">
            <a:extLst>
              <a:ext uri="{FF2B5EF4-FFF2-40B4-BE49-F238E27FC236}">
                <a16:creationId xmlns:a16="http://schemas.microsoft.com/office/drawing/2014/main" id="{71554AD8-46DA-5949-B9F4-86A6FE74E824}"/>
              </a:ext>
            </a:extLst>
          </p:cNvPr>
          <p:cNvSpPr>
            <a:spLocks noGrp="1"/>
          </p:cNvSpPr>
          <p:nvPr>
            <p:ph type="body" sz="quarter" idx="27" hasCustomPrompt="1"/>
          </p:nvPr>
        </p:nvSpPr>
        <p:spPr>
          <a:xfrm>
            <a:off x="477990" y="4567814"/>
            <a:ext cx="1214111" cy="753744"/>
          </a:xfrm>
          <a:prstGeom prst="rect">
            <a:avLst/>
          </a:prstGeom>
        </p:spPr>
        <p:txBody>
          <a:bodyPr lIns="0" tIns="0" rIns="0" bIns="0">
            <a:noAutofit/>
          </a:bodyPr>
          <a:lstStyle>
            <a:lvl1pPr marL="0" indent="0">
              <a:buNone/>
              <a:defRPr sz="1000" b="0" i="0">
                <a:solidFill>
                  <a:srgbClr val="FF462D"/>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41" name="Text Placeholder 4">
            <a:extLst>
              <a:ext uri="{FF2B5EF4-FFF2-40B4-BE49-F238E27FC236}">
                <a16:creationId xmlns:a16="http://schemas.microsoft.com/office/drawing/2014/main" id="{56EA88FE-AAA6-7A4A-AD45-A304903C5151}"/>
              </a:ext>
            </a:extLst>
          </p:cNvPr>
          <p:cNvSpPr>
            <a:spLocks noGrp="1"/>
          </p:cNvSpPr>
          <p:nvPr>
            <p:ph type="body" sz="quarter" idx="28" hasCustomPrompt="1"/>
          </p:nvPr>
        </p:nvSpPr>
        <p:spPr>
          <a:xfrm>
            <a:off x="3276600" y="2944525"/>
            <a:ext cx="1295164" cy="753744"/>
          </a:xfrm>
          <a:prstGeom prst="rect">
            <a:avLst/>
          </a:prstGeom>
        </p:spPr>
        <p:txBody>
          <a:bodyPr lIns="0" tIns="0" rIns="0" bIns="0">
            <a:noAutofit/>
          </a:bodyPr>
          <a:lstStyle>
            <a:lvl1pPr marL="0" indent="0">
              <a:buNone/>
              <a:defRPr sz="1000" b="0" i="0">
                <a:solidFill>
                  <a:srgbClr val="FF462D"/>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42" name="Text Placeholder 4">
            <a:extLst>
              <a:ext uri="{FF2B5EF4-FFF2-40B4-BE49-F238E27FC236}">
                <a16:creationId xmlns:a16="http://schemas.microsoft.com/office/drawing/2014/main" id="{04893F28-3E47-1B42-A0F2-3648AC289416}"/>
              </a:ext>
            </a:extLst>
          </p:cNvPr>
          <p:cNvSpPr>
            <a:spLocks noGrp="1"/>
          </p:cNvSpPr>
          <p:nvPr>
            <p:ph type="body" sz="quarter" idx="29" hasCustomPrompt="1"/>
          </p:nvPr>
        </p:nvSpPr>
        <p:spPr>
          <a:xfrm>
            <a:off x="9372600" y="2944525"/>
            <a:ext cx="1285694" cy="753744"/>
          </a:xfrm>
          <a:prstGeom prst="rect">
            <a:avLst/>
          </a:prstGeom>
        </p:spPr>
        <p:txBody>
          <a:bodyPr lIns="0" tIns="0" rIns="0" bIns="0">
            <a:noAutofit/>
          </a:bodyPr>
          <a:lstStyle>
            <a:lvl1pPr marL="0" indent="0">
              <a:buNone/>
              <a:defRPr sz="1000" b="0" i="0">
                <a:solidFill>
                  <a:srgbClr val="FF462D"/>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43" name="Text Placeholder 4">
            <a:extLst>
              <a:ext uri="{FF2B5EF4-FFF2-40B4-BE49-F238E27FC236}">
                <a16:creationId xmlns:a16="http://schemas.microsoft.com/office/drawing/2014/main" id="{6468B048-C31D-8A43-A3B0-2F05CB6A5B2E}"/>
              </a:ext>
            </a:extLst>
          </p:cNvPr>
          <p:cNvSpPr>
            <a:spLocks noGrp="1"/>
          </p:cNvSpPr>
          <p:nvPr>
            <p:ph type="body" sz="quarter" idx="31" hasCustomPrompt="1"/>
          </p:nvPr>
        </p:nvSpPr>
        <p:spPr>
          <a:xfrm>
            <a:off x="477990" y="3299800"/>
            <a:ext cx="1214111" cy="513922"/>
          </a:xfrm>
          <a:prstGeom prst="rect">
            <a:avLst/>
          </a:prstGeom>
        </p:spPr>
        <p:txBody>
          <a:bodyPr lIns="0" tIns="0" rIns="0" bIns="0">
            <a:noAutofit/>
          </a:bodyPr>
          <a:lstStyle>
            <a:lvl1pPr marL="0" indent="0">
              <a:buNone/>
              <a:defRPr sz="3200" b="0" i="0">
                <a:solidFill>
                  <a:srgbClr val="FF462D"/>
                </a:solidFill>
                <a:latin typeface="TWK Everett" panose="020B0204000000000000" pitchFamily="34" charset="77"/>
              </a:defRPr>
            </a:lvl1pPr>
          </a:lstStyle>
          <a:p>
            <a:pPr lvl="0"/>
            <a:r>
              <a:rPr lang="en-US"/>
              <a:t>2018</a:t>
            </a:r>
          </a:p>
        </p:txBody>
      </p:sp>
      <p:sp>
        <p:nvSpPr>
          <p:cNvPr id="44" name="Text Placeholder 4">
            <a:extLst>
              <a:ext uri="{FF2B5EF4-FFF2-40B4-BE49-F238E27FC236}">
                <a16:creationId xmlns:a16="http://schemas.microsoft.com/office/drawing/2014/main" id="{9BD5E972-A66C-A44A-8BAE-6B3DB96BA0D5}"/>
              </a:ext>
            </a:extLst>
          </p:cNvPr>
          <p:cNvSpPr>
            <a:spLocks noGrp="1"/>
          </p:cNvSpPr>
          <p:nvPr>
            <p:ph type="body" sz="quarter" idx="32" hasCustomPrompt="1"/>
          </p:nvPr>
        </p:nvSpPr>
        <p:spPr>
          <a:xfrm>
            <a:off x="6334306" y="3299800"/>
            <a:ext cx="1285694" cy="513922"/>
          </a:xfrm>
          <a:prstGeom prst="rect">
            <a:avLst/>
          </a:prstGeom>
        </p:spPr>
        <p:txBody>
          <a:bodyPr lIns="0" tIns="0" rIns="0" bIns="0">
            <a:noAutofit/>
          </a:bodyPr>
          <a:lstStyle>
            <a:lvl1pPr marL="0" indent="0">
              <a:buNone/>
              <a:defRPr sz="3200" b="0" i="0">
                <a:solidFill>
                  <a:srgbClr val="FF462D"/>
                </a:solidFill>
                <a:latin typeface="TWK Everett" panose="020B0204000000000000" pitchFamily="34" charset="77"/>
              </a:defRPr>
            </a:lvl1pPr>
          </a:lstStyle>
          <a:p>
            <a:pPr lvl="0"/>
            <a:r>
              <a:rPr lang="en-US"/>
              <a:t>2020</a:t>
            </a:r>
          </a:p>
        </p:txBody>
      </p:sp>
      <p:sp>
        <p:nvSpPr>
          <p:cNvPr id="45" name="Text Placeholder 4">
            <a:extLst>
              <a:ext uri="{FF2B5EF4-FFF2-40B4-BE49-F238E27FC236}">
                <a16:creationId xmlns:a16="http://schemas.microsoft.com/office/drawing/2014/main" id="{C9A96D1D-4DDD-8A4B-BFAA-3FF018F03F7A}"/>
              </a:ext>
            </a:extLst>
          </p:cNvPr>
          <p:cNvSpPr>
            <a:spLocks noGrp="1"/>
          </p:cNvSpPr>
          <p:nvPr>
            <p:ph type="body" sz="quarter" idx="34" hasCustomPrompt="1"/>
          </p:nvPr>
        </p:nvSpPr>
        <p:spPr>
          <a:xfrm>
            <a:off x="3276600" y="4562154"/>
            <a:ext cx="1295164" cy="451635"/>
          </a:xfrm>
          <a:prstGeom prst="rect">
            <a:avLst/>
          </a:prstGeom>
        </p:spPr>
        <p:txBody>
          <a:bodyPr lIns="0" tIns="0" rIns="0" bIns="0">
            <a:noAutofit/>
          </a:bodyPr>
          <a:lstStyle>
            <a:lvl1pPr marL="0" indent="0">
              <a:buNone/>
              <a:defRPr sz="3200" b="0" i="0">
                <a:solidFill>
                  <a:srgbClr val="FF462D"/>
                </a:solidFill>
                <a:latin typeface="TWK Everett" panose="020B0204000000000000" pitchFamily="34" charset="77"/>
              </a:defRPr>
            </a:lvl1pPr>
          </a:lstStyle>
          <a:p>
            <a:pPr lvl="0"/>
            <a:r>
              <a:rPr lang="en-US"/>
              <a:t>2019</a:t>
            </a:r>
          </a:p>
        </p:txBody>
      </p:sp>
      <p:sp>
        <p:nvSpPr>
          <p:cNvPr id="46" name="Text Placeholder 4">
            <a:extLst>
              <a:ext uri="{FF2B5EF4-FFF2-40B4-BE49-F238E27FC236}">
                <a16:creationId xmlns:a16="http://schemas.microsoft.com/office/drawing/2014/main" id="{EA54360F-73BE-6146-B6A8-15F19C594CE3}"/>
              </a:ext>
            </a:extLst>
          </p:cNvPr>
          <p:cNvSpPr>
            <a:spLocks noGrp="1"/>
          </p:cNvSpPr>
          <p:nvPr>
            <p:ph type="body" sz="quarter" idx="35" hasCustomPrompt="1"/>
          </p:nvPr>
        </p:nvSpPr>
        <p:spPr>
          <a:xfrm>
            <a:off x="9372600" y="4562153"/>
            <a:ext cx="1295400" cy="451635"/>
          </a:xfrm>
          <a:prstGeom prst="rect">
            <a:avLst/>
          </a:prstGeom>
        </p:spPr>
        <p:txBody>
          <a:bodyPr lIns="0" tIns="0" rIns="0" bIns="0">
            <a:noAutofit/>
          </a:bodyPr>
          <a:lstStyle>
            <a:lvl1pPr marL="0" indent="0">
              <a:buNone/>
              <a:defRPr sz="3200" b="0" i="0">
                <a:solidFill>
                  <a:srgbClr val="FF462D"/>
                </a:solidFill>
                <a:latin typeface="TWK Everett" panose="020B0204000000000000" pitchFamily="34" charset="77"/>
              </a:defRPr>
            </a:lvl1pPr>
          </a:lstStyle>
          <a:p>
            <a:pPr lvl="0"/>
            <a:r>
              <a:rPr lang="en-US"/>
              <a:t>2021</a:t>
            </a:r>
          </a:p>
        </p:txBody>
      </p:sp>
      <p:sp>
        <p:nvSpPr>
          <p:cNvPr id="21" name="Text Placeholder 4">
            <a:extLst>
              <a:ext uri="{FF2B5EF4-FFF2-40B4-BE49-F238E27FC236}">
                <a16:creationId xmlns:a16="http://schemas.microsoft.com/office/drawing/2014/main" id="{85731E03-0FB6-594C-B3AD-74A73B9749D9}"/>
              </a:ext>
            </a:extLst>
          </p:cNvPr>
          <p:cNvSpPr>
            <a:spLocks noGrp="1"/>
          </p:cNvSpPr>
          <p:nvPr>
            <p:ph type="body" sz="quarter" idx="23" hasCustomPrompt="1"/>
          </p:nvPr>
        </p:nvSpPr>
        <p:spPr>
          <a:xfrm>
            <a:off x="228600" y="1580455"/>
            <a:ext cx="5638800" cy="479628"/>
          </a:xfrm>
          <a:prstGeom prst="rect">
            <a:avLst/>
          </a:prstGeom>
        </p:spPr>
        <p:txBody>
          <a:bodyPr lIns="0" tIns="0" rIns="0" bIns="0">
            <a:noAutofit/>
          </a:bodyPr>
          <a:lstStyle>
            <a:lvl1pPr marL="0" indent="0">
              <a:buNone/>
              <a:defRPr sz="1200" b="0" i="0">
                <a:solidFill>
                  <a:srgbClr val="3D3C3C"/>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 consequent </a:t>
            </a:r>
            <a:r>
              <a:rPr lang="en-US" err="1"/>
              <a:t>interdum</a:t>
            </a:r>
            <a:r>
              <a:rPr lang="en-US"/>
              <a:t> </a:t>
            </a:r>
            <a:r>
              <a:rPr lang="en-US" err="1"/>
              <a:t>varius</a:t>
            </a:r>
            <a:r>
              <a:rPr lang="en-US"/>
              <a:t> sit </a:t>
            </a:r>
            <a:r>
              <a:rPr lang="en-US" err="1"/>
              <a:t>amet</a:t>
            </a:r>
            <a:r>
              <a:rPr lang="en-US"/>
              <a:t>. </a:t>
            </a:r>
          </a:p>
        </p:txBody>
      </p:sp>
      <p:sp>
        <p:nvSpPr>
          <p:cNvPr id="23" name="Slide Number Placeholder 5">
            <a:extLst>
              <a:ext uri="{FF2B5EF4-FFF2-40B4-BE49-F238E27FC236}">
                <a16:creationId xmlns:a16="http://schemas.microsoft.com/office/drawing/2014/main" id="{B6FA4843-5EA9-2646-9CAC-172DC0B1612F}"/>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rgbClr val="FF462D"/>
                </a:solidFill>
                <a:latin typeface="TWK Everett" panose="020B0204000000000000" pitchFamily="34" charset="77"/>
              </a:defRPr>
            </a:lvl1pPr>
          </a:lstStyle>
          <a:p>
            <a:fld id="{BB55D76A-9B6E-CD41-ABBE-F6C938295BAD}" type="slidenum">
              <a:rPr lang="en-US" smtClean="0"/>
              <a:pPr/>
              <a:t>‹#›</a:t>
            </a:fld>
            <a:endParaRPr lang="en-US"/>
          </a:p>
        </p:txBody>
      </p:sp>
      <p:sp>
        <p:nvSpPr>
          <p:cNvPr id="26" name="Title 1">
            <a:extLst>
              <a:ext uri="{FF2B5EF4-FFF2-40B4-BE49-F238E27FC236}">
                <a16:creationId xmlns:a16="http://schemas.microsoft.com/office/drawing/2014/main" id="{64B8027C-5EF9-7C4A-9B0D-1B079AE6267A}"/>
              </a:ext>
            </a:extLst>
          </p:cNvPr>
          <p:cNvSpPr>
            <a:spLocks noGrp="1"/>
          </p:cNvSpPr>
          <p:nvPr>
            <p:ph type="title" hasCustomPrompt="1"/>
          </p:nvPr>
        </p:nvSpPr>
        <p:spPr>
          <a:xfrm>
            <a:off x="228599" y="294477"/>
            <a:ext cx="1043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27" name="Text Placeholder 57">
            <a:extLst>
              <a:ext uri="{FF2B5EF4-FFF2-40B4-BE49-F238E27FC236}">
                <a16:creationId xmlns:a16="http://schemas.microsoft.com/office/drawing/2014/main" id="{1BF9AC26-FC9D-8545-A80A-3449AE4BDBD2}"/>
              </a:ext>
            </a:extLst>
          </p:cNvPr>
          <p:cNvSpPr>
            <a:spLocks noGrp="1"/>
          </p:cNvSpPr>
          <p:nvPr>
            <p:ph type="body" sz="quarter" idx="51" hasCustomPrompt="1"/>
          </p:nvPr>
        </p:nvSpPr>
        <p:spPr>
          <a:xfrm>
            <a:off x="228600" y="714025"/>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pic>
        <p:nvPicPr>
          <p:cNvPr id="2" name="Picture 1">
            <a:extLst>
              <a:ext uri="{FF2B5EF4-FFF2-40B4-BE49-F238E27FC236}">
                <a16:creationId xmlns:a16="http://schemas.microsoft.com/office/drawing/2014/main" id="{68347B53-2659-6F68-6336-16D1D539E891}"/>
              </a:ext>
            </a:extLst>
          </p:cNvPr>
          <p:cNvPicPr>
            <a:picLocks noChangeAspect="1"/>
          </p:cNvPicPr>
          <p:nvPr userDrawn="1"/>
        </p:nvPicPr>
        <p:blipFill>
          <a:blip r:embed="rId2"/>
          <a:stretch>
            <a:fillRect/>
          </a:stretch>
        </p:blipFill>
        <p:spPr>
          <a:xfrm>
            <a:off x="233400" y="6342513"/>
            <a:ext cx="723467" cy="227941"/>
          </a:xfrm>
          <a:prstGeom prst="rect">
            <a:avLst/>
          </a:prstGeom>
        </p:spPr>
      </p:pic>
    </p:spTree>
    <p:extLst>
      <p:ext uri="{BB962C8B-B14F-4D97-AF65-F5344CB8AC3E}">
        <p14:creationId xmlns:p14="http://schemas.microsoft.com/office/powerpoint/2010/main" val="577475262"/>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ntent w 3 Data Series (Right) Clou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BC938A9-452C-1549-BE20-0A5AA1D7F600}"/>
              </a:ext>
            </a:extLst>
          </p:cNvPr>
          <p:cNvSpPr/>
          <p:nvPr userDrawn="1"/>
        </p:nvSpPr>
        <p:spPr>
          <a:xfrm>
            <a:off x="6096000" y="0"/>
            <a:ext cx="6096001" cy="6858000"/>
          </a:xfrm>
          <a:prstGeom prst="rect">
            <a:avLst/>
          </a:prstGeom>
          <a:solidFill>
            <a:srgbClr val="F2F1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sp>
        <p:nvSpPr>
          <p:cNvPr id="17" name="Chart Placeholder 16">
            <a:extLst>
              <a:ext uri="{FF2B5EF4-FFF2-40B4-BE49-F238E27FC236}">
                <a16:creationId xmlns:a16="http://schemas.microsoft.com/office/drawing/2014/main" id="{968EB040-BF86-1A41-8C69-5DED5E27CDE2}"/>
              </a:ext>
            </a:extLst>
          </p:cNvPr>
          <p:cNvSpPr>
            <a:spLocks noGrp="1"/>
          </p:cNvSpPr>
          <p:nvPr>
            <p:ph type="chart" sz="quarter" idx="29" hasCustomPrompt="1"/>
          </p:nvPr>
        </p:nvSpPr>
        <p:spPr>
          <a:xfrm>
            <a:off x="9381035" y="343425"/>
            <a:ext cx="2590800" cy="1627755"/>
          </a:xfrm>
          <a:prstGeom prst="rect">
            <a:avLst/>
          </a:prstGeom>
        </p:spPr>
        <p:txBody>
          <a:bodyPr>
            <a:noAutofit/>
          </a:bodyPr>
          <a:lstStyle>
            <a:lvl1pPr marL="0" indent="0">
              <a:buNone/>
              <a:defRPr b="0" i="0">
                <a:latin typeface="TWK Everett" panose="020B0204000000000000" pitchFamily="34" charset="77"/>
              </a:defRPr>
            </a:lvl1pPr>
          </a:lstStyle>
          <a:p>
            <a:r>
              <a:rPr lang="en-US"/>
              <a:t>PIE CHART</a:t>
            </a:r>
          </a:p>
        </p:txBody>
      </p:sp>
      <p:sp>
        <p:nvSpPr>
          <p:cNvPr id="18" name="Chart Placeholder 16">
            <a:extLst>
              <a:ext uri="{FF2B5EF4-FFF2-40B4-BE49-F238E27FC236}">
                <a16:creationId xmlns:a16="http://schemas.microsoft.com/office/drawing/2014/main" id="{43FB1247-FEB8-FD44-8B83-7FE927AF1171}"/>
              </a:ext>
            </a:extLst>
          </p:cNvPr>
          <p:cNvSpPr>
            <a:spLocks noGrp="1"/>
          </p:cNvSpPr>
          <p:nvPr>
            <p:ph type="chart" sz="quarter" idx="30" hasCustomPrompt="1"/>
          </p:nvPr>
        </p:nvSpPr>
        <p:spPr>
          <a:xfrm>
            <a:off x="9372600" y="2490724"/>
            <a:ext cx="2590800" cy="1648303"/>
          </a:xfrm>
          <a:prstGeom prst="rect">
            <a:avLst/>
          </a:prstGeom>
        </p:spPr>
        <p:txBody>
          <a:bodyPr>
            <a:noAutofit/>
          </a:bodyPr>
          <a:lstStyle>
            <a:lvl1pPr marL="0" indent="0">
              <a:buNone/>
              <a:defRPr b="0" i="0">
                <a:latin typeface="TWK Everett" panose="020B0204000000000000" pitchFamily="34" charset="77"/>
              </a:defRPr>
            </a:lvl1pPr>
          </a:lstStyle>
          <a:p>
            <a:r>
              <a:rPr lang="en-US"/>
              <a:t>PIE CHART</a:t>
            </a:r>
          </a:p>
        </p:txBody>
      </p:sp>
      <p:sp>
        <p:nvSpPr>
          <p:cNvPr id="19" name="Chart Placeholder 16">
            <a:extLst>
              <a:ext uri="{FF2B5EF4-FFF2-40B4-BE49-F238E27FC236}">
                <a16:creationId xmlns:a16="http://schemas.microsoft.com/office/drawing/2014/main" id="{4AE38E9C-5D6C-C948-B3A6-E27F18CF72CF}"/>
              </a:ext>
            </a:extLst>
          </p:cNvPr>
          <p:cNvSpPr>
            <a:spLocks noGrp="1"/>
          </p:cNvSpPr>
          <p:nvPr>
            <p:ph type="chart" sz="quarter" idx="31" hasCustomPrompt="1"/>
          </p:nvPr>
        </p:nvSpPr>
        <p:spPr>
          <a:xfrm>
            <a:off x="9372601" y="4638023"/>
            <a:ext cx="2590800" cy="1648303"/>
          </a:xfrm>
          <a:prstGeom prst="rect">
            <a:avLst/>
          </a:prstGeom>
        </p:spPr>
        <p:txBody>
          <a:bodyPr>
            <a:noAutofit/>
          </a:bodyPr>
          <a:lstStyle>
            <a:lvl1pPr marL="0" indent="0">
              <a:buNone/>
              <a:defRPr b="0" i="0">
                <a:latin typeface="TWK Everett" panose="020B0204000000000000" pitchFamily="34" charset="77"/>
              </a:defRPr>
            </a:lvl1pPr>
          </a:lstStyle>
          <a:p>
            <a:r>
              <a:rPr lang="en-US"/>
              <a:t>PIE CHART</a:t>
            </a:r>
          </a:p>
        </p:txBody>
      </p:sp>
      <p:sp>
        <p:nvSpPr>
          <p:cNvPr id="32" name="Content Placeholder 2">
            <a:extLst>
              <a:ext uri="{FF2B5EF4-FFF2-40B4-BE49-F238E27FC236}">
                <a16:creationId xmlns:a16="http://schemas.microsoft.com/office/drawing/2014/main" id="{1E43EDBF-C7F2-D34C-9A7D-2CB4701F2206}"/>
              </a:ext>
            </a:extLst>
          </p:cNvPr>
          <p:cNvSpPr>
            <a:spLocks noGrp="1"/>
          </p:cNvSpPr>
          <p:nvPr>
            <p:ph idx="1" hasCustomPrompt="1"/>
          </p:nvPr>
        </p:nvSpPr>
        <p:spPr>
          <a:xfrm>
            <a:off x="6610928" y="2490724"/>
            <a:ext cx="1924521" cy="879674"/>
          </a:xfrm>
          <a:prstGeom prst="rect">
            <a:avLst/>
          </a:prstGeom>
        </p:spPr>
        <p:txBody>
          <a:bodyPr lIns="0" tIns="0" rIns="0" bIns="0" anchor="t">
            <a:noAutofit/>
          </a:bodyPr>
          <a:lstStyle>
            <a:lvl1pPr marL="0" indent="0">
              <a:lnSpc>
                <a:spcPct val="100000"/>
              </a:lnSpc>
              <a:buNone/>
              <a:defRPr sz="6200" b="0" i="0">
                <a:ln w="12700">
                  <a:solidFill>
                    <a:srgbClr val="042315"/>
                  </a:solidFill>
                </a:ln>
                <a:noFill/>
                <a:latin typeface="TWK Everett" panose="020B0204000000000000" pitchFamily="34" charset="77"/>
              </a:defRPr>
            </a:lvl1pPr>
          </a:lstStyle>
          <a:p>
            <a:pPr lvl="0"/>
            <a:r>
              <a:rPr lang="en-US"/>
              <a:t>43%</a:t>
            </a:r>
          </a:p>
        </p:txBody>
      </p:sp>
      <p:sp>
        <p:nvSpPr>
          <p:cNvPr id="33" name="Content Placeholder 2">
            <a:extLst>
              <a:ext uri="{FF2B5EF4-FFF2-40B4-BE49-F238E27FC236}">
                <a16:creationId xmlns:a16="http://schemas.microsoft.com/office/drawing/2014/main" id="{6074238C-8160-2049-9CB5-36B4F32B666E}"/>
              </a:ext>
            </a:extLst>
          </p:cNvPr>
          <p:cNvSpPr>
            <a:spLocks noGrp="1"/>
          </p:cNvSpPr>
          <p:nvPr>
            <p:ph idx="27" hasCustomPrompt="1"/>
          </p:nvPr>
        </p:nvSpPr>
        <p:spPr>
          <a:xfrm>
            <a:off x="6610928" y="4638023"/>
            <a:ext cx="1924521" cy="879674"/>
          </a:xfrm>
          <a:prstGeom prst="rect">
            <a:avLst/>
          </a:prstGeom>
        </p:spPr>
        <p:txBody>
          <a:bodyPr lIns="0" tIns="0" rIns="0" bIns="0" anchor="t">
            <a:noAutofit/>
          </a:bodyPr>
          <a:lstStyle>
            <a:lvl1pPr marL="0" indent="0">
              <a:lnSpc>
                <a:spcPct val="100000"/>
              </a:lnSpc>
              <a:buNone/>
              <a:defRPr sz="6200" b="0" i="0">
                <a:ln w="12700">
                  <a:solidFill>
                    <a:srgbClr val="042315"/>
                  </a:solidFill>
                </a:ln>
                <a:noFill/>
                <a:latin typeface="TWK Everett" panose="020B0204000000000000" pitchFamily="34" charset="77"/>
              </a:defRPr>
            </a:lvl1pPr>
          </a:lstStyle>
          <a:p>
            <a:pPr lvl="0"/>
            <a:r>
              <a:rPr lang="en-US"/>
              <a:t>43%</a:t>
            </a:r>
          </a:p>
        </p:txBody>
      </p:sp>
      <p:sp>
        <p:nvSpPr>
          <p:cNvPr id="34" name="Content Placeholder 2">
            <a:extLst>
              <a:ext uri="{FF2B5EF4-FFF2-40B4-BE49-F238E27FC236}">
                <a16:creationId xmlns:a16="http://schemas.microsoft.com/office/drawing/2014/main" id="{BA20546B-74D7-664A-AEC5-81567BA99A6D}"/>
              </a:ext>
            </a:extLst>
          </p:cNvPr>
          <p:cNvSpPr>
            <a:spLocks noGrp="1"/>
          </p:cNvSpPr>
          <p:nvPr>
            <p:ph idx="28" hasCustomPrompt="1"/>
          </p:nvPr>
        </p:nvSpPr>
        <p:spPr>
          <a:xfrm>
            <a:off x="6610928" y="343425"/>
            <a:ext cx="1924521" cy="879674"/>
          </a:xfrm>
          <a:prstGeom prst="rect">
            <a:avLst/>
          </a:prstGeom>
        </p:spPr>
        <p:txBody>
          <a:bodyPr lIns="0" tIns="0" rIns="0" bIns="0" anchor="t">
            <a:noAutofit/>
          </a:bodyPr>
          <a:lstStyle>
            <a:lvl1pPr marL="0" indent="0">
              <a:lnSpc>
                <a:spcPct val="100000"/>
              </a:lnSpc>
              <a:buNone/>
              <a:defRPr sz="6200" b="0" i="0">
                <a:ln w="12700">
                  <a:solidFill>
                    <a:srgbClr val="042315"/>
                  </a:solidFill>
                </a:ln>
                <a:noFill/>
                <a:latin typeface="TWK Everett" panose="020B0204000000000000" pitchFamily="34" charset="77"/>
              </a:defRPr>
            </a:lvl1pPr>
          </a:lstStyle>
          <a:p>
            <a:pPr lvl="0"/>
            <a:r>
              <a:rPr lang="en-US"/>
              <a:t>43%</a:t>
            </a:r>
          </a:p>
        </p:txBody>
      </p:sp>
      <p:sp>
        <p:nvSpPr>
          <p:cNvPr id="35" name="Text Placeholder 4">
            <a:extLst>
              <a:ext uri="{FF2B5EF4-FFF2-40B4-BE49-F238E27FC236}">
                <a16:creationId xmlns:a16="http://schemas.microsoft.com/office/drawing/2014/main" id="{C7F5C8C4-19DE-3741-811C-580DA2685526}"/>
              </a:ext>
            </a:extLst>
          </p:cNvPr>
          <p:cNvSpPr>
            <a:spLocks noGrp="1"/>
          </p:cNvSpPr>
          <p:nvPr>
            <p:ph type="body" sz="quarter" idx="32" hasCustomPrompt="1"/>
          </p:nvPr>
        </p:nvSpPr>
        <p:spPr>
          <a:xfrm>
            <a:off x="6610928" y="1256199"/>
            <a:ext cx="1924520" cy="714981"/>
          </a:xfrm>
          <a:prstGeom prst="rect">
            <a:avLst/>
          </a:prstGeom>
        </p:spPr>
        <p:txBody>
          <a:bodyPr lIns="0" tIns="0" rIns="0" bIns="0">
            <a:noAutofit/>
          </a:bodyPr>
          <a:lstStyle>
            <a:lvl1pPr marL="0" indent="0" algn="l">
              <a:buNone/>
              <a:defRPr sz="1200" b="0" i="0">
                <a:solidFill>
                  <a:srgbClr val="3D3C3C"/>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36" name="Text Placeholder 4">
            <a:extLst>
              <a:ext uri="{FF2B5EF4-FFF2-40B4-BE49-F238E27FC236}">
                <a16:creationId xmlns:a16="http://schemas.microsoft.com/office/drawing/2014/main" id="{EFF18462-2306-9A4F-AA43-F1AF90986DEC}"/>
              </a:ext>
            </a:extLst>
          </p:cNvPr>
          <p:cNvSpPr>
            <a:spLocks noGrp="1"/>
          </p:cNvSpPr>
          <p:nvPr>
            <p:ph type="body" sz="quarter" idx="33" hasCustomPrompt="1"/>
          </p:nvPr>
        </p:nvSpPr>
        <p:spPr>
          <a:xfrm>
            <a:off x="6610928" y="3424046"/>
            <a:ext cx="1924521" cy="714981"/>
          </a:xfrm>
          <a:prstGeom prst="rect">
            <a:avLst/>
          </a:prstGeom>
        </p:spPr>
        <p:txBody>
          <a:bodyPr lIns="0" tIns="0" rIns="0" bIns="0">
            <a:noAutofit/>
          </a:bodyPr>
          <a:lstStyle>
            <a:lvl1pPr marL="0" indent="0" algn="l">
              <a:buNone/>
              <a:defRPr sz="1200" b="0" i="0">
                <a:solidFill>
                  <a:srgbClr val="3D3C3C"/>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37" name="Text Placeholder 4">
            <a:extLst>
              <a:ext uri="{FF2B5EF4-FFF2-40B4-BE49-F238E27FC236}">
                <a16:creationId xmlns:a16="http://schemas.microsoft.com/office/drawing/2014/main" id="{F6ABDC22-19AC-AE45-9A2A-DF2146AE0CC5}"/>
              </a:ext>
            </a:extLst>
          </p:cNvPr>
          <p:cNvSpPr>
            <a:spLocks noGrp="1"/>
          </p:cNvSpPr>
          <p:nvPr>
            <p:ph type="body" sz="quarter" idx="34" hasCustomPrompt="1"/>
          </p:nvPr>
        </p:nvSpPr>
        <p:spPr>
          <a:xfrm>
            <a:off x="6610928" y="5571345"/>
            <a:ext cx="1924520" cy="714981"/>
          </a:xfrm>
          <a:prstGeom prst="rect">
            <a:avLst/>
          </a:prstGeom>
        </p:spPr>
        <p:txBody>
          <a:bodyPr lIns="0" tIns="0" rIns="0" bIns="0">
            <a:noAutofit/>
          </a:bodyPr>
          <a:lstStyle>
            <a:lvl1pPr marL="0" indent="0" algn="l">
              <a:buNone/>
              <a:defRPr sz="1200" b="0" i="0">
                <a:solidFill>
                  <a:srgbClr val="3D3C3C"/>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23" name="Slide Number Placeholder 5">
            <a:extLst>
              <a:ext uri="{FF2B5EF4-FFF2-40B4-BE49-F238E27FC236}">
                <a16:creationId xmlns:a16="http://schemas.microsoft.com/office/drawing/2014/main" id="{62E7A7F0-3DA6-7544-8D17-6D264BC7A8FD}"/>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25" name="Text Placeholder 4">
            <a:extLst>
              <a:ext uri="{FF2B5EF4-FFF2-40B4-BE49-F238E27FC236}">
                <a16:creationId xmlns:a16="http://schemas.microsoft.com/office/drawing/2014/main" id="{7C6E41A1-9410-294A-9B62-24ED3286BA8D}"/>
              </a:ext>
            </a:extLst>
          </p:cNvPr>
          <p:cNvSpPr>
            <a:spLocks noGrp="1"/>
          </p:cNvSpPr>
          <p:nvPr>
            <p:ph type="body" sz="quarter" idx="16" hasCustomPrompt="1"/>
          </p:nvPr>
        </p:nvSpPr>
        <p:spPr>
          <a:xfrm>
            <a:off x="228600" y="1325706"/>
            <a:ext cx="4343400" cy="1147297"/>
          </a:xfrm>
          <a:prstGeom prst="rect">
            <a:avLst/>
          </a:prstGeom>
        </p:spPr>
        <p:txBody>
          <a:bodyPr lIns="0" tIns="0" rIns="0" bIns="0">
            <a:noAutofit/>
          </a:bodyPr>
          <a:lstStyle>
            <a:lvl1pPr marL="0" indent="0">
              <a:buNone/>
              <a:defRPr sz="3200" b="0" i="0">
                <a:solidFill>
                  <a:srgbClr val="FF462D"/>
                </a:solidFill>
                <a:latin typeface="TWK Everett" panose="020B0204000000000000" pitchFamily="34" charset="77"/>
              </a:defRPr>
            </a:lvl1pPr>
          </a:lstStyle>
          <a:p>
            <a:pPr lvl="0"/>
            <a:r>
              <a:rPr lang="en-US"/>
              <a:t>Add body text here– as a caption</a:t>
            </a:r>
          </a:p>
        </p:txBody>
      </p:sp>
      <p:sp>
        <p:nvSpPr>
          <p:cNvPr id="30" name="Title 1">
            <a:extLst>
              <a:ext uri="{FF2B5EF4-FFF2-40B4-BE49-F238E27FC236}">
                <a16:creationId xmlns:a16="http://schemas.microsoft.com/office/drawing/2014/main" id="{98A5121F-BAA4-6F4A-84C2-849E6A9D7D5D}"/>
              </a:ext>
            </a:extLst>
          </p:cNvPr>
          <p:cNvSpPr>
            <a:spLocks noGrp="1"/>
          </p:cNvSpPr>
          <p:nvPr>
            <p:ph type="title" hasCustomPrompt="1"/>
          </p:nvPr>
        </p:nvSpPr>
        <p:spPr>
          <a:xfrm>
            <a:off x="228599" y="294477"/>
            <a:ext cx="56388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31" name="Text Placeholder 57">
            <a:extLst>
              <a:ext uri="{FF2B5EF4-FFF2-40B4-BE49-F238E27FC236}">
                <a16:creationId xmlns:a16="http://schemas.microsoft.com/office/drawing/2014/main" id="{47EF89B8-95D8-6540-9368-4EFED80D5274}"/>
              </a:ext>
            </a:extLst>
          </p:cNvPr>
          <p:cNvSpPr>
            <a:spLocks noGrp="1"/>
          </p:cNvSpPr>
          <p:nvPr>
            <p:ph type="body" sz="quarter" idx="51" hasCustomPrompt="1"/>
          </p:nvPr>
        </p:nvSpPr>
        <p:spPr>
          <a:xfrm>
            <a:off x="228600" y="714025"/>
            <a:ext cx="563910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38" name="Text Placeholder 2">
            <a:extLst>
              <a:ext uri="{FF2B5EF4-FFF2-40B4-BE49-F238E27FC236}">
                <a16:creationId xmlns:a16="http://schemas.microsoft.com/office/drawing/2014/main" id="{6B5337DD-68B3-1441-805E-A5E5D14B595E}"/>
              </a:ext>
            </a:extLst>
          </p:cNvPr>
          <p:cNvSpPr>
            <a:spLocks noGrp="1"/>
          </p:cNvSpPr>
          <p:nvPr>
            <p:ph type="body" sz="quarter" idx="52" hasCustomPrompt="1"/>
          </p:nvPr>
        </p:nvSpPr>
        <p:spPr>
          <a:xfrm>
            <a:off x="228600" y="3277126"/>
            <a:ext cx="4343164" cy="2742673"/>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pic>
        <p:nvPicPr>
          <p:cNvPr id="2" name="Picture 1">
            <a:extLst>
              <a:ext uri="{FF2B5EF4-FFF2-40B4-BE49-F238E27FC236}">
                <a16:creationId xmlns:a16="http://schemas.microsoft.com/office/drawing/2014/main" id="{61689206-3542-CB8B-AEBE-A0DEB1920FFA}"/>
              </a:ext>
            </a:extLst>
          </p:cNvPr>
          <p:cNvPicPr>
            <a:picLocks noChangeAspect="1"/>
          </p:cNvPicPr>
          <p:nvPr userDrawn="1"/>
        </p:nvPicPr>
        <p:blipFill>
          <a:blip r:embed="rId2"/>
          <a:stretch>
            <a:fillRect/>
          </a:stretch>
        </p:blipFill>
        <p:spPr>
          <a:xfrm>
            <a:off x="233400" y="6342513"/>
            <a:ext cx="723467" cy="227941"/>
          </a:xfrm>
          <a:prstGeom prst="rect">
            <a:avLst/>
          </a:prstGeom>
        </p:spPr>
      </p:pic>
    </p:spTree>
    <p:extLst>
      <p:ext uri="{BB962C8B-B14F-4D97-AF65-F5344CB8AC3E}">
        <p14:creationId xmlns:p14="http://schemas.microsoft.com/office/powerpoint/2010/main" val="1374321646"/>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ontent w 3 Data Series (Right) Blu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BC938A9-452C-1549-BE20-0A5AA1D7F600}"/>
              </a:ext>
            </a:extLst>
          </p:cNvPr>
          <p:cNvSpPr/>
          <p:nvPr userDrawn="1"/>
        </p:nvSpPr>
        <p:spPr>
          <a:xfrm>
            <a:off x="6096000" y="0"/>
            <a:ext cx="6096001" cy="6858000"/>
          </a:xfrm>
          <a:prstGeom prst="rect">
            <a:avLst/>
          </a:prstGeom>
          <a:solidFill>
            <a:srgbClr val="DDED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sp>
        <p:nvSpPr>
          <p:cNvPr id="47" name="Content Placeholder 2">
            <a:extLst>
              <a:ext uri="{FF2B5EF4-FFF2-40B4-BE49-F238E27FC236}">
                <a16:creationId xmlns:a16="http://schemas.microsoft.com/office/drawing/2014/main" id="{0EE8F709-F96A-174E-8BD3-B90D583D96FA}"/>
              </a:ext>
            </a:extLst>
          </p:cNvPr>
          <p:cNvSpPr>
            <a:spLocks noGrp="1"/>
          </p:cNvSpPr>
          <p:nvPr>
            <p:ph idx="1" hasCustomPrompt="1"/>
          </p:nvPr>
        </p:nvSpPr>
        <p:spPr>
          <a:xfrm>
            <a:off x="6560130" y="2490724"/>
            <a:ext cx="1924521" cy="879674"/>
          </a:xfrm>
          <a:prstGeom prst="rect">
            <a:avLst/>
          </a:prstGeom>
        </p:spPr>
        <p:txBody>
          <a:bodyPr lIns="0" tIns="0" rIns="0" bIns="0" anchor="t">
            <a:noAutofit/>
          </a:bodyPr>
          <a:lstStyle>
            <a:lvl1pPr marL="0" indent="0">
              <a:lnSpc>
                <a:spcPct val="100000"/>
              </a:lnSpc>
              <a:buNone/>
              <a:defRPr sz="6200" b="0" i="0">
                <a:ln w="12700">
                  <a:solidFill>
                    <a:srgbClr val="042315"/>
                  </a:solidFill>
                </a:ln>
                <a:noFill/>
                <a:latin typeface="TWK Everett" panose="020B0204000000000000" pitchFamily="34" charset="77"/>
              </a:defRPr>
            </a:lvl1pPr>
          </a:lstStyle>
          <a:p>
            <a:pPr lvl="0"/>
            <a:r>
              <a:rPr lang="en-US"/>
              <a:t>43%</a:t>
            </a:r>
          </a:p>
        </p:txBody>
      </p:sp>
      <p:sp>
        <p:nvSpPr>
          <p:cNvPr id="48" name="Content Placeholder 2">
            <a:extLst>
              <a:ext uri="{FF2B5EF4-FFF2-40B4-BE49-F238E27FC236}">
                <a16:creationId xmlns:a16="http://schemas.microsoft.com/office/drawing/2014/main" id="{2F775E0D-BE32-DC44-A8AF-F3BFCA8B5CAD}"/>
              </a:ext>
            </a:extLst>
          </p:cNvPr>
          <p:cNvSpPr>
            <a:spLocks noGrp="1"/>
          </p:cNvSpPr>
          <p:nvPr>
            <p:ph idx="27" hasCustomPrompt="1"/>
          </p:nvPr>
        </p:nvSpPr>
        <p:spPr>
          <a:xfrm>
            <a:off x="6560130" y="4638023"/>
            <a:ext cx="1924521" cy="879674"/>
          </a:xfrm>
          <a:prstGeom prst="rect">
            <a:avLst/>
          </a:prstGeom>
        </p:spPr>
        <p:txBody>
          <a:bodyPr lIns="0" tIns="0" rIns="0" bIns="0" anchor="t">
            <a:noAutofit/>
          </a:bodyPr>
          <a:lstStyle>
            <a:lvl1pPr marL="0" indent="0">
              <a:lnSpc>
                <a:spcPct val="100000"/>
              </a:lnSpc>
              <a:buNone/>
              <a:defRPr sz="6200" b="0" i="0">
                <a:ln w="12700">
                  <a:solidFill>
                    <a:srgbClr val="042315"/>
                  </a:solidFill>
                </a:ln>
                <a:noFill/>
                <a:latin typeface="TWK Everett" panose="020B0204000000000000" pitchFamily="34" charset="77"/>
              </a:defRPr>
            </a:lvl1pPr>
          </a:lstStyle>
          <a:p>
            <a:pPr lvl="0"/>
            <a:r>
              <a:rPr lang="en-US"/>
              <a:t>43%</a:t>
            </a:r>
          </a:p>
        </p:txBody>
      </p:sp>
      <p:sp>
        <p:nvSpPr>
          <p:cNvPr id="49" name="Content Placeholder 2">
            <a:extLst>
              <a:ext uri="{FF2B5EF4-FFF2-40B4-BE49-F238E27FC236}">
                <a16:creationId xmlns:a16="http://schemas.microsoft.com/office/drawing/2014/main" id="{1B052F5E-4798-9045-911D-7DAF79460AC8}"/>
              </a:ext>
            </a:extLst>
          </p:cNvPr>
          <p:cNvSpPr>
            <a:spLocks noGrp="1"/>
          </p:cNvSpPr>
          <p:nvPr>
            <p:ph idx="28" hasCustomPrompt="1"/>
          </p:nvPr>
        </p:nvSpPr>
        <p:spPr>
          <a:xfrm>
            <a:off x="6560130" y="343425"/>
            <a:ext cx="1924521" cy="879674"/>
          </a:xfrm>
          <a:prstGeom prst="rect">
            <a:avLst/>
          </a:prstGeom>
        </p:spPr>
        <p:txBody>
          <a:bodyPr lIns="0" tIns="0" rIns="0" bIns="0" anchor="t">
            <a:noAutofit/>
          </a:bodyPr>
          <a:lstStyle>
            <a:lvl1pPr marL="0" indent="0">
              <a:lnSpc>
                <a:spcPct val="100000"/>
              </a:lnSpc>
              <a:buNone/>
              <a:defRPr sz="6200" b="0" i="0">
                <a:ln w="12700">
                  <a:solidFill>
                    <a:srgbClr val="042315"/>
                  </a:solidFill>
                </a:ln>
                <a:noFill/>
                <a:latin typeface="TWK Everett" panose="020B0204000000000000" pitchFamily="34" charset="77"/>
              </a:defRPr>
            </a:lvl1pPr>
          </a:lstStyle>
          <a:p>
            <a:pPr lvl="0"/>
            <a:r>
              <a:rPr lang="en-US"/>
              <a:t>43%</a:t>
            </a:r>
          </a:p>
        </p:txBody>
      </p:sp>
      <p:sp>
        <p:nvSpPr>
          <p:cNvPr id="50" name="Text Placeholder 4">
            <a:extLst>
              <a:ext uri="{FF2B5EF4-FFF2-40B4-BE49-F238E27FC236}">
                <a16:creationId xmlns:a16="http://schemas.microsoft.com/office/drawing/2014/main" id="{AD0D975F-B435-184D-BBBA-DD4B4F13A20E}"/>
              </a:ext>
            </a:extLst>
          </p:cNvPr>
          <p:cNvSpPr>
            <a:spLocks noGrp="1"/>
          </p:cNvSpPr>
          <p:nvPr>
            <p:ph type="body" sz="quarter" idx="32" hasCustomPrompt="1"/>
          </p:nvPr>
        </p:nvSpPr>
        <p:spPr>
          <a:xfrm>
            <a:off x="6560130" y="1256199"/>
            <a:ext cx="1924520" cy="714981"/>
          </a:xfrm>
          <a:prstGeom prst="rect">
            <a:avLst/>
          </a:prstGeom>
        </p:spPr>
        <p:txBody>
          <a:bodyPr lIns="0" tIns="0" rIns="0" bIns="0">
            <a:noAutofit/>
          </a:bodyPr>
          <a:lstStyle>
            <a:lvl1pPr marL="0" indent="0" algn="l">
              <a:buNone/>
              <a:defRPr sz="1200" b="0" i="0">
                <a:solidFill>
                  <a:srgbClr val="3D3C3C"/>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51" name="Text Placeholder 4">
            <a:extLst>
              <a:ext uri="{FF2B5EF4-FFF2-40B4-BE49-F238E27FC236}">
                <a16:creationId xmlns:a16="http://schemas.microsoft.com/office/drawing/2014/main" id="{64B03BB7-5EDC-A24B-AB82-587FC8849757}"/>
              </a:ext>
            </a:extLst>
          </p:cNvPr>
          <p:cNvSpPr>
            <a:spLocks noGrp="1"/>
          </p:cNvSpPr>
          <p:nvPr>
            <p:ph type="body" sz="quarter" idx="33" hasCustomPrompt="1"/>
          </p:nvPr>
        </p:nvSpPr>
        <p:spPr>
          <a:xfrm>
            <a:off x="6560130" y="3424046"/>
            <a:ext cx="1924521" cy="714981"/>
          </a:xfrm>
          <a:prstGeom prst="rect">
            <a:avLst/>
          </a:prstGeom>
        </p:spPr>
        <p:txBody>
          <a:bodyPr lIns="0" tIns="0" rIns="0" bIns="0">
            <a:noAutofit/>
          </a:bodyPr>
          <a:lstStyle>
            <a:lvl1pPr marL="0" indent="0" algn="l">
              <a:buNone/>
              <a:defRPr sz="1200" b="0" i="0">
                <a:solidFill>
                  <a:srgbClr val="3D3C3C"/>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52" name="Text Placeholder 4">
            <a:extLst>
              <a:ext uri="{FF2B5EF4-FFF2-40B4-BE49-F238E27FC236}">
                <a16:creationId xmlns:a16="http://schemas.microsoft.com/office/drawing/2014/main" id="{9D739BD5-61A3-4B4A-BAF0-2302FCB99257}"/>
              </a:ext>
            </a:extLst>
          </p:cNvPr>
          <p:cNvSpPr>
            <a:spLocks noGrp="1"/>
          </p:cNvSpPr>
          <p:nvPr>
            <p:ph type="body" sz="quarter" idx="34" hasCustomPrompt="1"/>
          </p:nvPr>
        </p:nvSpPr>
        <p:spPr>
          <a:xfrm>
            <a:off x="6560130" y="5571345"/>
            <a:ext cx="1924520" cy="714981"/>
          </a:xfrm>
          <a:prstGeom prst="rect">
            <a:avLst/>
          </a:prstGeom>
        </p:spPr>
        <p:txBody>
          <a:bodyPr lIns="0" tIns="0" rIns="0" bIns="0">
            <a:noAutofit/>
          </a:bodyPr>
          <a:lstStyle>
            <a:lvl1pPr marL="0" indent="0" algn="l">
              <a:buNone/>
              <a:defRPr sz="1200" b="0" i="0">
                <a:solidFill>
                  <a:srgbClr val="3D3C3C"/>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22" name="Text Placeholder 4">
            <a:extLst>
              <a:ext uri="{FF2B5EF4-FFF2-40B4-BE49-F238E27FC236}">
                <a16:creationId xmlns:a16="http://schemas.microsoft.com/office/drawing/2014/main" id="{6548677B-61C8-1A4D-8C33-27190397990B}"/>
              </a:ext>
            </a:extLst>
          </p:cNvPr>
          <p:cNvSpPr>
            <a:spLocks noGrp="1"/>
          </p:cNvSpPr>
          <p:nvPr>
            <p:ph type="body" sz="quarter" idx="16" hasCustomPrompt="1"/>
          </p:nvPr>
        </p:nvSpPr>
        <p:spPr>
          <a:xfrm>
            <a:off x="228600" y="1325706"/>
            <a:ext cx="4343400" cy="1147297"/>
          </a:xfrm>
          <a:prstGeom prst="rect">
            <a:avLst/>
          </a:prstGeom>
        </p:spPr>
        <p:txBody>
          <a:bodyPr lIns="0" tIns="0" rIns="0" bIns="0">
            <a:noAutofit/>
          </a:bodyPr>
          <a:lstStyle>
            <a:lvl1pPr marL="0" indent="0">
              <a:buNone/>
              <a:defRPr sz="3200" b="0" i="0">
                <a:solidFill>
                  <a:srgbClr val="FF462D"/>
                </a:solidFill>
                <a:latin typeface="TWK Everett" panose="020B0204000000000000" pitchFamily="34" charset="77"/>
              </a:defRPr>
            </a:lvl1pPr>
          </a:lstStyle>
          <a:p>
            <a:pPr lvl="0"/>
            <a:r>
              <a:rPr lang="en-US"/>
              <a:t>Add body text here– as a caption</a:t>
            </a:r>
          </a:p>
        </p:txBody>
      </p:sp>
      <p:sp>
        <p:nvSpPr>
          <p:cNvPr id="23" name="Slide Number Placeholder 5">
            <a:extLst>
              <a:ext uri="{FF2B5EF4-FFF2-40B4-BE49-F238E27FC236}">
                <a16:creationId xmlns:a16="http://schemas.microsoft.com/office/drawing/2014/main" id="{23C7BE69-7B56-B043-8F79-03D68ACFEDEC}"/>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26" name="Title 1">
            <a:extLst>
              <a:ext uri="{FF2B5EF4-FFF2-40B4-BE49-F238E27FC236}">
                <a16:creationId xmlns:a16="http://schemas.microsoft.com/office/drawing/2014/main" id="{782E6AB1-3AD0-734E-BB66-52D31474D790}"/>
              </a:ext>
            </a:extLst>
          </p:cNvPr>
          <p:cNvSpPr>
            <a:spLocks noGrp="1"/>
          </p:cNvSpPr>
          <p:nvPr>
            <p:ph type="title" hasCustomPrompt="1"/>
          </p:nvPr>
        </p:nvSpPr>
        <p:spPr>
          <a:xfrm>
            <a:off x="228599" y="294477"/>
            <a:ext cx="56388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27" name="Text Placeholder 57">
            <a:extLst>
              <a:ext uri="{FF2B5EF4-FFF2-40B4-BE49-F238E27FC236}">
                <a16:creationId xmlns:a16="http://schemas.microsoft.com/office/drawing/2014/main" id="{764D90E9-CF3D-D545-B3AF-220D056ACE58}"/>
              </a:ext>
            </a:extLst>
          </p:cNvPr>
          <p:cNvSpPr>
            <a:spLocks noGrp="1"/>
          </p:cNvSpPr>
          <p:nvPr>
            <p:ph type="body" sz="quarter" idx="51" hasCustomPrompt="1"/>
          </p:nvPr>
        </p:nvSpPr>
        <p:spPr>
          <a:xfrm>
            <a:off x="228600" y="714025"/>
            <a:ext cx="563910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8" name="Text Placeholder 2">
            <a:extLst>
              <a:ext uri="{FF2B5EF4-FFF2-40B4-BE49-F238E27FC236}">
                <a16:creationId xmlns:a16="http://schemas.microsoft.com/office/drawing/2014/main" id="{515B666A-1C2F-A545-A6BA-B8A519DE1828}"/>
              </a:ext>
            </a:extLst>
          </p:cNvPr>
          <p:cNvSpPr>
            <a:spLocks noGrp="1"/>
          </p:cNvSpPr>
          <p:nvPr>
            <p:ph type="body" sz="quarter" idx="52" hasCustomPrompt="1"/>
          </p:nvPr>
        </p:nvSpPr>
        <p:spPr>
          <a:xfrm>
            <a:off x="228600" y="3277126"/>
            <a:ext cx="4343164" cy="2742673"/>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18" name="Chart Placeholder 16">
            <a:extLst>
              <a:ext uri="{FF2B5EF4-FFF2-40B4-BE49-F238E27FC236}">
                <a16:creationId xmlns:a16="http://schemas.microsoft.com/office/drawing/2014/main" id="{3A0BBCBA-C8E1-4AB5-A9BB-F058E066BFF0}"/>
              </a:ext>
            </a:extLst>
          </p:cNvPr>
          <p:cNvSpPr>
            <a:spLocks noGrp="1"/>
          </p:cNvSpPr>
          <p:nvPr>
            <p:ph type="chart" sz="quarter" idx="29" hasCustomPrompt="1"/>
          </p:nvPr>
        </p:nvSpPr>
        <p:spPr>
          <a:xfrm>
            <a:off x="9381035" y="343425"/>
            <a:ext cx="2590800" cy="1627755"/>
          </a:xfrm>
          <a:prstGeom prst="rect">
            <a:avLst/>
          </a:prstGeom>
        </p:spPr>
        <p:txBody>
          <a:bodyPr>
            <a:noAutofit/>
          </a:bodyPr>
          <a:lstStyle>
            <a:lvl1pPr marL="0" indent="0">
              <a:buNone/>
              <a:defRPr b="0" i="0">
                <a:latin typeface="TWK Everett" panose="020B0204000000000000" pitchFamily="34" charset="77"/>
              </a:defRPr>
            </a:lvl1pPr>
          </a:lstStyle>
          <a:p>
            <a:r>
              <a:rPr lang="en-US"/>
              <a:t>PIE CHART</a:t>
            </a:r>
          </a:p>
        </p:txBody>
      </p:sp>
      <p:sp>
        <p:nvSpPr>
          <p:cNvPr id="19" name="Chart Placeholder 16">
            <a:extLst>
              <a:ext uri="{FF2B5EF4-FFF2-40B4-BE49-F238E27FC236}">
                <a16:creationId xmlns:a16="http://schemas.microsoft.com/office/drawing/2014/main" id="{72D911F8-A9E0-48DA-996A-E5B9C4937BDE}"/>
              </a:ext>
            </a:extLst>
          </p:cNvPr>
          <p:cNvSpPr>
            <a:spLocks noGrp="1"/>
          </p:cNvSpPr>
          <p:nvPr>
            <p:ph type="chart" sz="quarter" idx="30" hasCustomPrompt="1"/>
          </p:nvPr>
        </p:nvSpPr>
        <p:spPr>
          <a:xfrm>
            <a:off x="9372600" y="2490724"/>
            <a:ext cx="2590800" cy="1648303"/>
          </a:xfrm>
          <a:prstGeom prst="rect">
            <a:avLst/>
          </a:prstGeom>
        </p:spPr>
        <p:txBody>
          <a:bodyPr>
            <a:noAutofit/>
          </a:bodyPr>
          <a:lstStyle>
            <a:lvl1pPr marL="0" indent="0">
              <a:buNone/>
              <a:defRPr b="0" i="0">
                <a:latin typeface="TWK Everett" panose="020B0204000000000000" pitchFamily="34" charset="77"/>
              </a:defRPr>
            </a:lvl1pPr>
          </a:lstStyle>
          <a:p>
            <a:r>
              <a:rPr lang="en-US"/>
              <a:t>PIE CHART</a:t>
            </a:r>
          </a:p>
        </p:txBody>
      </p:sp>
      <p:sp>
        <p:nvSpPr>
          <p:cNvPr id="21" name="Chart Placeholder 16">
            <a:extLst>
              <a:ext uri="{FF2B5EF4-FFF2-40B4-BE49-F238E27FC236}">
                <a16:creationId xmlns:a16="http://schemas.microsoft.com/office/drawing/2014/main" id="{45F1F91B-EA51-422E-BFBC-19578BC3CD23}"/>
              </a:ext>
            </a:extLst>
          </p:cNvPr>
          <p:cNvSpPr>
            <a:spLocks noGrp="1"/>
          </p:cNvSpPr>
          <p:nvPr>
            <p:ph type="chart" sz="quarter" idx="31" hasCustomPrompt="1"/>
          </p:nvPr>
        </p:nvSpPr>
        <p:spPr>
          <a:xfrm>
            <a:off x="9372601" y="4638023"/>
            <a:ext cx="2590800" cy="1648303"/>
          </a:xfrm>
          <a:prstGeom prst="rect">
            <a:avLst/>
          </a:prstGeom>
        </p:spPr>
        <p:txBody>
          <a:bodyPr>
            <a:noAutofit/>
          </a:bodyPr>
          <a:lstStyle>
            <a:lvl1pPr marL="0" indent="0">
              <a:buNone/>
              <a:defRPr b="0" i="0">
                <a:latin typeface="TWK Everett" panose="020B0204000000000000" pitchFamily="34" charset="77"/>
              </a:defRPr>
            </a:lvl1pPr>
          </a:lstStyle>
          <a:p>
            <a:r>
              <a:rPr lang="en-US"/>
              <a:t>PIE CHART</a:t>
            </a:r>
          </a:p>
        </p:txBody>
      </p:sp>
      <p:pic>
        <p:nvPicPr>
          <p:cNvPr id="2" name="Picture 1">
            <a:extLst>
              <a:ext uri="{FF2B5EF4-FFF2-40B4-BE49-F238E27FC236}">
                <a16:creationId xmlns:a16="http://schemas.microsoft.com/office/drawing/2014/main" id="{F2F6B938-8518-BCEA-57A7-EA25437D3BC2}"/>
              </a:ext>
            </a:extLst>
          </p:cNvPr>
          <p:cNvPicPr>
            <a:picLocks noChangeAspect="1"/>
          </p:cNvPicPr>
          <p:nvPr userDrawn="1"/>
        </p:nvPicPr>
        <p:blipFill>
          <a:blip r:embed="rId2"/>
          <a:stretch>
            <a:fillRect/>
          </a:stretch>
        </p:blipFill>
        <p:spPr>
          <a:xfrm>
            <a:off x="233400" y="6342513"/>
            <a:ext cx="723467" cy="227941"/>
          </a:xfrm>
          <a:prstGeom prst="rect">
            <a:avLst/>
          </a:prstGeom>
        </p:spPr>
      </p:pic>
    </p:spTree>
    <p:extLst>
      <p:ext uri="{BB962C8B-B14F-4D97-AF65-F5344CB8AC3E}">
        <p14:creationId xmlns:p14="http://schemas.microsoft.com/office/powerpoint/2010/main" val="3577893409"/>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slideLayout" Target="../slideLayouts/slideLayout117.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118" Type="http://schemas.openxmlformats.org/officeDocument/2006/relationships/slideLayout" Target="../slideLayouts/slideLayout118.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49" Type="http://schemas.openxmlformats.org/officeDocument/2006/relationships/slideLayout" Target="../slideLayouts/slideLayout49.xml"/><Relationship Id="rId114" Type="http://schemas.openxmlformats.org/officeDocument/2006/relationships/slideLayout" Target="../slideLayouts/slideLayout114.xml"/><Relationship Id="rId119" Type="http://schemas.openxmlformats.org/officeDocument/2006/relationships/slideLayout" Target="../slideLayouts/slideLayout119.xml"/><Relationship Id="rId44" Type="http://schemas.openxmlformats.org/officeDocument/2006/relationships/slideLayout" Target="../slideLayouts/slideLayout44.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120" Type="http://schemas.openxmlformats.org/officeDocument/2006/relationships/slideLayout" Target="../slideLayouts/slideLayout120.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121" Type="http://schemas.openxmlformats.org/officeDocument/2006/relationships/theme" Target="../theme/theme1.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slideLayout" Target="../slideLayouts/slideLayout11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 Id="rId15" Type="http://schemas.openxmlformats.org/officeDocument/2006/relationships/slideLayout" Target="../slideLayouts/slideLayout15.xml"/><Relationship Id="rId36" Type="http://schemas.openxmlformats.org/officeDocument/2006/relationships/slideLayout" Target="../slideLayouts/slideLayout36.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52" Type="http://schemas.openxmlformats.org/officeDocument/2006/relationships/slideLayout" Target="../slideLayouts/slideLayout52.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546512-28CF-D240-B81F-9ACB8CB1ABBF}"/>
              </a:ext>
            </a:extLst>
          </p:cNvPr>
          <p:cNvSpPr>
            <a:spLocks noGrp="1"/>
          </p:cNvSpPr>
          <p:nvPr>
            <p:ph type="title"/>
          </p:nvPr>
        </p:nvSpPr>
        <p:spPr>
          <a:xfrm>
            <a:off x="228600" y="332740"/>
            <a:ext cx="11734800" cy="514512"/>
          </a:xfrm>
          <a:prstGeom prst="rect">
            <a:avLst/>
          </a:prstGeom>
        </p:spPr>
        <p:txBody>
          <a:bodyPr vert="horz" lIns="0" tIns="0" rIns="0" bIns="0" rtlCol="0" anchor="t">
            <a:no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56130B2-56B0-7F46-8400-1E3680E9AAFB}"/>
              </a:ext>
            </a:extLst>
          </p:cNvPr>
          <p:cNvSpPr>
            <a:spLocks noGrp="1"/>
          </p:cNvSpPr>
          <p:nvPr>
            <p:ph type="body" idx="1"/>
          </p:nvPr>
        </p:nvSpPr>
        <p:spPr>
          <a:xfrm>
            <a:off x="228600" y="1694180"/>
            <a:ext cx="11506200" cy="3657600"/>
          </a:xfrm>
          <a:prstGeom prst="rect">
            <a:avLst/>
          </a:prstGeom>
        </p:spPr>
        <p:txBody>
          <a:bodyPr vert="horz" lIns="0" tIns="0" rIns="0" bIns="0" rtlCol="0">
            <a:noAutofit/>
          </a:bodyPr>
          <a:lstStyle/>
          <a:p>
            <a:pPr lvl="0"/>
            <a:r>
              <a:rPr lang="en-US"/>
              <a:t>Click to add text</a:t>
            </a:r>
          </a:p>
          <a:p>
            <a:pPr lvl="1"/>
            <a:r>
              <a:rPr lang="en-US"/>
              <a:t>Second level</a:t>
            </a:r>
          </a:p>
          <a:p>
            <a:pPr marL="693738" lvl="2" indent="-236538" algn="l" defTabSz="914400" rtl="0" eaLnBrk="1" latinLnBrk="0" hangingPunct="1">
              <a:lnSpc>
                <a:spcPct val="100000"/>
              </a:lnSpc>
              <a:spcBef>
                <a:spcPts val="500"/>
              </a:spcBef>
              <a:buClr>
                <a:schemeClr val="bg2"/>
              </a:buClr>
              <a:buSzPct val="90000"/>
              <a:buFont typeface="Courier New" panose="02070309020205020404" pitchFamily="49" charset="0"/>
              <a:buChar char="o"/>
              <a:tabLst/>
            </a:pPr>
            <a:r>
              <a:rPr lang="en-US"/>
              <a:t>Third level</a:t>
            </a:r>
          </a:p>
          <a:p>
            <a:pPr lvl="3"/>
            <a:r>
              <a:rPr lang="en-US"/>
              <a:t>Fourth level</a:t>
            </a:r>
          </a:p>
          <a:p>
            <a:pPr lvl="4"/>
            <a:r>
              <a:rPr lang="en-US"/>
              <a:t>Fifth level</a:t>
            </a:r>
          </a:p>
          <a:p>
            <a:pPr lvl="0"/>
            <a:endParaRPr lang="en-US"/>
          </a:p>
        </p:txBody>
      </p:sp>
      <p:sp>
        <p:nvSpPr>
          <p:cNvPr id="7" name="Slide Number Placeholder 5">
            <a:extLst>
              <a:ext uri="{FF2B5EF4-FFF2-40B4-BE49-F238E27FC236}">
                <a16:creationId xmlns:a16="http://schemas.microsoft.com/office/drawing/2014/main" id="{33B5C29C-C4AF-DD48-AE8A-5B7CB4F103AB}"/>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Tree>
    <p:extLst>
      <p:ext uri="{BB962C8B-B14F-4D97-AF65-F5344CB8AC3E}">
        <p14:creationId xmlns:p14="http://schemas.microsoft.com/office/powerpoint/2010/main" val="31340058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 id="2147483720" r:id="rId60"/>
    <p:sldLayoutId id="2147483721" r:id="rId61"/>
    <p:sldLayoutId id="2147483722" r:id="rId62"/>
    <p:sldLayoutId id="2147483723" r:id="rId63"/>
    <p:sldLayoutId id="2147483724" r:id="rId64"/>
    <p:sldLayoutId id="2147483725" r:id="rId65"/>
    <p:sldLayoutId id="2147483726" r:id="rId66"/>
    <p:sldLayoutId id="2147483727" r:id="rId67"/>
    <p:sldLayoutId id="2147483728" r:id="rId68"/>
    <p:sldLayoutId id="2147483729" r:id="rId69"/>
    <p:sldLayoutId id="2147483730" r:id="rId70"/>
    <p:sldLayoutId id="2147483731" r:id="rId71"/>
    <p:sldLayoutId id="2147483732" r:id="rId72"/>
    <p:sldLayoutId id="2147483733" r:id="rId73"/>
    <p:sldLayoutId id="2147483734" r:id="rId74"/>
    <p:sldLayoutId id="2147483735" r:id="rId75"/>
    <p:sldLayoutId id="2147483736" r:id="rId76"/>
    <p:sldLayoutId id="2147483737" r:id="rId77"/>
    <p:sldLayoutId id="2147483738" r:id="rId78"/>
    <p:sldLayoutId id="2147483739" r:id="rId79"/>
    <p:sldLayoutId id="2147483740" r:id="rId80"/>
    <p:sldLayoutId id="2147483741" r:id="rId81"/>
    <p:sldLayoutId id="2147483742" r:id="rId82"/>
    <p:sldLayoutId id="2147483743" r:id="rId83"/>
    <p:sldLayoutId id="2147483744" r:id="rId84"/>
    <p:sldLayoutId id="2147483745" r:id="rId85"/>
    <p:sldLayoutId id="2147483746" r:id="rId86"/>
    <p:sldLayoutId id="2147483747" r:id="rId87"/>
    <p:sldLayoutId id="2147483748" r:id="rId88"/>
    <p:sldLayoutId id="2147483749" r:id="rId89"/>
    <p:sldLayoutId id="2147483750" r:id="rId90"/>
    <p:sldLayoutId id="2147483751" r:id="rId91"/>
    <p:sldLayoutId id="2147483752" r:id="rId92"/>
    <p:sldLayoutId id="2147483753" r:id="rId93"/>
    <p:sldLayoutId id="2147483754" r:id="rId94"/>
    <p:sldLayoutId id="2147483755" r:id="rId95"/>
    <p:sldLayoutId id="2147483756" r:id="rId96"/>
    <p:sldLayoutId id="2147483757" r:id="rId97"/>
    <p:sldLayoutId id="2147483758" r:id="rId98"/>
    <p:sldLayoutId id="2147483759" r:id="rId99"/>
    <p:sldLayoutId id="2147483760" r:id="rId100"/>
    <p:sldLayoutId id="2147483761" r:id="rId101"/>
    <p:sldLayoutId id="2147483762" r:id="rId102"/>
    <p:sldLayoutId id="2147483763" r:id="rId103"/>
    <p:sldLayoutId id="2147483764" r:id="rId104"/>
    <p:sldLayoutId id="2147483765" r:id="rId105"/>
    <p:sldLayoutId id="2147483766" r:id="rId106"/>
    <p:sldLayoutId id="2147483767" r:id="rId107"/>
    <p:sldLayoutId id="2147483768" r:id="rId108"/>
    <p:sldLayoutId id="2147483769" r:id="rId109"/>
    <p:sldLayoutId id="2147483770" r:id="rId110"/>
    <p:sldLayoutId id="2147483771" r:id="rId111"/>
    <p:sldLayoutId id="2147483772" r:id="rId112"/>
    <p:sldLayoutId id="2147483773" r:id="rId113"/>
    <p:sldLayoutId id="2147483774" r:id="rId114"/>
    <p:sldLayoutId id="2147483775" r:id="rId115"/>
    <p:sldLayoutId id="2147483776" r:id="rId116"/>
    <p:sldLayoutId id="2147483777" r:id="rId117"/>
    <p:sldLayoutId id="2147483778" r:id="rId118"/>
    <p:sldLayoutId id="2147483779" r:id="rId119"/>
    <p:sldLayoutId id="2147483780" r:id="rId120"/>
  </p:sldLayoutIdLst>
  <p:hf hdr="0" ftr="0" dt="0"/>
  <p:txStyles>
    <p:titleStyle>
      <a:lvl1pPr algn="l" defTabSz="914400" rtl="0" eaLnBrk="1" latinLnBrk="0" hangingPunct="1">
        <a:lnSpc>
          <a:spcPct val="90000"/>
        </a:lnSpc>
        <a:spcBef>
          <a:spcPct val="0"/>
        </a:spcBef>
        <a:buNone/>
        <a:defRPr sz="1600" b="0" i="0" kern="120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1pPr>
    </p:titleStyle>
    <p:bodyStyle>
      <a:lvl1pPr marL="285750" indent="-285750" algn="l" defTabSz="914400" rtl="0" eaLnBrk="1" latinLnBrk="0" hangingPunct="1">
        <a:lnSpc>
          <a:spcPct val="100000"/>
        </a:lnSpc>
        <a:spcBef>
          <a:spcPts val="1000"/>
        </a:spcBef>
        <a:buClr>
          <a:schemeClr val="tx2"/>
        </a:buClr>
        <a:buFont typeface="System Font Regular"/>
        <a:buChar char="–"/>
        <a:defRPr sz="1400" b="0" i="0" kern="120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1pPr>
      <a:lvl2pPr marL="514350" indent="-225425" algn="l" defTabSz="914400" rtl="0" eaLnBrk="1" latinLnBrk="0" hangingPunct="1">
        <a:lnSpc>
          <a:spcPct val="100000"/>
        </a:lnSpc>
        <a:spcBef>
          <a:spcPts val="500"/>
        </a:spcBef>
        <a:buClr>
          <a:schemeClr val="tx2"/>
        </a:buClr>
        <a:buFont typeface="Arial" panose="020B0604020202020204" pitchFamily="34" charset="0"/>
        <a:buChar char="•"/>
        <a:tabLst/>
        <a:defRPr sz="1400" b="0" i="0" kern="120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2pPr>
      <a:lvl3pPr marL="457200" indent="0" algn="l" defTabSz="914400" rtl="0" eaLnBrk="1" latinLnBrk="0" hangingPunct="1">
        <a:lnSpc>
          <a:spcPct val="100000"/>
        </a:lnSpc>
        <a:spcBef>
          <a:spcPts val="500"/>
        </a:spcBef>
        <a:buClr>
          <a:srgbClr val="3D3C3C"/>
        </a:buClr>
        <a:buSzPct val="90000"/>
        <a:buFont typeface="Courier New" panose="02070309020205020404" pitchFamily="49" charset="0"/>
        <a:buNone/>
        <a:tabLst/>
        <a:defRPr sz="1400" b="0" i="0" kern="120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3pPr>
      <a:lvl4pPr marL="1030288" indent="-288925" algn="l" defTabSz="914400" rtl="0" eaLnBrk="1" latinLnBrk="0" hangingPunct="1">
        <a:lnSpc>
          <a:spcPct val="100000"/>
        </a:lnSpc>
        <a:spcBef>
          <a:spcPts val="500"/>
        </a:spcBef>
        <a:buClr>
          <a:schemeClr val="tx2"/>
        </a:buClr>
        <a:buFont typeface="System Font Regular"/>
        <a:buChar char="–"/>
        <a:tabLst/>
        <a:defRPr sz="1400" b="0" i="0" kern="120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4pPr>
      <a:lvl5pPr marL="1257300" indent="-214313" algn="l" defTabSz="914400" rtl="0" eaLnBrk="1" latinLnBrk="0" hangingPunct="1">
        <a:lnSpc>
          <a:spcPct val="100000"/>
        </a:lnSpc>
        <a:spcBef>
          <a:spcPts val="500"/>
        </a:spcBef>
        <a:buClr>
          <a:schemeClr val="tx2"/>
        </a:buClr>
        <a:buFont typeface="Arial" panose="020B0604020202020204" pitchFamily="34" charset="0"/>
        <a:buChar char="•"/>
        <a:tabLst/>
        <a:defRPr sz="1400" b="0" i="0" kern="120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5" pos="3696">
          <p15:clr>
            <a:srgbClr val="F26B43"/>
          </p15:clr>
        </p15:guide>
        <p15:guide id="26" pos="3840">
          <p15:clr>
            <a:srgbClr val="F26B43"/>
          </p15:clr>
        </p15:guide>
        <p15:guide id="27" pos="2880">
          <p15:clr>
            <a:srgbClr val="F26B43"/>
          </p15:clr>
        </p15:guide>
        <p15:guide id="28" pos="3984">
          <p15:clr>
            <a:srgbClr val="F26B43"/>
          </p15:clr>
        </p15:guide>
        <p15:guide id="29" pos="4800">
          <p15:clr>
            <a:srgbClr val="F26B43"/>
          </p15:clr>
        </p15:guide>
        <p15:guide id="30" pos="5616">
          <p15:clr>
            <a:srgbClr val="F26B43"/>
          </p15:clr>
        </p15:guide>
        <p15:guide id="31" pos="2064">
          <p15:clr>
            <a:srgbClr val="F26B43"/>
          </p15:clr>
        </p15:guide>
        <p15:guide id="32" pos="1920">
          <p15:clr>
            <a:srgbClr val="F26B43"/>
          </p15:clr>
        </p15:guide>
        <p15:guide id="33" pos="1776">
          <p15:clr>
            <a:srgbClr val="F26B43"/>
          </p15:clr>
        </p15:guide>
        <p15:guide id="34" pos="144">
          <p15:clr>
            <a:srgbClr val="F26B43"/>
          </p15:clr>
        </p15:guide>
        <p15:guide id="35" pos="5904">
          <p15:clr>
            <a:srgbClr val="F26B43"/>
          </p15:clr>
        </p15:guide>
        <p15:guide id="36" orient="horz" pos="216">
          <p15:clr>
            <a:srgbClr val="F26B43"/>
          </p15:clr>
        </p15:guide>
        <p15:guide id="37" orient="horz" pos="4104">
          <p15:clr>
            <a:srgbClr val="F26B43"/>
          </p15:clr>
        </p15:guide>
        <p15:guide id="38" pos="960">
          <p15:clr>
            <a:srgbClr val="F26B43"/>
          </p15:clr>
        </p15:guide>
        <p15:guide id="39" pos="5760">
          <p15:clr>
            <a:srgbClr val="F26B43"/>
          </p15:clr>
        </p15:guide>
        <p15:guide id="40" orient="horz" pos="552">
          <p15:clr>
            <a:srgbClr val="F26B43"/>
          </p15:clr>
        </p15:guide>
        <p15:guide id="41" orient="horz" pos="3792">
          <p15:clr>
            <a:srgbClr val="F26B43"/>
          </p15:clr>
        </p15:guide>
        <p15:guide id="42" orient="horz" pos="2160">
          <p15:clr>
            <a:srgbClr val="F26B43"/>
          </p15:clr>
        </p15:guide>
        <p15:guide id="44" orient="horz" pos="1080">
          <p15:clr>
            <a:srgbClr val="F26B43"/>
          </p15:clr>
        </p15:guide>
        <p15:guide id="45" orient="horz" pos="2688">
          <p15:clr>
            <a:srgbClr val="F26B43"/>
          </p15:clr>
        </p15:guide>
        <p15:guide id="47" orient="horz" pos="3264">
          <p15:clr>
            <a:srgbClr val="F26B43"/>
          </p15:clr>
        </p15:guide>
        <p15:guide id="49" orient="horz" pos="1632">
          <p15:clr>
            <a:srgbClr val="F26B43"/>
          </p15:clr>
        </p15:guide>
        <p15:guide id="51" pos="7536">
          <p15:clr>
            <a:srgbClr val="F26B43"/>
          </p15:clr>
        </p15:guide>
        <p15:guide id="52" pos="672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1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10.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4.png"/><Relationship Id="rId2" Type="http://schemas.openxmlformats.org/officeDocument/2006/relationships/image" Target="../media/image20.jpeg"/><Relationship Id="rId1" Type="http://schemas.openxmlformats.org/officeDocument/2006/relationships/slideLayout" Target="../slideLayouts/slideLayout110.xml"/><Relationship Id="rId6" Type="http://schemas.openxmlformats.org/officeDocument/2006/relationships/image" Target="../media/image23.png"/><Relationship Id="rId5" Type="http://schemas.openxmlformats.org/officeDocument/2006/relationships/image" Target="../media/image22.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g"/><Relationship Id="rId1" Type="http://schemas.openxmlformats.org/officeDocument/2006/relationships/slideLayout" Target="../slideLayouts/slideLayout7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66EE93-EAFA-6A30-A4D8-15116E0E92EB}"/>
              </a:ext>
            </a:extLst>
          </p:cNvPr>
          <p:cNvSpPr>
            <a:spLocks noGrp="1"/>
          </p:cNvSpPr>
          <p:nvPr>
            <p:ph idx="17"/>
          </p:nvPr>
        </p:nvSpPr>
        <p:spPr/>
        <p:txBody>
          <a:bodyPr/>
          <a:lstStyle/>
          <a:p>
            <a:r>
              <a:rPr lang="en-US" dirty="0"/>
              <a:t>01</a:t>
            </a:r>
          </a:p>
        </p:txBody>
      </p:sp>
      <p:sp>
        <p:nvSpPr>
          <p:cNvPr id="4" name="Content Placeholder 3">
            <a:extLst>
              <a:ext uri="{FF2B5EF4-FFF2-40B4-BE49-F238E27FC236}">
                <a16:creationId xmlns:a16="http://schemas.microsoft.com/office/drawing/2014/main" id="{51124E25-8A5F-5380-94F8-275592CCA977}"/>
              </a:ext>
            </a:extLst>
          </p:cNvPr>
          <p:cNvSpPr>
            <a:spLocks noGrp="1"/>
          </p:cNvSpPr>
          <p:nvPr>
            <p:ph idx="16"/>
          </p:nvPr>
        </p:nvSpPr>
        <p:spPr/>
        <p:txBody>
          <a:bodyPr/>
          <a:lstStyle/>
          <a:p>
            <a:r>
              <a:rPr lang="en-US" dirty="0"/>
              <a:t>Agile</a:t>
            </a:r>
          </a:p>
        </p:txBody>
      </p:sp>
    </p:spTree>
    <p:extLst>
      <p:ext uri="{BB962C8B-B14F-4D97-AF65-F5344CB8AC3E}">
        <p14:creationId xmlns:p14="http://schemas.microsoft.com/office/powerpoint/2010/main" val="4069819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512386-786D-A768-1889-41DF0728B27D}"/>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6905F9-7380-4E40-9314-73FB34011CA6}"/>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55D76A-9B6E-CD41-ABBE-F6C938295BAD}" type="slidenum">
              <a:rPr kumimoji="0" lang="en-US" sz="700" b="0" i="0" u="none" strike="noStrike" kern="1200" cap="none" spc="0" normalizeH="0" baseline="0" noProof="0" smtClean="0">
                <a:ln>
                  <a:noFill/>
                </a:ln>
                <a:solidFill>
                  <a:srgbClr val="3D3B3B"/>
                </a:solidFill>
                <a:effectLst/>
                <a:uLnTx/>
                <a:uFillTx/>
                <a:latin typeface="TWK Everett" panose="020B0204000000000000" pitchFamily="34" charset="77"/>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700" b="0" i="0" u="none" strike="noStrike" kern="1200" cap="none" spc="0" normalizeH="0" baseline="0" noProof="0">
              <a:ln>
                <a:noFill/>
              </a:ln>
              <a:solidFill>
                <a:srgbClr val="3D3B3B"/>
              </a:solidFill>
              <a:effectLst/>
              <a:uLnTx/>
              <a:uFillTx/>
              <a:latin typeface="TWK Everett" panose="020B0204000000000000" pitchFamily="34" charset="77"/>
              <a:ea typeface="+mn-ea"/>
              <a:cs typeface="+mn-cs"/>
            </a:endParaRPr>
          </a:p>
        </p:txBody>
      </p:sp>
      <p:sp>
        <p:nvSpPr>
          <p:cNvPr id="6" name="Title 5">
            <a:extLst>
              <a:ext uri="{FF2B5EF4-FFF2-40B4-BE49-F238E27FC236}">
                <a16:creationId xmlns:a16="http://schemas.microsoft.com/office/drawing/2014/main" id="{5681991A-F7FD-CFDD-AB80-74FE0B037B18}"/>
              </a:ext>
            </a:extLst>
          </p:cNvPr>
          <p:cNvSpPr>
            <a:spLocks noGrp="1"/>
          </p:cNvSpPr>
          <p:nvPr>
            <p:ph type="title"/>
          </p:nvPr>
        </p:nvSpPr>
        <p:spPr/>
        <p:txBody>
          <a:bodyPr/>
          <a:lstStyle/>
          <a:p>
            <a:r>
              <a:rPr lang="en-US" dirty="0"/>
              <a:t>Agile</a:t>
            </a:r>
          </a:p>
        </p:txBody>
      </p:sp>
      <p:pic>
        <p:nvPicPr>
          <p:cNvPr id="10" name="Picture 9" descr="A diagram of a software development process&#10;&#10;AI-generated content may be incorrect.">
            <a:extLst>
              <a:ext uri="{FF2B5EF4-FFF2-40B4-BE49-F238E27FC236}">
                <a16:creationId xmlns:a16="http://schemas.microsoft.com/office/drawing/2014/main" id="{7D4EDE55-66AB-EE04-C2EA-C9DDFB2A1ECC}"/>
              </a:ext>
            </a:extLst>
          </p:cNvPr>
          <p:cNvPicPr>
            <a:picLocks noChangeAspect="1"/>
          </p:cNvPicPr>
          <p:nvPr/>
        </p:nvPicPr>
        <p:blipFill>
          <a:blip r:embed="rId2"/>
          <a:stretch>
            <a:fillRect/>
          </a:stretch>
        </p:blipFill>
        <p:spPr>
          <a:xfrm>
            <a:off x="1264508" y="793955"/>
            <a:ext cx="9403492" cy="5270089"/>
          </a:xfrm>
          <a:prstGeom prst="rect">
            <a:avLst/>
          </a:prstGeom>
        </p:spPr>
      </p:pic>
    </p:spTree>
    <p:extLst>
      <p:ext uri="{BB962C8B-B14F-4D97-AF65-F5344CB8AC3E}">
        <p14:creationId xmlns:p14="http://schemas.microsoft.com/office/powerpoint/2010/main" val="2059737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2D3B6B5-A8A6-FC71-0741-AAF312776DF3}"/>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55D76A-9B6E-CD41-ABBE-F6C938295BAD}" type="slidenum">
              <a:rPr kumimoji="0" lang="en-US" sz="700" b="0" i="0" u="none" strike="noStrike" kern="1200" cap="none" spc="0" normalizeH="0" baseline="0" noProof="0" smtClean="0">
                <a:ln>
                  <a:noFill/>
                </a:ln>
                <a:solidFill>
                  <a:srgbClr val="3D3B3B"/>
                </a:solidFill>
                <a:effectLst/>
                <a:uLnTx/>
                <a:uFillTx/>
                <a:latin typeface="TWK Everett" panose="020B0204000000000000" pitchFamily="34" charset="77"/>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700" b="0" i="0" u="none" strike="noStrike" kern="1200" cap="none" spc="0" normalizeH="0" baseline="0" noProof="0">
              <a:ln>
                <a:noFill/>
              </a:ln>
              <a:solidFill>
                <a:srgbClr val="3D3B3B"/>
              </a:solidFill>
              <a:effectLst/>
              <a:uLnTx/>
              <a:uFillTx/>
              <a:latin typeface="TWK Everett" panose="020B0204000000000000" pitchFamily="34" charset="77"/>
              <a:ea typeface="+mn-ea"/>
              <a:cs typeface="+mn-cs"/>
            </a:endParaRPr>
          </a:p>
        </p:txBody>
      </p:sp>
      <p:sp>
        <p:nvSpPr>
          <p:cNvPr id="3" name="Title 2">
            <a:extLst>
              <a:ext uri="{FF2B5EF4-FFF2-40B4-BE49-F238E27FC236}">
                <a16:creationId xmlns:a16="http://schemas.microsoft.com/office/drawing/2014/main" id="{2533001B-6629-560D-295F-13CF081EF29C}"/>
              </a:ext>
            </a:extLst>
          </p:cNvPr>
          <p:cNvSpPr>
            <a:spLocks noGrp="1"/>
          </p:cNvSpPr>
          <p:nvPr>
            <p:ph type="title"/>
          </p:nvPr>
        </p:nvSpPr>
        <p:spPr/>
        <p:txBody>
          <a:bodyPr/>
          <a:lstStyle/>
          <a:p>
            <a:r>
              <a:rPr lang="en-US" dirty="0"/>
              <a:t>Agile</a:t>
            </a:r>
          </a:p>
        </p:txBody>
      </p:sp>
      <p:sp>
        <p:nvSpPr>
          <p:cNvPr id="4" name="Text Placeholder 3">
            <a:extLst>
              <a:ext uri="{FF2B5EF4-FFF2-40B4-BE49-F238E27FC236}">
                <a16:creationId xmlns:a16="http://schemas.microsoft.com/office/drawing/2014/main" id="{9C5EE52B-70E5-ED13-00F9-216CF05DFE2D}"/>
              </a:ext>
            </a:extLst>
          </p:cNvPr>
          <p:cNvSpPr>
            <a:spLocks noGrp="1"/>
          </p:cNvSpPr>
          <p:nvPr>
            <p:ph type="body" sz="quarter" idx="51"/>
          </p:nvPr>
        </p:nvSpPr>
        <p:spPr/>
        <p:txBody>
          <a:bodyPr/>
          <a:lstStyle/>
          <a:p>
            <a:r>
              <a:rPr lang="en-US" dirty="0"/>
              <a:t>Introduction to Agile</a:t>
            </a:r>
          </a:p>
        </p:txBody>
      </p:sp>
      <p:sp>
        <p:nvSpPr>
          <p:cNvPr id="5" name="TextBox 4">
            <a:extLst>
              <a:ext uri="{FF2B5EF4-FFF2-40B4-BE49-F238E27FC236}">
                <a16:creationId xmlns:a16="http://schemas.microsoft.com/office/drawing/2014/main" id="{8D33DB24-BE08-C73D-73FB-A4A711B1FDFB}"/>
              </a:ext>
            </a:extLst>
          </p:cNvPr>
          <p:cNvSpPr txBox="1"/>
          <p:nvPr/>
        </p:nvSpPr>
        <p:spPr>
          <a:xfrm>
            <a:off x="228599" y="1832784"/>
            <a:ext cx="3513254" cy="4308872"/>
          </a:xfrm>
          <a:prstGeom prst="rect">
            <a:avLst/>
          </a:prstGeom>
          <a:noFill/>
        </p:spPr>
        <p:txBody>
          <a:bodyPr wrap="square">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1D35"/>
                </a:solidFill>
                <a:effectLst/>
                <a:uLnTx/>
                <a:uFillTx/>
                <a:latin typeface="Calibri" panose="020F0502020204030204" pitchFamily="34" charset="0"/>
                <a:ea typeface="+mn-ea"/>
                <a:cs typeface="Calibri" panose="020F0502020204030204" pitchFamily="34" charset="0"/>
              </a:rPr>
              <a:t>Agile is </a:t>
            </a:r>
            <a:r>
              <a:rPr kumimoji="0" lang="en-IN" sz="1600" b="0" i="0" u="none" strike="noStrike" kern="1200" cap="none" spc="0" normalizeH="0" baseline="0" noProof="0" dirty="0">
                <a:ln>
                  <a:noFill/>
                </a:ln>
                <a:solidFill>
                  <a:srgbClr val="002313"/>
                </a:solidFill>
                <a:effectLst/>
                <a:uLnTx/>
                <a:uFillTx/>
                <a:latin typeface="Calibri" panose="020F0502020204030204" pitchFamily="34" charset="0"/>
                <a:ea typeface="+mn-ea"/>
                <a:cs typeface="Calibri" panose="020F0502020204030204" pitchFamily="34" charset="0"/>
              </a:rPr>
              <a:t>a project management framework that emphasizes iterative development, continuous improvement, and collaboration to adapt to changes quickly</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600" b="0" i="0" u="none" strike="noStrike" kern="1200" cap="none" spc="0" normalizeH="0" baseline="0" noProof="0" dirty="0">
              <a:ln>
                <a:noFill/>
              </a:ln>
              <a:solidFill>
                <a:srgbClr val="002313"/>
              </a:solidFill>
              <a:effectLst/>
              <a:uLnTx/>
              <a:uFillTx/>
              <a:latin typeface="Calibri" panose="020F0502020204030204" pitchFamily="34" charset="0"/>
              <a:ea typeface="+mn-ea"/>
              <a:cs typeface="Calibri" panose="020F050202020403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1D35"/>
                </a:solidFill>
                <a:effectLst/>
                <a:uLnTx/>
                <a:uFillTx/>
                <a:latin typeface="Calibri" panose="020F0502020204030204" pitchFamily="34" charset="0"/>
                <a:ea typeface="+mn-ea"/>
                <a:cs typeface="Calibri" panose="020F0502020204030204" pitchFamily="34" charset="0"/>
              </a:rPr>
              <a:t>It's a way of working that focuses on delivering working software in short cycles (sprints) and integrating user feedback throughout the process</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600" b="0" i="0" u="none" strike="noStrike" kern="1200" cap="none" spc="0" normalizeH="0" baseline="0" noProof="0" dirty="0">
              <a:ln>
                <a:noFill/>
              </a:ln>
              <a:solidFill>
                <a:srgbClr val="001D35"/>
              </a:solidFill>
              <a:effectLst/>
              <a:uLnTx/>
              <a:uFillTx/>
              <a:latin typeface="Calibri" panose="020F0502020204030204" pitchFamily="34" charset="0"/>
              <a:ea typeface="+mn-ea"/>
              <a:cs typeface="Calibri" panose="020F050202020403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1D35"/>
                </a:solidFill>
                <a:effectLst/>
                <a:uLnTx/>
                <a:uFillTx/>
                <a:latin typeface="Calibri" panose="020F0502020204030204" pitchFamily="34" charset="0"/>
                <a:ea typeface="+mn-ea"/>
                <a:cs typeface="Calibri" panose="020F0502020204030204" pitchFamily="34" charset="0"/>
              </a:rPr>
              <a:t>Agile prioritizes individuals and interactions, working software over documentation, customer collaboration, and responding to change over following a strict plan. </a:t>
            </a:r>
            <a:endParaRPr kumimoji="0" lang="en-IN" sz="1600" b="0" i="0" u="none" strike="noStrike" kern="1200" cap="none" spc="0" normalizeH="0" baseline="0" noProof="0" dirty="0">
              <a:ln>
                <a:noFill/>
              </a:ln>
              <a:solidFill>
                <a:srgbClr val="002313"/>
              </a:solidFill>
              <a:effectLst/>
              <a:uLnTx/>
              <a:uFillTx/>
              <a:latin typeface="Calibri" panose="020F0502020204030204" pitchFamily="34" charset="0"/>
              <a:ea typeface="+mn-ea"/>
              <a:cs typeface="Calibri" panose="020F050202020403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2313"/>
              </a:solidFill>
              <a:effectLst/>
              <a:uLnTx/>
              <a:uFillTx/>
              <a:latin typeface="TWK Everett"/>
              <a:ea typeface="+mn-ea"/>
              <a:cs typeface="+mn-cs"/>
            </a:endParaRPr>
          </a:p>
        </p:txBody>
      </p:sp>
      <p:sp>
        <p:nvSpPr>
          <p:cNvPr id="6" name="Google Shape;374;p42">
            <a:extLst>
              <a:ext uri="{FF2B5EF4-FFF2-40B4-BE49-F238E27FC236}">
                <a16:creationId xmlns:a16="http://schemas.microsoft.com/office/drawing/2014/main" id="{D2894B2D-559F-A74C-EA64-325A99372629}"/>
              </a:ext>
            </a:extLst>
          </p:cNvPr>
          <p:cNvSpPr txBox="1">
            <a:spLocks/>
          </p:cNvSpPr>
          <p:nvPr/>
        </p:nvSpPr>
        <p:spPr>
          <a:xfrm>
            <a:off x="5152768" y="1832784"/>
            <a:ext cx="5399902" cy="1311484"/>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IN" sz="2000" b="0" i="0" u="none" strike="noStrike" kern="1200" cap="none" spc="0" normalizeH="0" baseline="0" noProof="0" dirty="0">
                <a:ln>
                  <a:noFill/>
                </a:ln>
                <a:solidFill>
                  <a:srgbClr val="287079"/>
                </a:solidFill>
                <a:effectLst/>
                <a:uLnTx/>
                <a:uFillTx/>
                <a:latin typeface="TWK Everett"/>
                <a:ea typeface="+mn-ea"/>
                <a:cs typeface="+mn-cs"/>
              </a:rPr>
              <a:t>“</a:t>
            </a:r>
            <a:r>
              <a:rPr kumimoji="0" lang="en-IN" sz="2000" b="0" i="1" u="none" strike="noStrike" kern="1200" cap="none" spc="0" normalizeH="0" baseline="0" noProof="0" dirty="0">
                <a:ln>
                  <a:noFill/>
                </a:ln>
                <a:solidFill>
                  <a:srgbClr val="287079"/>
                </a:solidFill>
                <a:effectLst/>
                <a:uLnTx/>
                <a:uFillTx/>
                <a:latin typeface="TWK Everett"/>
                <a:ea typeface="+mn-ea"/>
                <a:cs typeface="+mn-cs"/>
              </a:rPr>
              <a:t>We are uncovering better ways of developing software by doing it and helping others do it.”</a:t>
            </a:r>
            <a:r>
              <a:rPr kumimoji="0" lang="en-IN" sz="2000" b="0" i="0" u="none" strike="noStrike" kern="1200" cap="none" spc="0" normalizeH="0" baseline="0" noProof="0" dirty="0">
                <a:ln>
                  <a:noFill/>
                </a:ln>
                <a:solidFill>
                  <a:srgbClr val="287079"/>
                </a:solidFill>
                <a:effectLst/>
                <a:uLnTx/>
                <a:uFillTx/>
                <a:latin typeface="TWK Everett"/>
                <a:ea typeface="+mn-ea"/>
                <a:cs typeface="+mn-cs"/>
              </a:rPr>
              <a:t>”</a:t>
            </a:r>
          </a:p>
        </p:txBody>
      </p:sp>
      <p:sp>
        <p:nvSpPr>
          <p:cNvPr id="8" name="Text Placeholder 30">
            <a:extLst>
              <a:ext uri="{FF2B5EF4-FFF2-40B4-BE49-F238E27FC236}">
                <a16:creationId xmlns:a16="http://schemas.microsoft.com/office/drawing/2014/main" id="{5AF2FBDA-3B9A-36E6-3867-5AA231B58F43}"/>
              </a:ext>
            </a:extLst>
          </p:cNvPr>
          <p:cNvSpPr txBox="1">
            <a:spLocks/>
          </p:cNvSpPr>
          <p:nvPr/>
        </p:nvSpPr>
        <p:spPr>
          <a:xfrm>
            <a:off x="228599" y="1383481"/>
            <a:ext cx="3577282" cy="310833"/>
          </a:xfrm>
          <a:prstGeom prst="rect">
            <a:avLst/>
          </a:prstGeom>
        </p:spPr>
        <p:txBody>
          <a:bodyPr/>
          <a:lstStyle>
            <a:lvl1pPr marL="285750" indent="-285750" algn="l" defTabSz="914400" rtl="0" eaLnBrk="1" latinLnBrk="0" hangingPunct="1">
              <a:lnSpc>
                <a:spcPct val="100000"/>
              </a:lnSpc>
              <a:spcBef>
                <a:spcPts val="1000"/>
              </a:spcBef>
              <a:buClr>
                <a:schemeClr val="tx2"/>
              </a:buClr>
              <a:buFont typeface="System Font Regular"/>
              <a:buChar char="–"/>
              <a:defRPr sz="1400" b="0" i="0" kern="120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1pPr>
            <a:lvl2pPr marL="514350" indent="-225425" algn="l" defTabSz="914400" rtl="0" eaLnBrk="1" latinLnBrk="0" hangingPunct="1">
              <a:lnSpc>
                <a:spcPct val="100000"/>
              </a:lnSpc>
              <a:spcBef>
                <a:spcPts val="500"/>
              </a:spcBef>
              <a:buClr>
                <a:schemeClr val="tx2"/>
              </a:buClr>
              <a:buFont typeface="Arial" panose="020B0604020202020204" pitchFamily="34" charset="0"/>
              <a:buChar char="•"/>
              <a:tabLst/>
              <a:defRPr sz="1400" b="0" i="0" kern="120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2pPr>
            <a:lvl3pPr marL="457200" indent="0" algn="l" defTabSz="914400" rtl="0" eaLnBrk="1" latinLnBrk="0" hangingPunct="1">
              <a:lnSpc>
                <a:spcPct val="100000"/>
              </a:lnSpc>
              <a:spcBef>
                <a:spcPts val="500"/>
              </a:spcBef>
              <a:buClr>
                <a:srgbClr val="3D3C3C"/>
              </a:buClr>
              <a:buSzPct val="90000"/>
              <a:buFont typeface="Courier New" panose="02070309020205020404" pitchFamily="49" charset="0"/>
              <a:buNone/>
              <a:tabLst/>
              <a:defRPr sz="1400" b="0" i="0" kern="120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3pPr>
            <a:lvl4pPr marL="1030288" indent="-288925" algn="l" defTabSz="914400" rtl="0" eaLnBrk="1" latinLnBrk="0" hangingPunct="1">
              <a:lnSpc>
                <a:spcPct val="100000"/>
              </a:lnSpc>
              <a:spcBef>
                <a:spcPts val="500"/>
              </a:spcBef>
              <a:buClr>
                <a:schemeClr val="tx2"/>
              </a:buClr>
              <a:buFont typeface="System Font Regular"/>
              <a:buChar char="–"/>
              <a:tabLst/>
              <a:defRPr sz="1400" b="0" i="0" kern="120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4pPr>
            <a:lvl5pPr marL="1257300" indent="-214313" algn="l" defTabSz="914400" rtl="0" eaLnBrk="1" latinLnBrk="0" hangingPunct="1">
              <a:lnSpc>
                <a:spcPct val="100000"/>
              </a:lnSpc>
              <a:spcBef>
                <a:spcPts val="500"/>
              </a:spcBef>
              <a:buClr>
                <a:schemeClr val="tx2"/>
              </a:buClr>
              <a:buFont typeface="Arial" panose="020B0604020202020204" pitchFamily="34" charset="0"/>
              <a:buChar char="•"/>
              <a:tabLst/>
              <a:defRPr sz="1400" b="0" i="0" kern="120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
                <a:srgbClr val="3D3B3B"/>
              </a:buClr>
              <a:buSzTx/>
              <a:buFont typeface="System Font Regular"/>
              <a:buNone/>
              <a:tabLst/>
              <a:defRPr/>
            </a:pPr>
            <a:r>
              <a:rPr kumimoji="0" lang="en-US" sz="1400" b="1" i="0" u="none" strike="noStrike" kern="1200" cap="none" spc="0" normalizeH="0" baseline="0" noProof="0" dirty="0">
                <a:ln>
                  <a:noFill/>
                </a:ln>
                <a:solidFill>
                  <a:srgbClr val="FF462D"/>
                </a:solidFill>
                <a:effectLst/>
                <a:uLnTx/>
                <a:uFillTx/>
                <a:latin typeface="TWK Everett" panose="020B0204000000000000" pitchFamily="34" charset="77"/>
              </a:rPr>
              <a:t>What is Agile?</a:t>
            </a:r>
          </a:p>
        </p:txBody>
      </p:sp>
      <p:sp>
        <p:nvSpPr>
          <p:cNvPr id="9" name="Text Placeholder 30">
            <a:extLst>
              <a:ext uri="{FF2B5EF4-FFF2-40B4-BE49-F238E27FC236}">
                <a16:creationId xmlns:a16="http://schemas.microsoft.com/office/drawing/2014/main" id="{0BBDD6DF-0977-6C0A-1116-E565579880A6}"/>
              </a:ext>
            </a:extLst>
          </p:cNvPr>
          <p:cNvSpPr txBox="1">
            <a:spLocks/>
          </p:cNvSpPr>
          <p:nvPr/>
        </p:nvSpPr>
        <p:spPr>
          <a:xfrm>
            <a:off x="5840723" y="1383481"/>
            <a:ext cx="3577282" cy="310833"/>
          </a:xfrm>
          <a:prstGeom prst="rect">
            <a:avLst/>
          </a:prstGeom>
        </p:spPr>
        <p:txBody>
          <a:bodyPr/>
          <a:lstStyle>
            <a:lvl1pPr marL="285750" indent="-285750" algn="l" defTabSz="914400" rtl="0" eaLnBrk="1" latinLnBrk="0" hangingPunct="1">
              <a:lnSpc>
                <a:spcPct val="100000"/>
              </a:lnSpc>
              <a:spcBef>
                <a:spcPts val="1000"/>
              </a:spcBef>
              <a:buClr>
                <a:schemeClr val="tx2"/>
              </a:buClr>
              <a:buFont typeface="System Font Regular"/>
              <a:buChar char="–"/>
              <a:defRPr sz="1400" b="0" i="0" kern="120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1pPr>
            <a:lvl2pPr marL="514350" indent="-225425" algn="l" defTabSz="914400" rtl="0" eaLnBrk="1" latinLnBrk="0" hangingPunct="1">
              <a:lnSpc>
                <a:spcPct val="100000"/>
              </a:lnSpc>
              <a:spcBef>
                <a:spcPts val="500"/>
              </a:spcBef>
              <a:buClr>
                <a:schemeClr val="tx2"/>
              </a:buClr>
              <a:buFont typeface="Arial" panose="020B0604020202020204" pitchFamily="34" charset="0"/>
              <a:buChar char="•"/>
              <a:tabLst/>
              <a:defRPr sz="1400" b="0" i="0" kern="120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2pPr>
            <a:lvl3pPr marL="457200" indent="0" algn="l" defTabSz="914400" rtl="0" eaLnBrk="1" latinLnBrk="0" hangingPunct="1">
              <a:lnSpc>
                <a:spcPct val="100000"/>
              </a:lnSpc>
              <a:spcBef>
                <a:spcPts val="500"/>
              </a:spcBef>
              <a:buClr>
                <a:srgbClr val="3D3C3C"/>
              </a:buClr>
              <a:buSzPct val="90000"/>
              <a:buFont typeface="Courier New" panose="02070309020205020404" pitchFamily="49" charset="0"/>
              <a:buNone/>
              <a:tabLst/>
              <a:defRPr sz="1400" b="0" i="0" kern="120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3pPr>
            <a:lvl4pPr marL="1030288" indent="-288925" algn="l" defTabSz="914400" rtl="0" eaLnBrk="1" latinLnBrk="0" hangingPunct="1">
              <a:lnSpc>
                <a:spcPct val="100000"/>
              </a:lnSpc>
              <a:spcBef>
                <a:spcPts val="500"/>
              </a:spcBef>
              <a:buClr>
                <a:schemeClr val="tx2"/>
              </a:buClr>
              <a:buFont typeface="System Font Regular"/>
              <a:buChar char="–"/>
              <a:tabLst/>
              <a:defRPr sz="1400" b="0" i="0" kern="120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4pPr>
            <a:lvl5pPr marL="1257300" indent="-214313" algn="l" defTabSz="914400" rtl="0" eaLnBrk="1" latinLnBrk="0" hangingPunct="1">
              <a:lnSpc>
                <a:spcPct val="100000"/>
              </a:lnSpc>
              <a:spcBef>
                <a:spcPts val="500"/>
              </a:spcBef>
              <a:buClr>
                <a:schemeClr val="tx2"/>
              </a:buClr>
              <a:buFont typeface="Arial" panose="020B0604020202020204" pitchFamily="34" charset="0"/>
              <a:buChar char="•"/>
              <a:tabLst/>
              <a:defRPr sz="1400" b="0" i="0" kern="120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1000"/>
              </a:spcBef>
              <a:spcAft>
                <a:spcPts val="0"/>
              </a:spcAft>
              <a:buClr>
                <a:srgbClr val="3D3B3B"/>
              </a:buClr>
              <a:buSzTx/>
              <a:buFont typeface="System Font Regular"/>
              <a:buNone/>
              <a:tabLst/>
              <a:defRPr/>
            </a:pPr>
            <a:r>
              <a:rPr kumimoji="0" lang="en-US" sz="1400" b="1" i="0" u="none" strike="noStrike" kern="1200" cap="none" spc="0" normalizeH="0" baseline="0" noProof="0" dirty="0">
                <a:ln>
                  <a:noFill/>
                </a:ln>
                <a:solidFill>
                  <a:srgbClr val="FF462D"/>
                </a:solidFill>
                <a:effectLst/>
                <a:uLnTx/>
                <a:uFillTx/>
                <a:latin typeface="TWK Everett" panose="020B0204000000000000" pitchFamily="34" charset="77"/>
              </a:rPr>
              <a:t>What does Agile Manifesto Say?</a:t>
            </a:r>
          </a:p>
        </p:txBody>
      </p:sp>
      <p:sp>
        <p:nvSpPr>
          <p:cNvPr id="10" name="TextBox 9">
            <a:extLst>
              <a:ext uri="{FF2B5EF4-FFF2-40B4-BE49-F238E27FC236}">
                <a16:creationId xmlns:a16="http://schemas.microsoft.com/office/drawing/2014/main" id="{73B0CF03-86EF-03D0-E7AF-846256ECB52A}"/>
              </a:ext>
            </a:extLst>
          </p:cNvPr>
          <p:cNvSpPr txBox="1"/>
          <p:nvPr/>
        </p:nvSpPr>
        <p:spPr>
          <a:xfrm>
            <a:off x="4206945" y="3255289"/>
            <a:ext cx="7400363" cy="203132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1" u="none" strike="noStrike" kern="1200" cap="none" spc="0" normalizeH="0" baseline="0" noProof="0" dirty="0">
                <a:ln>
                  <a:noFill/>
                </a:ln>
                <a:solidFill>
                  <a:srgbClr val="3D3B3B"/>
                </a:solidFill>
                <a:effectLst/>
                <a:uLnTx/>
                <a:uFillTx/>
                <a:latin typeface="proxima-soft"/>
                <a:ea typeface="+mn-ea"/>
                <a:cs typeface="+mn-cs"/>
              </a:rPr>
              <a:t>Individuals and interactions</a:t>
            </a:r>
            <a:r>
              <a:rPr kumimoji="0" lang="en-IN" sz="1800" b="0" i="1" u="none" strike="noStrike" kern="1200" cap="none" spc="0" normalizeH="0" baseline="0" noProof="0" dirty="0">
                <a:ln>
                  <a:noFill/>
                </a:ln>
                <a:solidFill>
                  <a:srgbClr val="3D3B3B"/>
                </a:solidFill>
                <a:effectLst/>
                <a:uLnTx/>
                <a:uFillTx/>
                <a:latin typeface="proxima-soft"/>
                <a:ea typeface="+mn-ea"/>
                <a:cs typeface="+mn-cs"/>
              </a:rPr>
              <a:t> over processes and tools</a:t>
            </a:r>
          </a:p>
          <a:p>
            <a:pPr marL="0" marR="0" lvl="0" indent="0" algn="ctr" defTabSz="914400" rtl="0" eaLnBrk="1" fontAlgn="auto" latinLnBrk="0" hangingPunct="1">
              <a:lnSpc>
                <a:spcPct val="100000"/>
              </a:lnSpc>
              <a:spcBef>
                <a:spcPts val="0"/>
              </a:spcBef>
              <a:spcAft>
                <a:spcPts val="0"/>
              </a:spcAft>
              <a:buClrTx/>
              <a:buSzTx/>
              <a:buFontTx/>
              <a:buNone/>
              <a:tabLst/>
              <a:defRPr/>
            </a:pPr>
            <a:br>
              <a:rPr kumimoji="0" lang="en-IN" sz="1800" b="0" i="1" u="none" strike="noStrike" kern="1200" cap="none" spc="0" normalizeH="0" baseline="0" noProof="0" dirty="0">
                <a:ln>
                  <a:noFill/>
                </a:ln>
                <a:solidFill>
                  <a:srgbClr val="3D3B3B"/>
                </a:solidFill>
                <a:effectLst/>
                <a:uLnTx/>
                <a:uFillTx/>
                <a:latin typeface="proxima-soft"/>
                <a:ea typeface="+mn-ea"/>
                <a:cs typeface="+mn-cs"/>
              </a:rPr>
            </a:br>
            <a:r>
              <a:rPr kumimoji="0" lang="en-IN" sz="1800" b="1" i="1" u="none" strike="noStrike" kern="1200" cap="none" spc="0" normalizeH="0" baseline="0" noProof="0" dirty="0">
                <a:ln>
                  <a:noFill/>
                </a:ln>
                <a:solidFill>
                  <a:srgbClr val="3D3B3B"/>
                </a:solidFill>
                <a:effectLst/>
                <a:uLnTx/>
                <a:uFillTx/>
                <a:latin typeface="proxima-soft"/>
                <a:ea typeface="+mn-ea"/>
                <a:cs typeface="+mn-cs"/>
              </a:rPr>
              <a:t>Working software</a:t>
            </a:r>
            <a:r>
              <a:rPr kumimoji="0" lang="en-IN" sz="1800" b="0" i="1" u="none" strike="noStrike" kern="1200" cap="none" spc="0" normalizeH="0" baseline="0" noProof="0" dirty="0">
                <a:ln>
                  <a:noFill/>
                </a:ln>
                <a:solidFill>
                  <a:srgbClr val="3D3B3B"/>
                </a:solidFill>
                <a:effectLst/>
                <a:uLnTx/>
                <a:uFillTx/>
                <a:latin typeface="proxima-soft"/>
                <a:ea typeface="+mn-ea"/>
                <a:cs typeface="+mn-cs"/>
              </a:rPr>
              <a:t> over comprehensive documentation</a:t>
            </a:r>
          </a:p>
          <a:p>
            <a:pPr marL="0" marR="0" lvl="0" indent="0" algn="ctr" defTabSz="914400" rtl="0" eaLnBrk="1" fontAlgn="auto" latinLnBrk="0" hangingPunct="1">
              <a:lnSpc>
                <a:spcPct val="100000"/>
              </a:lnSpc>
              <a:spcBef>
                <a:spcPts val="0"/>
              </a:spcBef>
              <a:spcAft>
                <a:spcPts val="0"/>
              </a:spcAft>
              <a:buClrTx/>
              <a:buSzTx/>
              <a:buFontTx/>
              <a:buNone/>
              <a:tabLst/>
              <a:defRPr/>
            </a:pPr>
            <a:br>
              <a:rPr kumimoji="0" lang="en-IN" sz="1800" b="0" i="1" u="none" strike="noStrike" kern="1200" cap="none" spc="0" normalizeH="0" baseline="0" noProof="0" dirty="0">
                <a:ln>
                  <a:noFill/>
                </a:ln>
                <a:solidFill>
                  <a:srgbClr val="3D3B3B"/>
                </a:solidFill>
                <a:effectLst/>
                <a:uLnTx/>
                <a:uFillTx/>
                <a:latin typeface="proxima-soft"/>
                <a:ea typeface="+mn-ea"/>
                <a:cs typeface="+mn-cs"/>
              </a:rPr>
            </a:br>
            <a:r>
              <a:rPr kumimoji="0" lang="en-IN" sz="1800" b="1" i="1" u="none" strike="noStrike" kern="1200" cap="none" spc="0" normalizeH="0" baseline="0" noProof="0" dirty="0">
                <a:ln>
                  <a:noFill/>
                </a:ln>
                <a:solidFill>
                  <a:srgbClr val="3D3B3B"/>
                </a:solidFill>
                <a:effectLst/>
                <a:uLnTx/>
                <a:uFillTx/>
                <a:latin typeface="proxima-soft"/>
                <a:ea typeface="+mn-ea"/>
                <a:cs typeface="+mn-cs"/>
              </a:rPr>
              <a:t>Customer collaboration</a:t>
            </a:r>
            <a:r>
              <a:rPr kumimoji="0" lang="en-IN" sz="1800" b="0" i="1" u="none" strike="noStrike" kern="1200" cap="none" spc="0" normalizeH="0" baseline="0" noProof="0" dirty="0">
                <a:ln>
                  <a:noFill/>
                </a:ln>
                <a:solidFill>
                  <a:srgbClr val="3D3B3B"/>
                </a:solidFill>
                <a:effectLst/>
                <a:uLnTx/>
                <a:uFillTx/>
                <a:latin typeface="proxima-soft"/>
                <a:ea typeface="+mn-ea"/>
                <a:cs typeface="+mn-cs"/>
              </a:rPr>
              <a:t> over contract negotiation</a:t>
            </a:r>
          </a:p>
          <a:p>
            <a:pPr marL="0" marR="0" lvl="0" indent="0" algn="ctr" defTabSz="914400" rtl="0" eaLnBrk="1" fontAlgn="auto" latinLnBrk="0" hangingPunct="1">
              <a:lnSpc>
                <a:spcPct val="100000"/>
              </a:lnSpc>
              <a:spcBef>
                <a:spcPts val="0"/>
              </a:spcBef>
              <a:spcAft>
                <a:spcPts val="0"/>
              </a:spcAft>
              <a:buClrTx/>
              <a:buSzTx/>
              <a:buFontTx/>
              <a:buNone/>
              <a:tabLst/>
              <a:defRPr/>
            </a:pPr>
            <a:br>
              <a:rPr kumimoji="0" lang="en-IN" sz="1800" b="0" i="1" u="none" strike="noStrike" kern="1200" cap="none" spc="0" normalizeH="0" baseline="0" noProof="0" dirty="0">
                <a:ln>
                  <a:noFill/>
                </a:ln>
                <a:solidFill>
                  <a:srgbClr val="3D3B3B"/>
                </a:solidFill>
                <a:effectLst/>
                <a:uLnTx/>
                <a:uFillTx/>
                <a:latin typeface="proxima-soft"/>
                <a:ea typeface="+mn-ea"/>
                <a:cs typeface="+mn-cs"/>
              </a:rPr>
            </a:br>
            <a:r>
              <a:rPr kumimoji="0" lang="en-IN" sz="1800" b="1" i="1" u="none" strike="noStrike" kern="1200" cap="none" spc="0" normalizeH="0" baseline="0" noProof="0" dirty="0">
                <a:ln>
                  <a:noFill/>
                </a:ln>
                <a:solidFill>
                  <a:srgbClr val="3D3B3B"/>
                </a:solidFill>
                <a:effectLst/>
                <a:uLnTx/>
                <a:uFillTx/>
                <a:latin typeface="proxima-soft"/>
                <a:ea typeface="+mn-ea"/>
                <a:cs typeface="+mn-cs"/>
              </a:rPr>
              <a:t>Responding to change</a:t>
            </a:r>
            <a:r>
              <a:rPr kumimoji="0" lang="en-IN" sz="1800" b="0" i="1" u="none" strike="noStrike" kern="1200" cap="none" spc="0" normalizeH="0" baseline="0" noProof="0" dirty="0">
                <a:ln>
                  <a:noFill/>
                </a:ln>
                <a:solidFill>
                  <a:srgbClr val="3D3B3B"/>
                </a:solidFill>
                <a:effectLst/>
                <a:uLnTx/>
                <a:uFillTx/>
                <a:latin typeface="proxima-soft"/>
                <a:ea typeface="+mn-ea"/>
                <a:cs typeface="+mn-cs"/>
              </a:rPr>
              <a:t> over following a plan</a:t>
            </a:r>
            <a:endParaRPr kumimoji="0" lang="en-US" sz="1800" b="0" i="0" u="none" strike="noStrike" kern="1200" cap="none" spc="0" normalizeH="0" baseline="0" noProof="0" dirty="0">
              <a:ln>
                <a:noFill/>
              </a:ln>
              <a:solidFill>
                <a:srgbClr val="3D3B3B"/>
              </a:solidFill>
              <a:effectLst/>
              <a:uLnTx/>
              <a:uFillTx/>
              <a:latin typeface="TWK Everett"/>
              <a:ea typeface="+mn-ea"/>
              <a:cs typeface="+mn-cs"/>
            </a:endParaRPr>
          </a:p>
        </p:txBody>
      </p:sp>
    </p:spTree>
    <p:extLst>
      <p:ext uri="{BB962C8B-B14F-4D97-AF65-F5344CB8AC3E}">
        <p14:creationId xmlns:p14="http://schemas.microsoft.com/office/powerpoint/2010/main" val="578435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500"/>
                                        <p:tgtEl>
                                          <p:spTgt spid="6"/>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down)">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5A17A3A-C045-7A6F-B048-E8281E839E1A}"/>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55D76A-9B6E-CD41-ABBE-F6C938295BAD}" type="slidenum">
              <a:rPr kumimoji="0" lang="en-US" sz="700" b="0" i="0" u="none" strike="noStrike" kern="1200" cap="none" spc="0" normalizeH="0" baseline="0" noProof="0" smtClean="0">
                <a:ln>
                  <a:noFill/>
                </a:ln>
                <a:solidFill>
                  <a:srgbClr val="3D3B3B"/>
                </a:solidFill>
                <a:effectLst/>
                <a:uLnTx/>
                <a:uFillTx/>
                <a:latin typeface="TWK Everett" panose="020B0204000000000000" pitchFamily="34" charset="77"/>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700" b="0" i="0" u="none" strike="noStrike" kern="1200" cap="none" spc="0" normalizeH="0" baseline="0" noProof="0">
              <a:ln>
                <a:noFill/>
              </a:ln>
              <a:solidFill>
                <a:srgbClr val="3D3B3B"/>
              </a:solidFill>
              <a:effectLst/>
              <a:uLnTx/>
              <a:uFillTx/>
              <a:latin typeface="TWK Everett" panose="020B0204000000000000" pitchFamily="34" charset="77"/>
              <a:ea typeface="+mn-ea"/>
              <a:cs typeface="+mn-cs"/>
            </a:endParaRPr>
          </a:p>
        </p:txBody>
      </p:sp>
      <p:sp>
        <p:nvSpPr>
          <p:cNvPr id="3" name="Title 2">
            <a:extLst>
              <a:ext uri="{FF2B5EF4-FFF2-40B4-BE49-F238E27FC236}">
                <a16:creationId xmlns:a16="http://schemas.microsoft.com/office/drawing/2014/main" id="{1E378CF2-156E-2709-1A45-88275D0B7577}"/>
              </a:ext>
            </a:extLst>
          </p:cNvPr>
          <p:cNvSpPr>
            <a:spLocks noGrp="1"/>
          </p:cNvSpPr>
          <p:nvPr>
            <p:ph type="title"/>
          </p:nvPr>
        </p:nvSpPr>
        <p:spPr/>
        <p:txBody>
          <a:bodyPr/>
          <a:lstStyle/>
          <a:p>
            <a:r>
              <a:rPr lang="en-US" dirty="0"/>
              <a:t>What is Agile Software Development?</a:t>
            </a:r>
          </a:p>
        </p:txBody>
      </p:sp>
      <p:sp>
        <p:nvSpPr>
          <p:cNvPr id="4" name="Text Placeholder 3">
            <a:extLst>
              <a:ext uri="{FF2B5EF4-FFF2-40B4-BE49-F238E27FC236}">
                <a16:creationId xmlns:a16="http://schemas.microsoft.com/office/drawing/2014/main" id="{B6E87CD4-F78F-5974-412A-83C7E2D0DD8F}"/>
              </a:ext>
            </a:extLst>
          </p:cNvPr>
          <p:cNvSpPr>
            <a:spLocks noGrp="1"/>
          </p:cNvSpPr>
          <p:nvPr>
            <p:ph type="body" sz="quarter" idx="51"/>
          </p:nvPr>
        </p:nvSpPr>
        <p:spPr>
          <a:xfrm>
            <a:off x="228034" y="774091"/>
            <a:ext cx="10439966" cy="682289"/>
          </a:xfrm>
        </p:spPr>
        <p:txBody>
          <a:bodyPr/>
          <a:lstStyle/>
          <a:p>
            <a:pPr algn="r"/>
            <a:r>
              <a:rPr lang="en-US" sz="1400" b="1" i="1" dirty="0">
                <a:solidFill>
                  <a:schemeClr val="tx2"/>
                </a:solidFill>
                <a:latin typeface="+mn-lt"/>
              </a:rPr>
              <a:t>- </a:t>
            </a:r>
            <a:r>
              <a:rPr lang="en-US" sz="1400" i="1" dirty="0">
                <a:solidFill>
                  <a:schemeClr val="tx2"/>
                </a:solidFill>
                <a:latin typeface="+mn-lt"/>
              </a:rPr>
              <a:t>It is an umbre</a:t>
            </a:r>
            <a:r>
              <a:rPr lang="en-US" i="1" dirty="0">
                <a:solidFill>
                  <a:schemeClr val="tx2"/>
                </a:solidFill>
                <a:latin typeface="+mn-lt"/>
              </a:rPr>
              <a:t>lla</a:t>
            </a:r>
            <a:r>
              <a:rPr lang="en-US" sz="1400" b="1" i="1" dirty="0">
                <a:solidFill>
                  <a:schemeClr val="tx2"/>
                </a:solidFill>
                <a:latin typeface="+mn-lt"/>
              </a:rPr>
              <a:t> </a:t>
            </a:r>
            <a:r>
              <a:rPr lang="en-US" sz="1400" i="1" dirty="0">
                <a:solidFill>
                  <a:schemeClr val="tx2"/>
                </a:solidFill>
                <a:latin typeface="+mn-lt"/>
              </a:rPr>
              <a:t>It is an umbrella term for a set of frameworks and practices that break down complex projects into small manageable goals.</a:t>
            </a:r>
            <a:endParaRPr lang="en-IN" sz="1400" i="1" dirty="0">
              <a:solidFill>
                <a:schemeClr val="tx2"/>
              </a:solidFill>
              <a:latin typeface="+mn-lt"/>
            </a:endParaRPr>
          </a:p>
        </p:txBody>
      </p:sp>
      <p:sp>
        <p:nvSpPr>
          <p:cNvPr id="5" name="Flowchart: Connector 48">
            <a:extLst>
              <a:ext uri="{FF2B5EF4-FFF2-40B4-BE49-F238E27FC236}">
                <a16:creationId xmlns:a16="http://schemas.microsoft.com/office/drawing/2014/main" id="{8E362FB8-1DC9-3868-EF6E-4C5D8463EAA9}"/>
              </a:ext>
            </a:extLst>
          </p:cNvPr>
          <p:cNvSpPr/>
          <p:nvPr/>
        </p:nvSpPr>
        <p:spPr>
          <a:xfrm>
            <a:off x="613517" y="2321282"/>
            <a:ext cx="2232821" cy="2232821"/>
          </a:xfrm>
          <a:prstGeom prst="flowChartConnector">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900" b="0" i="0" u="none" strike="noStrike" kern="1200" cap="none" spc="0" normalizeH="0" baseline="0" noProof="0">
              <a:ln>
                <a:noFill/>
              </a:ln>
              <a:solidFill>
                <a:srgbClr val="FFFFFF"/>
              </a:solidFill>
              <a:effectLst/>
              <a:uLnTx/>
              <a:uFillTx/>
              <a:latin typeface="TWK Everett"/>
              <a:ea typeface="+mn-ea"/>
              <a:cs typeface="+mn-cs"/>
            </a:endParaRPr>
          </a:p>
        </p:txBody>
      </p:sp>
      <p:grpSp>
        <p:nvGrpSpPr>
          <p:cNvPr id="6" name="Group 5">
            <a:extLst>
              <a:ext uri="{FF2B5EF4-FFF2-40B4-BE49-F238E27FC236}">
                <a16:creationId xmlns:a16="http://schemas.microsoft.com/office/drawing/2014/main" id="{711223B7-F7AC-4A25-8682-F69D8837BB6B}"/>
              </a:ext>
            </a:extLst>
          </p:cNvPr>
          <p:cNvGrpSpPr/>
          <p:nvPr/>
        </p:nvGrpSpPr>
        <p:grpSpPr>
          <a:xfrm>
            <a:off x="4779808" y="2321282"/>
            <a:ext cx="2640219" cy="2234657"/>
            <a:chOff x="9875170" y="6937248"/>
            <a:chExt cx="5280438" cy="4469313"/>
          </a:xfrm>
        </p:grpSpPr>
        <p:sp>
          <p:nvSpPr>
            <p:cNvPr id="7" name="Flowchart: Connector 49">
              <a:extLst>
                <a:ext uri="{FF2B5EF4-FFF2-40B4-BE49-F238E27FC236}">
                  <a16:creationId xmlns:a16="http://schemas.microsoft.com/office/drawing/2014/main" id="{924D0077-7E7C-4ECF-5C98-0A637314C9EC}"/>
                </a:ext>
              </a:extLst>
            </p:cNvPr>
            <p:cNvSpPr/>
            <p:nvPr/>
          </p:nvSpPr>
          <p:spPr>
            <a:xfrm>
              <a:off x="9875170" y="6937248"/>
              <a:ext cx="765358" cy="765358"/>
            </a:xfrm>
            <a:prstGeom prst="flowChartConnector">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900" b="0" i="0" u="none" strike="noStrike" kern="1200" cap="none" spc="0" normalizeH="0" baseline="0" noProof="0">
                <a:ln>
                  <a:noFill/>
                </a:ln>
                <a:solidFill>
                  <a:srgbClr val="FFFFFF"/>
                </a:solidFill>
                <a:effectLst/>
                <a:uLnTx/>
                <a:uFillTx/>
                <a:latin typeface="TWK Everett"/>
                <a:ea typeface="+mn-ea"/>
                <a:cs typeface="+mn-cs"/>
              </a:endParaRPr>
            </a:p>
          </p:txBody>
        </p:sp>
        <p:sp>
          <p:nvSpPr>
            <p:cNvPr id="8" name="Flowchart: Connector 50">
              <a:extLst>
                <a:ext uri="{FF2B5EF4-FFF2-40B4-BE49-F238E27FC236}">
                  <a16:creationId xmlns:a16="http://schemas.microsoft.com/office/drawing/2014/main" id="{B9C0C0B7-FEBA-6D19-EF0E-A7A0BC549BBC}"/>
                </a:ext>
              </a:extLst>
            </p:cNvPr>
            <p:cNvSpPr/>
            <p:nvPr/>
          </p:nvSpPr>
          <p:spPr>
            <a:xfrm>
              <a:off x="9875170" y="8185886"/>
              <a:ext cx="765358" cy="765358"/>
            </a:xfrm>
            <a:prstGeom prst="flowChartConnector">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900" b="0" i="0" u="none" strike="noStrike" kern="1200" cap="none" spc="0" normalizeH="0" baseline="0" noProof="0">
                <a:ln>
                  <a:noFill/>
                </a:ln>
                <a:solidFill>
                  <a:srgbClr val="FFFFFF"/>
                </a:solidFill>
                <a:effectLst/>
                <a:uLnTx/>
                <a:uFillTx/>
                <a:latin typeface="TWK Everett"/>
                <a:ea typeface="+mn-ea"/>
                <a:cs typeface="+mn-cs"/>
              </a:endParaRPr>
            </a:p>
          </p:txBody>
        </p:sp>
        <p:sp>
          <p:nvSpPr>
            <p:cNvPr id="9" name="Flowchart: Connector 51">
              <a:extLst>
                <a:ext uri="{FF2B5EF4-FFF2-40B4-BE49-F238E27FC236}">
                  <a16:creationId xmlns:a16="http://schemas.microsoft.com/office/drawing/2014/main" id="{BF1D4C94-2BA4-2B21-5718-3AE32DCB94EB}"/>
                </a:ext>
              </a:extLst>
            </p:cNvPr>
            <p:cNvSpPr/>
            <p:nvPr/>
          </p:nvSpPr>
          <p:spPr>
            <a:xfrm>
              <a:off x="9875170" y="9434524"/>
              <a:ext cx="765358" cy="765358"/>
            </a:xfrm>
            <a:prstGeom prst="flowChartConnector">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900" b="0" i="0" u="none" strike="noStrike" kern="1200" cap="none" spc="0" normalizeH="0" baseline="0" noProof="0">
                <a:ln>
                  <a:noFill/>
                </a:ln>
                <a:solidFill>
                  <a:srgbClr val="FFFFFF"/>
                </a:solidFill>
                <a:effectLst/>
                <a:uLnTx/>
                <a:uFillTx/>
                <a:latin typeface="TWK Everett"/>
                <a:ea typeface="+mn-ea"/>
                <a:cs typeface="+mn-cs"/>
              </a:endParaRPr>
            </a:p>
          </p:txBody>
        </p:sp>
        <p:sp>
          <p:nvSpPr>
            <p:cNvPr id="10" name="Flowchart: Connector 52">
              <a:extLst>
                <a:ext uri="{FF2B5EF4-FFF2-40B4-BE49-F238E27FC236}">
                  <a16:creationId xmlns:a16="http://schemas.microsoft.com/office/drawing/2014/main" id="{E54289D7-560E-21D0-EBF0-00EA06C78E5E}"/>
                </a:ext>
              </a:extLst>
            </p:cNvPr>
            <p:cNvSpPr/>
            <p:nvPr/>
          </p:nvSpPr>
          <p:spPr>
            <a:xfrm>
              <a:off x="9902157" y="10641203"/>
              <a:ext cx="765358" cy="765358"/>
            </a:xfrm>
            <a:prstGeom prst="flowChartConnector">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900" b="0" i="0" u="none" strike="noStrike" kern="1200" cap="none" spc="0" normalizeH="0" baseline="0" noProof="0">
                <a:ln>
                  <a:noFill/>
                </a:ln>
                <a:solidFill>
                  <a:srgbClr val="FFFFFF"/>
                </a:solidFill>
                <a:effectLst/>
                <a:uLnTx/>
                <a:uFillTx/>
                <a:latin typeface="TWK Everett"/>
                <a:ea typeface="+mn-ea"/>
                <a:cs typeface="+mn-cs"/>
              </a:endParaRPr>
            </a:p>
          </p:txBody>
        </p:sp>
        <p:sp>
          <p:nvSpPr>
            <p:cNvPr id="11" name="Flowchart: Connector 53">
              <a:extLst>
                <a:ext uri="{FF2B5EF4-FFF2-40B4-BE49-F238E27FC236}">
                  <a16:creationId xmlns:a16="http://schemas.microsoft.com/office/drawing/2014/main" id="{8FC20E25-A76A-74B8-90D3-3907595FC64C}"/>
                </a:ext>
              </a:extLst>
            </p:cNvPr>
            <p:cNvSpPr/>
            <p:nvPr/>
          </p:nvSpPr>
          <p:spPr>
            <a:xfrm>
              <a:off x="11398188" y="6937248"/>
              <a:ext cx="765358" cy="765358"/>
            </a:xfrm>
            <a:prstGeom prst="flowChartConnector">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900" b="0" i="0" u="none" strike="noStrike" kern="1200" cap="none" spc="0" normalizeH="0" baseline="0" noProof="0">
                <a:ln>
                  <a:noFill/>
                </a:ln>
                <a:solidFill>
                  <a:srgbClr val="FFFFFF"/>
                </a:solidFill>
                <a:effectLst/>
                <a:uLnTx/>
                <a:uFillTx/>
                <a:latin typeface="TWK Everett"/>
                <a:ea typeface="+mn-ea"/>
                <a:cs typeface="+mn-cs"/>
              </a:endParaRPr>
            </a:p>
          </p:txBody>
        </p:sp>
        <p:sp>
          <p:nvSpPr>
            <p:cNvPr id="12" name="Flowchart: Connector 54">
              <a:extLst>
                <a:ext uri="{FF2B5EF4-FFF2-40B4-BE49-F238E27FC236}">
                  <a16:creationId xmlns:a16="http://schemas.microsoft.com/office/drawing/2014/main" id="{C869AF68-CC4C-61C8-2005-EB07DB9AFB1B}"/>
                </a:ext>
              </a:extLst>
            </p:cNvPr>
            <p:cNvSpPr/>
            <p:nvPr/>
          </p:nvSpPr>
          <p:spPr>
            <a:xfrm>
              <a:off x="11398188" y="8185886"/>
              <a:ext cx="765358" cy="765358"/>
            </a:xfrm>
            <a:prstGeom prst="flowChartConnector">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900" b="0" i="0" u="none" strike="noStrike" kern="1200" cap="none" spc="0" normalizeH="0" baseline="0" noProof="0">
                <a:ln>
                  <a:noFill/>
                </a:ln>
                <a:solidFill>
                  <a:srgbClr val="FFFFFF"/>
                </a:solidFill>
                <a:effectLst/>
                <a:uLnTx/>
                <a:uFillTx/>
                <a:latin typeface="TWK Everett"/>
                <a:ea typeface="+mn-ea"/>
                <a:cs typeface="+mn-cs"/>
              </a:endParaRPr>
            </a:p>
          </p:txBody>
        </p:sp>
        <p:sp>
          <p:nvSpPr>
            <p:cNvPr id="13" name="Flowchart: Connector 55">
              <a:extLst>
                <a:ext uri="{FF2B5EF4-FFF2-40B4-BE49-F238E27FC236}">
                  <a16:creationId xmlns:a16="http://schemas.microsoft.com/office/drawing/2014/main" id="{CAA67C11-B69C-2F77-894E-0D982021A771}"/>
                </a:ext>
              </a:extLst>
            </p:cNvPr>
            <p:cNvSpPr/>
            <p:nvPr/>
          </p:nvSpPr>
          <p:spPr>
            <a:xfrm>
              <a:off x="11398188" y="9434524"/>
              <a:ext cx="765358" cy="765358"/>
            </a:xfrm>
            <a:prstGeom prst="flowChartConnector">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900" b="0" i="0" u="none" strike="noStrike" kern="1200" cap="none" spc="0" normalizeH="0" baseline="0" noProof="0">
                <a:ln>
                  <a:noFill/>
                </a:ln>
                <a:solidFill>
                  <a:srgbClr val="FFFFFF"/>
                </a:solidFill>
                <a:effectLst/>
                <a:uLnTx/>
                <a:uFillTx/>
                <a:latin typeface="TWK Everett"/>
                <a:ea typeface="+mn-ea"/>
                <a:cs typeface="+mn-cs"/>
              </a:endParaRPr>
            </a:p>
          </p:txBody>
        </p:sp>
        <p:sp>
          <p:nvSpPr>
            <p:cNvPr id="14" name="Flowchart: Connector 56">
              <a:extLst>
                <a:ext uri="{FF2B5EF4-FFF2-40B4-BE49-F238E27FC236}">
                  <a16:creationId xmlns:a16="http://schemas.microsoft.com/office/drawing/2014/main" id="{5BA9DD1C-605A-BB25-FA29-9C5E1CFCF6D1}"/>
                </a:ext>
              </a:extLst>
            </p:cNvPr>
            <p:cNvSpPr/>
            <p:nvPr/>
          </p:nvSpPr>
          <p:spPr>
            <a:xfrm>
              <a:off x="11425175" y="10641203"/>
              <a:ext cx="765358" cy="765358"/>
            </a:xfrm>
            <a:prstGeom prst="flowChartConnector">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900" b="0" i="0" u="none" strike="noStrike" kern="1200" cap="none" spc="0" normalizeH="0" baseline="0" noProof="0">
                <a:ln>
                  <a:noFill/>
                </a:ln>
                <a:solidFill>
                  <a:srgbClr val="FFFFFF"/>
                </a:solidFill>
                <a:effectLst/>
                <a:uLnTx/>
                <a:uFillTx/>
                <a:latin typeface="TWK Everett"/>
                <a:ea typeface="+mn-ea"/>
                <a:cs typeface="+mn-cs"/>
              </a:endParaRPr>
            </a:p>
          </p:txBody>
        </p:sp>
        <p:sp>
          <p:nvSpPr>
            <p:cNvPr id="15" name="Flowchart: Connector 57">
              <a:extLst>
                <a:ext uri="{FF2B5EF4-FFF2-40B4-BE49-F238E27FC236}">
                  <a16:creationId xmlns:a16="http://schemas.microsoft.com/office/drawing/2014/main" id="{C66F888C-A166-B8DD-5056-02C7783FD95D}"/>
                </a:ext>
              </a:extLst>
            </p:cNvPr>
            <p:cNvSpPr/>
            <p:nvPr/>
          </p:nvSpPr>
          <p:spPr>
            <a:xfrm>
              <a:off x="12894219" y="6937248"/>
              <a:ext cx="765358" cy="765358"/>
            </a:xfrm>
            <a:prstGeom prst="flowChartConnector">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900" b="0" i="0" u="none" strike="noStrike" kern="1200" cap="none" spc="0" normalizeH="0" baseline="0" noProof="0">
                <a:ln>
                  <a:noFill/>
                </a:ln>
                <a:solidFill>
                  <a:srgbClr val="FFFFFF"/>
                </a:solidFill>
                <a:effectLst/>
                <a:uLnTx/>
                <a:uFillTx/>
                <a:latin typeface="TWK Everett"/>
                <a:ea typeface="+mn-ea"/>
                <a:cs typeface="+mn-cs"/>
              </a:endParaRPr>
            </a:p>
          </p:txBody>
        </p:sp>
        <p:sp>
          <p:nvSpPr>
            <p:cNvPr id="16" name="Flowchart: Connector 58">
              <a:extLst>
                <a:ext uri="{FF2B5EF4-FFF2-40B4-BE49-F238E27FC236}">
                  <a16:creationId xmlns:a16="http://schemas.microsoft.com/office/drawing/2014/main" id="{DE63EBCF-F0C8-2FB6-C4DB-AB3812282FC2}"/>
                </a:ext>
              </a:extLst>
            </p:cNvPr>
            <p:cNvSpPr/>
            <p:nvPr/>
          </p:nvSpPr>
          <p:spPr>
            <a:xfrm>
              <a:off x="12894219" y="8185886"/>
              <a:ext cx="765358" cy="765358"/>
            </a:xfrm>
            <a:prstGeom prst="flowChartConnector">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900" b="0" i="0" u="none" strike="noStrike" kern="1200" cap="none" spc="0" normalizeH="0" baseline="0" noProof="0">
                <a:ln>
                  <a:noFill/>
                </a:ln>
                <a:solidFill>
                  <a:srgbClr val="FFFFFF"/>
                </a:solidFill>
                <a:effectLst/>
                <a:uLnTx/>
                <a:uFillTx/>
                <a:latin typeface="TWK Everett"/>
                <a:ea typeface="+mn-ea"/>
                <a:cs typeface="+mn-cs"/>
              </a:endParaRPr>
            </a:p>
          </p:txBody>
        </p:sp>
        <p:sp>
          <p:nvSpPr>
            <p:cNvPr id="17" name="Flowchart: Connector 59">
              <a:extLst>
                <a:ext uri="{FF2B5EF4-FFF2-40B4-BE49-F238E27FC236}">
                  <a16:creationId xmlns:a16="http://schemas.microsoft.com/office/drawing/2014/main" id="{5498F506-97B4-2788-1611-9A099854B921}"/>
                </a:ext>
              </a:extLst>
            </p:cNvPr>
            <p:cNvSpPr/>
            <p:nvPr/>
          </p:nvSpPr>
          <p:spPr>
            <a:xfrm>
              <a:off x="12894219" y="9434524"/>
              <a:ext cx="765358" cy="765358"/>
            </a:xfrm>
            <a:prstGeom prst="flowChartConnector">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900" b="0" i="0" u="none" strike="noStrike" kern="1200" cap="none" spc="0" normalizeH="0" baseline="0" noProof="0">
                <a:ln>
                  <a:noFill/>
                </a:ln>
                <a:solidFill>
                  <a:srgbClr val="FFFFFF"/>
                </a:solidFill>
                <a:effectLst/>
                <a:uLnTx/>
                <a:uFillTx/>
                <a:latin typeface="TWK Everett"/>
                <a:ea typeface="+mn-ea"/>
                <a:cs typeface="+mn-cs"/>
              </a:endParaRPr>
            </a:p>
          </p:txBody>
        </p:sp>
        <p:sp>
          <p:nvSpPr>
            <p:cNvPr id="18" name="Flowchart: Connector 60">
              <a:extLst>
                <a:ext uri="{FF2B5EF4-FFF2-40B4-BE49-F238E27FC236}">
                  <a16:creationId xmlns:a16="http://schemas.microsoft.com/office/drawing/2014/main" id="{951F5690-AEF3-E737-CE13-63DB94EED55E}"/>
                </a:ext>
              </a:extLst>
            </p:cNvPr>
            <p:cNvSpPr/>
            <p:nvPr/>
          </p:nvSpPr>
          <p:spPr>
            <a:xfrm>
              <a:off x="12921206" y="10641203"/>
              <a:ext cx="765358" cy="765358"/>
            </a:xfrm>
            <a:prstGeom prst="flowChartConnector">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900" b="0" i="0" u="none" strike="noStrike" kern="1200" cap="none" spc="0" normalizeH="0" baseline="0" noProof="0">
                <a:ln>
                  <a:noFill/>
                </a:ln>
                <a:solidFill>
                  <a:srgbClr val="FFFFFF"/>
                </a:solidFill>
                <a:effectLst/>
                <a:uLnTx/>
                <a:uFillTx/>
                <a:latin typeface="TWK Everett"/>
                <a:ea typeface="+mn-ea"/>
                <a:cs typeface="+mn-cs"/>
              </a:endParaRPr>
            </a:p>
          </p:txBody>
        </p:sp>
        <p:sp>
          <p:nvSpPr>
            <p:cNvPr id="19" name="Flowchart: Connector 61">
              <a:extLst>
                <a:ext uri="{FF2B5EF4-FFF2-40B4-BE49-F238E27FC236}">
                  <a16:creationId xmlns:a16="http://schemas.microsoft.com/office/drawing/2014/main" id="{6EBD3FDA-C6D3-95C8-0B9C-6874A72DD6D6}"/>
                </a:ext>
              </a:extLst>
            </p:cNvPr>
            <p:cNvSpPr/>
            <p:nvPr/>
          </p:nvSpPr>
          <p:spPr>
            <a:xfrm>
              <a:off x="14363263" y="6937248"/>
              <a:ext cx="765358" cy="765358"/>
            </a:xfrm>
            <a:prstGeom prst="flowChartConnector">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900" b="0" i="0" u="none" strike="noStrike" kern="1200" cap="none" spc="0" normalizeH="0" baseline="0" noProof="0">
                <a:ln>
                  <a:noFill/>
                </a:ln>
                <a:solidFill>
                  <a:srgbClr val="FFFFFF"/>
                </a:solidFill>
                <a:effectLst/>
                <a:uLnTx/>
                <a:uFillTx/>
                <a:latin typeface="TWK Everett"/>
                <a:ea typeface="+mn-ea"/>
                <a:cs typeface="+mn-cs"/>
              </a:endParaRPr>
            </a:p>
          </p:txBody>
        </p:sp>
        <p:sp>
          <p:nvSpPr>
            <p:cNvPr id="20" name="Flowchart: Connector 62">
              <a:extLst>
                <a:ext uri="{FF2B5EF4-FFF2-40B4-BE49-F238E27FC236}">
                  <a16:creationId xmlns:a16="http://schemas.microsoft.com/office/drawing/2014/main" id="{BBD48470-E695-A5F7-5C49-D898B521700F}"/>
                </a:ext>
              </a:extLst>
            </p:cNvPr>
            <p:cNvSpPr/>
            <p:nvPr/>
          </p:nvSpPr>
          <p:spPr>
            <a:xfrm>
              <a:off x="14363263" y="8185886"/>
              <a:ext cx="765358" cy="765358"/>
            </a:xfrm>
            <a:prstGeom prst="flowChartConnector">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900" b="0" i="0" u="none" strike="noStrike" kern="1200" cap="none" spc="0" normalizeH="0" baseline="0" noProof="0">
                <a:ln>
                  <a:noFill/>
                </a:ln>
                <a:solidFill>
                  <a:srgbClr val="FFFFFF"/>
                </a:solidFill>
                <a:effectLst/>
                <a:uLnTx/>
                <a:uFillTx/>
                <a:latin typeface="TWK Everett"/>
                <a:ea typeface="+mn-ea"/>
                <a:cs typeface="+mn-cs"/>
              </a:endParaRPr>
            </a:p>
          </p:txBody>
        </p:sp>
        <p:sp>
          <p:nvSpPr>
            <p:cNvPr id="21" name="Flowchart: Connector 63">
              <a:extLst>
                <a:ext uri="{FF2B5EF4-FFF2-40B4-BE49-F238E27FC236}">
                  <a16:creationId xmlns:a16="http://schemas.microsoft.com/office/drawing/2014/main" id="{BF021CE4-FA61-D286-1D17-E68CA414B74B}"/>
                </a:ext>
              </a:extLst>
            </p:cNvPr>
            <p:cNvSpPr/>
            <p:nvPr/>
          </p:nvSpPr>
          <p:spPr>
            <a:xfrm>
              <a:off x="14363263" y="9434524"/>
              <a:ext cx="765358" cy="765358"/>
            </a:xfrm>
            <a:prstGeom prst="flowChartConnector">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900" b="0" i="0" u="none" strike="noStrike" kern="1200" cap="none" spc="0" normalizeH="0" baseline="0" noProof="0">
                <a:ln>
                  <a:noFill/>
                </a:ln>
                <a:solidFill>
                  <a:srgbClr val="FFFFFF"/>
                </a:solidFill>
                <a:effectLst/>
                <a:uLnTx/>
                <a:uFillTx/>
                <a:latin typeface="TWK Everett"/>
                <a:ea typeface="+mn-ea"/>
                <a:cs typeface="+mn-cs"/>
              </a:endParaRPr>
            </a:p>
          </p:txBody>
        </p:sp>
        <p:sp>
          <p:nvSpPr>
            <p:cNvPr id="22" name="Flowchart: Connector 64">
              <a:extLst>
                <a:ext uri="{FF2B5EF4-FFF2-40B4-BE49-F238E27FC236}">
                  <a16:creationId xmlns:a16="http://schemas.microsoft.com/office/drawing/2014/main" id="{6B172C0C-5D5C-A265-437C-B46C32073AB4}"/>
                </a:ext>
              </a:extLst>
            </p:cNvPr>
            <p:cNvSpPr/>
            <p:nvPr/>
          </p:nvSpPr>
          <p:spPr>
            <a:xfrm>
              <a:off x="14390250" y="10641203"/>
              <a:ext cx="765358" cy="765358"/>
            </a:xfrm>
            <a:prstGeom prst="flowChartConnector">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900" b="0" i="0" u="none" strike="noStrike" kern="1200" cap="none" spc="0" normalizeH="0" baseline="0" noProof="0">
                <a:ln>
                  <a:noFill/>
                </a:ln>
                <a:solidFill>
                  <a:srgbClr val="FFFFFF"/>
                </a:solidFill>
                <a:effectLst/>
                <a:uLnTx/>
                <a:uFillTx/>
                <a:latin typeface="TWK Everett"/>
                <a:ea typeface="+mn-ea"/>
                <a:cs typeface="+mn-cs"/>
              </a:endParaRPr>
            </a:p>
          </p:txBody>
        </p:sp>
      </p:grpSp>
      <p:sp>
        <p:nvSpPr>
          <p:cNvPr id="23" name="Arrow: Right 65">
            <a:extLst>
              <a:ext uri="{FF2B5EF4-FFF2-40B4-BE49-F238E27FC236}">
                <a16:creationId xmlns:a16="http://schemas.microsoft.com/office/drawing/2014/main" id="{E16A63F4-08DA-CD97-0E94-66E322D21552}"/>
              </a:ext>
            </a:extLst>
          </p:cNvPr>
          <p:cNvSpPr/>
          <p:nvPr/>
        </p:nvSpPr>
        <p:spPr>
          <a:xfrm>
            <a:off x="3298723" y="3342442"/>
            <a:ext cx="1028700" cy="1905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900" b="0" i="0" u="none" strike="noStrike" kern="1200" cap="none" spc="0" normalizeH="0" baseline="0" noProof="0">
              <a:ln>
                <a:noFill/>
              </a:ln>
              <a:solidFill>
                <a:srgbClr val="FFFFFF"/>
              </a:solidFill>
              <a:effectLst/>
              <a:uLnTx/>
              <a:uFillTx/>
              <a:latin typeface="TWK Everett"/>
              <a:ea typeface="+mn-ea"/>
              <a:cs typeface="+mn-cs"/>
            </a:endParaRPr>
          </a:p>
        </p:txBody>
      </p:sp>
      <p:sp>
        <p:nvSpPr>
          <p:cNvPr id="24" name="TextBox 23">
            <a:extLst>
              <a:ext uri="{FF2B5EF4-FFF2-40B4-BE49-F238E27FC236}">
                <a16:creationId xmlns:a16="http://schemas.microsoft.com/office/drawing/2014/main" id="{A71173C9-6C84-4551-0BE8-D48432FB8E93}"/>
              </a:ext>
            </a:extLst>
          </p:cNvPr>
          <p:cNvSpPr txBox="1"/>
          <p:nvPr/>
        </p:nvSpPr>
        <p:spPr>
          <a:xfrm>
            <a:off x="842117" y="4922316"/>
            <a:ext cx="168229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2313"/>
                </a:solidFill>
                <a:effectLst/>
                <a:uLnTx/>
                <a:uFillTx/>
                <a:latin typeface="Arial" panose="020B0604020202020204" pitchFamily="34" charset="0"/>
                <a:ea typeface="+mn-ea"/>
                <a:cs typeface="+mn-cs"/>
              </a:rPr>
              <a:t>Complex Project</a:t>
            </a:r>
            <a:endParaRPr kumimoji="0" lang="en-IN" sz="1400" b="1" i="0" u="none" strike="noStrike" kern="1200" cap="none" spc="0" normalizeH="0" baseline="0" noProof="0" dirty="0">
              <a:ln>
                <a:noFill/>
              </a:ln>
              <a:solidFill>
                <a:srgbClr val="002313"/>
              </a:solidFill>
              <a:effectLst/>
              <a:uLnTx/>
              <a:uFillTx/>
              <a:latin typeface="Arial" panose="020B0604020202020204" pitchFamily="34" charset="0"/>
              <a:ea typeface="+mn-ea"/>
              <a:cs typeface="+mn-cs"/>
            </a:endParaRPr>
          </a:p>
        </p:txBody>
      </p:sp>
      <p:sp>
        <p:nvSpPr>
          <p:cNvPr id="25" name="TextBox 24">
            <a:extLst>
              <a:ext uri="{FF2B5EF4-FFF2-40B4-BE49-F238E27FC236}">
                <a16:creationId xmlns:a16="http://schemas.microsoft.com/office/drawing/2014/main" id="{9B90080F-C8AA-E8FD-E3D6-2D8D2A16FB1F}"/>
              </a:ext>
            </a:extLst>
          </p:cNvPr>
          <p:cNvSpPr txBox="1"/>
          <p:nvPr/>
        </p:nvSpPr>
        <p:spPr>
          <a:xfrm>
            <a:off x="4707177" y="4922316"/>
            <a:ext cx="2973891"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2313"/>
                </a:solidFill>
                <a:effectLst/>
                <a:uLnTx/>
                <a:uFillTx/>
                <a:latin typeface="Arial" panose="020B0604020202020204" pitchFamily="34" charset="0"/>
                <a:ea typeface="+mn-ea"/>
                <a:cs typeface="+mn-cs"/>
              </a:rPr>
              <a:t>Small Achievable Goals</a:t>
            </a:r>
            <a:endParaRPr kumimoji="0" lang="en-IN" sz="1400" b="1" i="0" u="none" strike="noStrike" kern="1200" cap="none" spc="0" normalizeH="0" baseline="0" noProof="0" dirty="0">
              <a:ln>
                <a:noFill/>
              </a:ln>
              <a:solidFill>
                <a:srgbClr val="002313"/>
              </a:solidFill>
              <a:effectLst/>
              <a:uLnTx/>
              <a:uFillTx/>
              <a:latin typeface="Arial" panose="020B0604020202020204" pitchFamily="34" charset="0"/>
              <a:ea typeface="+mn-ea"/>
              <a:cs typeface="+mn-cs"/>
            </a:endParaRPr>
          </a:p>
        </p:txBody>
      </p:sp>
      <p:sp>
        <p:nvSpPr>
          <p:cNvPr id="26" name="Rectangle 25">
            <a:extLst>
              <a:ext uri="{FF2B5EF4-FFF2-40B4-BE49-F238E27FC236}">
                <a16:creationId xmlns:a16="http://schemas.microsoft.com/office/drawing/2014/main" id="{727F59F6-51E6-CB3F-D6AF-D7CFAF0DC7EA}"/>
              </a:ext>
            </a:extLst>
          </p:cNvPr>
          <p:cNvSpPr/>
          <p:nvPr/>
        </p:nvSpPr>
        <p:spPr>
          <a:xfrm>
            <a:off x="228034" y="2007994"/>
            <a:ext cx="7612197" cy="3353929"/>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900" b="0" i="0" u="none" strike="noStrike" kern="1200" cap="none" spc="0" normalizeH="0" baseline="0" noProof="0" dirty="0">
              <a:ln>
                <a:noFill/>
              </a:ln>
              <a:solidFill>
                <a:srgbClr val="FFFFFF"/>
              </a:solidFill>
              <a:effectLst/>
              <a:uLnTx/>
              <a:uFillTx/>
              <a:latin typeface="TWK Everett"/>
              <a:ea typeface="+mn-ea"/>
              <a:cs typeface="+mn-cs"/>
            </a:endParaRPr>
          </a:p>
        </p:txBody>
      </p:sp>
      <p:sp>
        <p:nvSpPr>
          <p:cNvPr id="49" name="TextBox 48">
            <a:extLst>
              <a:ext uri="{FF2B5EF4-FFF2-40B4-BE49-F238E27FC236}">
                <a16:creationId xmlns:a16="http://schemas.microsoft.com/office/drawing/2014/main" id="{A06CF995-F98D-FCB5-3B9F-732AA3316536}"/>
              </a:ext>
            </a:extLst>
          </p:cNvPr>
          <p:cNvSpPr txBox="1"/>
          <p:nvPr/>
        </p:nvSpPr>
        <p:spPr>
          <a:xfrm>
            <a:off x="8060816" y="2016023"/>
            <a:ext cx="3924370" cy="3041667"/>
          </a:xfrm>
          <a:prstGeom prst="rect">
            <a:avLst/>
          </a:prstGeom>
          <a:noFill/>
        </p:spPr>
        <p:txBody>
          <a:bodyPr wrap="square">
            <a:spAutoFit/>
          </a:bodyPr>
          <a:lstStyle/>
          <a:p>
            <a:pPr marL="228600" marR="0" lvl="0" indent="-228600" algn="l" defTabSz="914400" rtl="0" eaLnBrk="1" fontAlgn="auto" latinLnBrk="0" hangingPunct="1">
              <a:lnSpc>
                <a:spcPct val="200000"/>
              </a:lnSpc>
              <a:spcBef>
                <a:spcPts val="0"/>
              </a:spcBef>
              <a:spcAft>
                <a:spcPts val="0"/>
              </a:spcAft>
              <a:buClrTx/>
              <a:buSzTx/>
              <a:buFontTx/>
              <a:buBlip>
                <a:blip r:embed="rId2">
                  <a:extLst>
                    <a:ext uri="{96DAC541-7B7A-43D3-8B79-37D633B846F1}">
                      <asvg:svgBlip xmlns:asvg="http://schemas.microsoft.com/office/drawing/2016/SVG/main" r:embed="rId3"/>
                    </a:ext>
                  </a:extLst>
                </a:blip>
              </a:buBlip>
              <a:tabLst/>
              <a:defRPr/>
            </a:pPr>
            <a:r>
              <a:rPr kumimoji="0" lang="en-US" sz="1400" b="0" i="0" u="none" strike="noStrike" kern="1200" cap="none" spc="0" normalizeH="0" baseline="0" noProof="0" dirty="0">
                <a:ln>
                  <a:noFill/>
                </a:ln>
                <a:solidFill>
                  <a:srgbClr val="3D3B3B"/>
                </a:solidFill>
                <a:effectLst/>
                <a:uLnTx/>
                <a:uFillTx/>
                <a:latin typeface="TWK Everett"/>
                <a:ea typeface="+mn-ea"/>
                <a:cs typeface="+mn-cs"/>
              </a:rPr>
              <a:t>Ability to adapt and change</a:t>
            </a:r>
          </a:p>
          <a:p>
            <a:pPr marL="228600" marR="0" lvl="0" indent="-228600" algn="l" defTabSz="914400" rtl="0" eaLnBrk="1" fontAlgn="auto" latinLnBrk="0" hangingPunct="1">
              <a:lnSpc>
                <a:spcPct val="200000"/>
              </a:lnSpc>
              <a:spcBef>
                <a:spcPts val="0"/>
              </a:spcBef>
              <a:spcAft>
                <a:spcPts val="0"/>
              </a:spcAft>
              <a:buClrTx/>
              <a:buSzTx/>
              <a:buFontTx/>
              <a:buBlip>
                <a:blip r:embed="rId2">
                  <a:extLst>
                    <a:ext uri="{96DAC541-7B7A-43D3-8B79-37D633B846F1}">
                      <asvg:svgBlip xmlns:asvg="http://schemas.microsoft.com/office/drawing/2016/SVG/main" r:embed="rId3"/>
                    </a:ext>
                  </a:extLst>
                </a:blip>
              </a:buBlip>
              <a:tabLst/>
              <a:defRPr/>
            </a:pPr>
            <a:r>
              <a:rPr kumimoji="0" lang="en-US" sz="1400" b="0" i="0" u="none" strike="noStrike" kern="1200" cap="none" spc="0" normalizeH="0" baseline="0" noProof="0" dirty="0">
                <a:ln>
                  <a:noFill/>
                </a:ln>
                <a:solidFill>
                  <a:srgbClr val="3D3B3B"/>
                </a:solidFill>
                <a:effectLst/>
                <a:uLnTx/>
                <a:uFillTx/>
                <a:latin typeface="TWK Everett"/>
                <a:ea typeface="+mn-ea"/>
                <a:cs typeface="+mn-cs"/>
              </a:rPr>
              <a:t>Very flexible</a:t>
            </a:r>
          </a:p>
          <a:p>
            <a:pPr marL="228600" marR="0" lvl="0" indent="-228600" algn="l" defTabSz="914400" rtl="0" eaLnBrk="1" fontAlgn="auto" latinLnBrk="0" hangingPunct="1">
              <a:lnSpc>
                <a:spcPct val="200000"/>
              </a:lnSpc>
              <a:spcBef>
                <a:spcPts val="0"/>
              </a:spcBef>
              <a:spcAft>
                <a:spcPts val="0"/>
              </a:spcAft>
              <a:buClrTx/>
              <a:buSzTx/>
              <a:buFontTx/>
              <a:buBlip>
                <a:blip r:embed="rId2">
                  <a:extLst>
                    <a:ext uri="{96DAC541-7B7A-43D3-8B79-37D633B846F1}">
                      <asvg:svgBlip xmlns:asvg="http://schemas.microsoft.com/office/drawing/2016/SVG/main" r:embed="rId3"/>
                    </a:ext>
                  </a:extLst>
                </a:blip>
              </a:buBlip>
              <a:tabLst/>
              <a:defRPr/>
            </a:pPr>
            <a:r>
              <a:rPr kumimoji="0" lang="en-US" sz="1400" b="0" i="0" u="none" strike="noStrike" kern="1200" cap="none" spc="0" normalizeH="0" baseline="0" noProof="0" dirty="0">
                <a:ln>
                  <a:noFill/>
                </a:ln>
                <a:solidFill>
                  <a:srgbClr val="3D3B3B"/>
                </a:solidFill>
                <a:effectLst/>
                <a:uLnTx/>
                <a:uFillTx/>
                <a:latin typeface="TWK Everett"/>
                <a:ea typeface="+mn-ea"/>
                <a:cs typeface="+mn-cs"/>
              </a:rPr>
              <a:t>Quickly adapts to changes</a:t>
            </a:r>
          </a:p>
          <a:p>
            <a:pPr marL="228600" marR="0" lvl="0" indent="-228600" algn="l" defTabSz="914400" rtl="0" eaLnBrk="1" fontAlgn="auto" latinLnBrk="0" hangingPunct="1">
              <a:lnSpc>
                <a:spcPct val="200000"/>
              </a:lnSpc>
              <a:spcBef>
                <a:spcPts val="0"/>
              </a:spcBef>
              <a:spcAft>
                <a:spcPts val="0"/>
              </a:spcAft>
              <a:buClrTx/>
              <a:buSzTx/>
              <a:buFontTx/>
              <a:buBlip>
                <a:blip r:embed="rId2">
                  <a:extLst>
                    <a:ext uri="{96DAC541-7B7A-43D3-8B79-37D633B846F1}">
                      <asvg:svgBlip xmlns:asvg="http://schemas.microsoft.com/office/drawing/2016/SVG/main" r:embed="rId3"/>
                    </a:ext>
                  </a:extLst>
                </a:blip>
              </a:buBlip>
              <a:tabLst/>
              <a:defRPr/>
            </a:pPr>
            <a:r>
              <a:rPr kumimoji="0" lang="en-US" sz="1400" b="0" i="0" u="none" strike="noStrike" kern="1200" cap="none" spc="0" normalizeH="0" baseline="0" noProof="0" dirty="0">
                <a:ln>
                  <a:noFill/>
                </a:ln>
                <a:solidFill>
                  <a:srgbClr val="3D3B3B"/>
                </a:solidFill>
                <a:effectLst/>
                <a:uLnTx/>
                <a:uFillTx/>
                <a:latin typeface="TWK Everett"/>
                <a:ea typeface="+mn-ea"/>
                <a:cs typeface="+mn-cs"/>
              </a:rPr>
              <a:t>Quick launch of product</a:t>
            </a:r>
          </a:p>
          <a:p>
            <a:pPr marL="228600" marR="0" lvl="0" indent="-228600" algn="l" defTabSz="914400" rtl="0" eaLnBrk="1" fontAlgn="auto" latinLnBrk="0" hangingPunct="1">
              <a:lnSpc>
                <a:spcPct val="200000"/>
              </a:lnSpc>
              <a:spcBef>
                <a:spcPts val="0"/>
              </a:spcBef>
              <a:spcAft>
                <a:spcPts val="0"/>
              </a:spcAft>
              <a:buClrTx/>
              <a:buSzTx/>
              <a:buFontTx/>
              <a:buBlip>
                <a:blip r:embed="rId2">
                  <a:extLst>
                    <a:ext uri="{96DAC541-7B7A-43D3-8B79-37D633B846F1}">
                      <asvg:svgBlip xmlns:asvg="http://schemas.microsoft.com/office/drawing/2016/SVG/main" r:embed="rId3"/>
                    </a:ext>
                  </a:extLst>
                </a:blip>
              </a:buBlip>
              <a:tabLst/>
              <a:defRPr/>
            </a:pPr>
            <a:r>
              <a:rPr kumimoji="0" lang="en-US" sz="1400" b="0" i="0" u="none" strike="noStrike" kern="1200" cap="none" spc="0" normalizeH="0" baseline="0" noProof="0" dirty="0">
                <a:ln>
                  <a:noFill/>
                </a:ln>
                <a:solidFill>
                  <a:srgbClr val="3D3B3B"/>
                </a:solidFill>
                <a:effectLst/>
                <a:uLnTx/>
                <a:uFillTx/>
                <a:latin typeface="TWK Everett"/>
                <a:ea typeface="+mn-ea"/>
                <a:cs typeface="+mn-cs"/>
              </a:rPr>
              <a:t>Enables fast decision-making </a:t>
            </a:r>
          </a:p>
          <a:p>
            <a:pPr marL="228600" marR="0" lvl="0" indent="-228600" algn="l" defTabSz="914400" rtl="0" eaLnBrk="1" fontAlgn="auto" latinLnBrk="0" hangingPunct="1">
              <a:lnSpc>
                <a:spcPct val="200000"/>
              </a:lnSpc>
              <a:spcBef>
                <a:spcPts val="0"/>
              </a:spcBef>
              <a:spcAft>
                <a:spcPts val="0"/>
              </a:spcAft>
              <a:buClrTx/>
              <a:buSzTx/>
              <a:buFontTx/>
              <a:buBlip>
                <a:blip r:embed="rId2">
                  <a:extLst>
                    <a:ext uri="{96DAC541-7B7A-43D3-8B79-37D633B846F1}">
                      <asvg:svgBlip xmlns:asvg="http://schemas.microsoft.com/office/drawing/2016/SVG/main" r:embed="rId3"/>
                    </a:ext>
                  </a:extLst>
                </a:blip>
              </a:buBlip>
              <a:tabLst/>
              <a:defRPr/>
            </a:pPr>
            <a:r>
              <a:rPr kumimoji="0" lang="en-US" sz="1400" b="0" i="0" u="none" strike="noStrike" kern="1200" cap="none" spc="0" normalizeH="0" baseline="0" noProof="0" dirty="0">
                <a:ln>
                  <a:noFill/>
                </a:ln>
                <a:solidFill>
                  <a:srgbClr val="3D3B3B"/>
                </a:solidFill>
                <a:effectLst/>
                <a:uLnTx/>
                <a:uFillTx/>
                <a:latin typeface="TWK Everett"/>
                <a:ea typeface="+mn-ea"/>
                <a:cs typeface="+mn-cs"/>
              </a:rPr>
              <a:t>Improved communication</a:t>
            </a:r>
          </a:p>
          <a:p>
            <a:pPr marL="228600" marR="0" lvl="0" indent="-228600" algn="l" defTabSz="914400" rtl="0" eaLnBrk="1" fontAlgn="auto" latinLnBrk="0" hangingPunct="1">
              <a:lnSpc>
                <a:spcPct val="200000"/>
              </a:lnSpc>
              <a:spcBef>
                <a:spcPts val="0"/>
              </a:spcBef>
              <a:spcAft>
                <a:spcPts val="0"/>
              </a:spcAft>
              <a:buClrTx/>
              <a:buSzTx/>
              <a:buFontTx/>
              <a:buBlip>
                <a:blip r:embed="rId2">
                  <a:extLst>
                    <a:ext uri="{96DAC541-7B7A-43D3-8B79-37D633B846F1}">
                      <asvg:svgBlip xmlns:asvg="http://schemas.microsoft.com/office/drawing/2016/SVG/main" r:embed="rId3"/>
                    </a:ext>
                  </a:extLst>
                </a:blip>
              </a:buBlip>
              <a:tabLst/>
              <a:defRPr/>
            </a:pPr>
            <a:r>
              <a:rPr kumimoji="0" lang="en-US" sz="1400" b="0" i="0" u="none" strike="noStrike" kern="1200" cap="none" spc="0" normalizeH="0" baseline="0" noProof="0" dirty="0">
                <a:ln>
                  <a:noFill/>
                </a:ln>
                <a:solidFill>
                  <a:srgbClr val="3D3B3B"/>
                </a:solidFill>
                <a:effectLst/>
                <a:uLnTx/>
                <a:uFillTx/>
                <a:latin typeface="TWK Everett"/>
                <a:ea typeface="+mn-ea"/>
                <a:cs typeface="+mn-cs"/>
              </a:rPr>
              <a:t>Emphasis on continuous improvement</a:t>
            </a:r>
          </a:p>
        </p:txBody>
      </p:sp>
    </p:spTree>
    <p:extLst>
      <p:ext uri="{BB962C8B-B14F-4D97-AF65-F5344CB8AC3E}">
        <p14:creationId xmlns:p14="http://schemas.microsoft.com/office/powerpoint/2010/main" val="299178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500" fill="hold"/>
                                        <p:tgtEl>
                                          <p:spTgt spid="24"/>
                                        </p:tgtEl>
                                        <p:attrNameLst>
                                          <p:attrName>ppt_x</p:attrName>
                                        </p:attrNameLst>
                                      </p:cBhvr>
                                      <p:tavLst>
                                        <p:tav tm="0">
                                          <p:val>
                                            <p:strVal val="#ppt_x"/>
                                          </p:val>
                                        </p:tav>
                                        <p:tav tm="100000">
                                          <p:val>
                                            <p:strVal val="#ppt_x"/>
                                          </p:val>
                                        </p:tav>
                                      </p:tavLst>
                                    </p:anim>
                                    <p:anim calcmode="lin" valueType="num">
                                      <p:cBhvr additive="base">
                                        <p:cTn id="18" dur="500" fill="hold"/>
                                        <p:tgtEl>
                                          <p:spTgt spid="2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additive="base">
                                        <p:cTn id="21" dur="500" fill="hold"/>
                                        <p:tgtEl>
                                          <p:spTgt spid="23"/>
                                        </p:tgtEl>
                                        <p:attrNameLst>
                                          <p:attrName>ppt_x</p:attrName>
                                        </p:attrNameLst>
                                      </p:cBhvr>
                                      <p:tavLst>
                                        <p:tav tm="0">
                                          <p:val>
                                            <p:strVal val="#ppt_x"/>
                                          </p:val>
                                        </p:tav>
                                        <p:tav tm="100000">
                                          <p:val>
                                            <p:strVal val="#ppt_x"/>
                                          </p:val>
                                        </p:tav>
                                      </p:tavLst>
                                    </p:anim>
                                    <p:anim calcmode="lin" valueType="num">
                                      <p:cBhvr additive="base">
                                        <p:cTn id="2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ppt_x"/>
                                          </p:val>
                                        </p:tav>
                                        <p:tav tm="100000">
                                          <p:val>
                                            <p:strVal val="#ppt_x"/>
                                          </p:val>
                                        </p:tav>
                                      </p:tavLst>
                                    </p:anim>
                                    <p:anim calcmode="lin" valueType="num">
                                      <p:cBhvr additive="base">
                                        <p:cTn id="3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49"/>
                                        </p:tgtEl>
                                        <p:attrNameLst>
                                          <p:attrName>style.visibility</p:attrName>
                                        </p:attrNameLst>
                                      </p:cBhvr>
                                      <p:to>
                                        <p:strVal val="visible"/>
                                      </p:to>
                                    </p:set>
                                    <p:animEffect transition="in" filter="fade">
                                      <p:cBhvr>
                                        <p:cTn id="37" dur="1000"/>
                                        <p:tgtEl>
                                          <p:spTgt spid="49"/>
                                        </p:tgtEl>
                                      </p:cBhvr>
                                    </p:animEffect>
                                    <p:anim calcmode="lin" valueType="num">
                                      <p:cBhvr>
                                        <p:cTn id="38" dur="1000" fill="hold"/>
                                        <p:tgtEl>
                                          <p:spTgt spid="49"/>
                                        </p:tgtEl>
                                        <p:attrNameLst>
                                          <p:attrName>ppt_x</p:attrName>
                                        </p:attrNameLst>
                                      </p:cBhvr>
                                      <p:tavLst>
                                        <p:tav tm="0">
                                          <p:val>
                                            <p:strVal val="#ppt_x"/>
                                          </p:val>
                                        </p:tav>
                                        <p:tav tm="100000">
                                          <p:val>
                                            <p:strVal val="#ppt_x"/>
                                          </p:val>
                                        </p:tav>
                                      </p:tavLst>
                                    </p:anim>
                                    <p:anim calcmode="lin" valueType="num">
                                      <p:cBhvr>
                                        <p:cTn id="39"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3" grpId="0" animBg="1"/>
      <p:bldP spid="24" grpId="0"/>
      <p:bldP spid="25" grpId="0"/>
      <p:bldP spid="26" grpId="0" animBg="1"/>
      <p:bldP spid="4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946561-23D1-E85E-9031-719BB0B3379E}"/>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55D76A-9B6E-CD41-ABBE-F6C938295BAD}" type="slidenum">
              <a:rPr kumimoji="0" lang="en-US" sz="700" b="0" i="0" u="none" strike="noStrike" kern="1200" cap="none" spc="0" normalizeH="0" baseline="0" noProof="0" smtClean="0">
                <a:ln>
                  <a:noFill/>
                </a:ln>
                <a:solidFill>
                  <a:srgbClr val="3D3B3B"/>
                </a:solidFill>
                <a:effectLst/>
                <a:uLnTx/>
                <a:uFillTx/>
                <a:latin typeface="TWK Everett" panose="020B0204000000000000" pitchFamily="34" charset="77"/>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700" b="0" i="0" u="none" strike="noStrike" kern="1200" cap="none" spc="0" normalizeH="0" baseline="0" noProof="0">
              <a:ln>
                <a:noFill/>
              </a:ln>
              <a:solidFill>
                <a:srgbClr val="3D3B3B"/>
              </a:solidFill>
              <a:effectLst/>
              <a:uLnTx/>
              <a:uFillTx/>
              <a:latin typeface="TWK Everett" panose="020B0204000000000000" pitchFamily="34" charset="77"/>
              <a:ea typeface="+mn-ea"/>
              <a:cs typeface="+mn-cs"/>
            </a:endParaRPr>
          </a:p>
        </p:txBody>
      </p:sp>
      <p:sp>
        <p:nvSpPr>
          <p:cNvPr id="3" name="Title 2">
            <a:extLst>
              <a:ext uri="{FF2B5EF4-FFF2-40B4-BE49-F238E27FC236}">
                <a16:creationId xmlns:a16="http://schemas.microsoft.com/office/drawing/2014/main" id="{13690F01-1073-2C0F-39E4-08039E1BCBEC}"/>
              </a:ext>
            </a:extLst>
          </p:cNvPr>
          <p:cNvSpPr>
            <a:spLocks noGrp="1"/>
          </p:cNvSpPr>
          <p:nvPr>
            <p:ph type="title"/>
          </p:nvPr>
        </p:nvSpPr>
        <p:spPr/>
        <p:txBody>
          <a:bodyPr/>
          <a:lstStyle/>
          <a:p>
            <a:r>
              <a:rPr lang="en-US" dirty="0"/>
              <a:t>Agile</a:t>
            </a:r>
          </a:p>
        </p:txBody>
      </p:sp>
      <p:sp>
        <p:nvSpPr>
          <p:cNvPr id="4" name="Text Placeholder 3">
            <a:extLst>
              <a:ext uri="{FF2B5EF4-FFF2-40B4-BE49-F238E27FC236}">
                <a16:creationId xmlns:a16="http://schemas.microsoft.com/office/drawing/2014/main" id="{52CCBCE4-656F-DB7B-A2BA-AA2F81B8D31B}"/>
              </a:ext>
            </a:extLst>
          </p:cNvPr>
          <p:cNvSpPr>
            <a:spLocks noGrp="1"/>
          </p:cNvSpPr>
          <p:nvPr>
            <p:ph type="body" sz="quarter" idx="51"/>
          </p:nvPr>
        </p:nvSpPr>
        <p:spPr/>
        <p:txBody>
          <a:bodyPr/>
          <a:lstStyle/>
          <a:p>
            <a:r>
              <a:rPr lang="en-US" dirty="0"/>
              <a:t>How does Agile Work?</a:t>
            </a:r>
          </a:p>
        </p:txBody>
      </p:sp>
      <p:sp>
        <p:nvSpPr>
          <p:cNvPr id="7" name="TextBox 6">
            <a:extLst>
              <a:ext uri="{FF2B5EF4-FFF2-40B4-BE49-F238E27FC236}">
                <a16:creationId xmlns:a16="http://schemas.microsoft.com/office/drawing/2014/main" id="{30AE06D1-9CD0-F29B-8E70-AF6369BE73F8}"/>
              </a:ext>
            </a:extLst>
          </p:cNvPr>
          <p:cNvSpPr txBox="1"/>
          <p:nvPr/>
        </p:nvSpPr>
        <p:spPr>
          <a:xfrm>
            <a:off x="224382" y="1163328"/>
            <a:ext cx="11743236"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3F4D62"/>
                </a:solidFill>
                <a:effectLst/>
                <a:uLnTx/>
                <a:uFillTx/>
                <a:latin typeface="TWK Everett"/>
                <a:ea typeface="+mn-ea"/>
                <a:cs typeface="+mn-cs"/>
              </a:rPr>
              <a:t>Now that we </a:t>
            </a:r>
            <a:r>
              <a:rPr kumimoji="0" lang="en-IN" sz="1200" b="0" i="0" u="none" strike="noStrike" kern="1200" cap="none" spc="0" normalizeH="0" baseline="0" noProof="0" dirty="0">
                <a:ln>
                  <a:noFill/>
                </a:ln>
                <a:solidFill>
                  <a:srgbClr val="3D3B3B"/>
                </a:solidFill>
                <a:effectLst/>
                <a:uLnTx/>
                <a:uFillTx/>
                <a:latin typeface="TWK Everett"/>
                <a:ea typeface="+mn-ea"/>
                <a:cs typeface="+mn-cs"/>
              </a:rPr>
              <a:t>know</a:t>
            </a:r>
            <a:r>
              <a:rPr kumimoji="0" lang="en-IN" sz="1200" b="0" i="0" u="none" strike="noStrike" kern="1200" cap="none" spc="0" normalizeH="0" baseline="0" noProof="0" dirty="0">
                <a:ln>
                  <a:noFill/>
                </a:ln>
                <a:solidFill>
                  <a:srgbClr val="3F4D62"/>
                </a:solidFill>
                <a:effectLst/>
                <a:uLnTx/>
                <a:uFillTx/>
                <a:latin typeface="TWK Everett"/>
                <a:ea typeface="+mn-ea"/>
                <a:cs typeface="+mn-cs"/>
              </a:rPr>
              <a:t> the basics of Agile development, let's take a more in-depth look at how it works. We can break the Agile process down into three main stages:</a:t>
            </a:r>
            <a:endParaRPr kumimoji="0" lang="en-US" sz="1200" b="0" i="0" u="none" strike="noStrike" kern="1200" cap="none" spc="0" normalizeH="0" baseline="0" noProof="0" dirty="0">
              <a:ln>
                <a:noFill/>
              </a:ln>
              <a:solidFill>
                <a:srgbClr val="002313"/>
              </a:solidFill>
              <a:effectLst/>
              <a:uLnTx/>
              <a:uFillTx/>
              <a:latin typeface="TWK Everett"/>
              <a:ea typeface="+mn-ea"/>
              <a:cs typeface="+mn-cs"/>
            </a:endParaRPr>
          </a:p>
        </p:txBody>
      </p:sp>
      <p:sp>
        <p:nvSpPr>
          <p:cNvPr id="8" name="TextBox 7">
            <a:extLst>
              <a:ext uri="{FF2B5EF4-FFF2-40B4-BE49-F238E27FC236}">
                <a16:creationId xmlns:a16="http://schemas.microsoft.com/office/drawing/2014/main" id="{CF1B7E0F-3C3A-8FC5-F06D-968A9E9F0611}"/>
              </a:ext>
            </a:extLst>
          </p:cNvPr>
          <p:cNvSpPr txBox="1"/>
          <p:nvPr/>
        </p:nvSpPr>
        <p:spPr>
          <a:xfrm>
            <a:off x="358346" y="1763463"/>
            <a:ext cx="2767913" cy="553998"/>
          </a:xfrm>
          <a:prstGeom prst="rect">
            <a:avLst/>
          </a:prstGeom>
          <a:noFill/>
        </p:spPr>
        <p:txBody>
          <a:bodyPr wrap="square" lIns="0" tIns="0" rIns="0" bIns="0" rtlCol="0">
            <a:spAutoFit/>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200" b="0" i="0" u="none" strike="noStrike" kern="1200" cap="none" spc="0" normalizeH="0" baseline="0" noProof="0" dirty="0">
                <a:ln>
                  <a:noFill/>
                </a:ln>
                <a:solidFill>
                  <a:srgbClr val="3D3B3B"/>
                </a:solidFill>
                <a:effectLst/>
                <a:uLnTx/>
                <a:uFillTx/>
                <a:latin typeface="TWK Everett"/>
                <a:ea typeface="+mn-ea"/>
                <a:cs typeface="+mn-cs"/>
              </a:rPr>
              <a:t>Preparation</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200" b="0" i="0" u="none" strike="noStrike" kern="1200" cap="none" spc="0" normalizeH="0" baseline="0" noProof="0" dirty="0">
                <a:ln>
                  <a:noFill/>
                </a:ln>
                <a:solidFill>
                  <a:srgbClr val="3D3B3B"/>
                </a:solidFill>
                <a:effectLst/>
                <a:uLnTx/>
                <a:uFillTx/>
                <a:latin typeface="TWK Everett"/>
                <a:ea typeface="+mn-ea"/>
                <a:cs typeface="+mn-cs"/>
              </a:rPr>
              <a:t>Sprint Planning</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200" b="0" i="0" u="none" strike="noStrike" kern="1200" cap="none" spc="0" normalizeH="0" baseline="0" noProof="0" dirty="0">
                <a:ln>
                  <a:noFill/>
                </a:ln>
                <a:solidFill>
                  <a:srgbClr val="3D3B3B"/>
                </a:solidFill>
                <a:effectLst/>
                <a:uLnTx/>
                <a:uFillTx/>
                <a:latin typeface="TWK Everett"/>
                <a:ea typeface="+mn-ea"/>
                <a:cs typeface="+mn-cs"/>
              </a:rPr>
              <a:t>Sprint</a:t>
            </a:r>
          </a:p>
        </p:txBody>
      </p:sp>
      <p:sp>
        <p:nvSpPr>
          <p:cNvPr id="10" name="TextBox 9">
            <a:extLst>
              <a:ext uri="{FF2B5EF4-FFF2-40B4-BE49-F238E27FC236}">
                <a16:creationId xmlns:a16="http://schemas.microsoft.com/office/drawing/2014/main" id="{D06E4694-2A4B-FEF3-4106-20A979CD3B41}"/>
              </a:ext>
            </a:extLst>
          </p:cNvPr>
          <p:cNvSpPr txBox="1"/>
          <p:nvPr/>
        </p:nvSpPr>
        <p:spPr>
          <a:xfrm>
            <a:off x="224381" y="2459567"/>
            <a:ext cx="11588677"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srgbClr val="FF462D"/>
                </a:solidFill>
                <a:effectLst/>
                <a:uLnTx/>
                <a:uFillTx/>
                <a:latin typeface="TWK Everett"/>
                <a:ea typeface="+mn-ea"/>
                <a:cs typeface="+mn-cs"/>
              </a:rPr>
              <a:t>Preparation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3D3B3B"/>
                </a:solidFill>
                <a:effectLst/>
                <a:uLnTx/>
                <a:uFillTx/>
                <a:latin typeface="TWK Everett"/>
                <a:ea typeface="+mn-ea"/>
                <a:cs typeface="+mn-cs"/>
              </a:rPr>
              <a:t>In the preparation stage, the product owner creates a backlog of features they want to include in the final product. This is known as the product backlog. Then, the development team estimates how long each feature will take to build.</a:t>
            </a:r>
            <a:endParaRPr kumimoji="0" lang="en-US" sz="1200" b="0" i="0" u="none" strike="noStrike" kern="1200" cap="none" spc="0" normalizeH="0" baseline="0" noProof="0" dirty="0">
              <a:ln>
                <a:noFill/>
              </a:ln>
              <a:solidFill>
                <a:srgbClr val="3D3B3B"/>
              </a:solidFill>
              <a:effectLst/>
              <a:uLnTx/>
              <a:uFillTx/>
              <a:latin typeface="TWK Everett"/>
              <a:ea typeface="+mn-ea"/>
              <a:cs typeface="+mn-cs"/>
            </a:endParaRPr>
          </a:p>
        </p:txBody>
      </p:sp>
      <p:sp>
        <p:nvSpPr>
          <p:cNvPr id="12" name="TextBox 11">
            <a:extLst>
              <a:ext uri="{FF2B5EF4-FFF2-40B4-BE49-F238E27FC236}">
                <a16:creationId xmlns:a16="http://schemas.microsoft.com/office/drawing/2014/main" id="{A1A39375-92E3-A26A-F398-064E29B82BB6}"/>
              </a:ext>
            </a:extLst>
          </p:cNvPr>
          <p:cNvSpPr txBox="1"/>
          <p:nvPr/>
        </p:nvSpPr>
        <p:spPr>
          <a:xfrm>
            <a:off x="215214" y="3248004"/>
            <a:ext cx="11499266"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srgbClr val="FF462D"/>
                </a:solidFill>
                <a:effectLst/>
                <a:uLnTx/>
                <a:uFillTx/>
                <a:latin typeface="TWK Everett"/>
                <a:ea typeface="+mn-ea"/>
                <a:cs typeface="+mn-cs"/>
              </a:rPr>
              <a:t>Sprint planning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3D3B3B"/>
                </a:solidFill>
                <a:effectLst/>
                <a:uLnTx/>
                <a:uFillTx/>
                <a:latin typeface="TWK Everett"/>
                <a:ea typeface="+mn-ea"/>
                <a:cs typeface="+mn-cs"/>
              </a:rPr>
              <a:t>The sprint planning meeting is where the team decides which features from the product backlog they are going to work on during the sprint.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3D3B3B"/>
                </a:solidFill>
                <a:effectLst/>
                <a:uLnTx/>
                <a:uFillTx/>
                <a:latin typeface="TWK Everett"/>
                <a:ea typeface="+mn-ea"/>
                <a:cs typeface="+mn-cs"/>
              </a:rPr>
              <a:t>A sprint is a set period (usually two weeks) during which the development team must achieve a specific goal. The team also decides how many of each type of task they can complete during the sprint.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3D3B3B"/>
                </a:solidFill>
                <a:effectLst/>
                <a:uLnTx/>
                <a:uFillTx/>
                <a:latin typeface="TWK Everett"/>
                <a:ea typeface="+mn-ea"/>
                <a:cs typeface="+mn-cs"/>
              </a:rPr>
              <a:t>For example, the team may decide they can complete three coding tasks, two testing tasks, and one documentation task during the sprint. This information is then added to the sprint backlog.</a:t>
            </a:r>
          </a:p>
        </p:txBody>
      </p:sp>
      <p:sp>
        <p:nvSpPr>
          <p:cNvPr id="14" name="TextBox 13">
            <a:extLst>
              <a:ext uri="{FF2B5EF4-FFF2-40B4-BE49-F238E27FC236}">
                <a16:creationId xmlns:a16="http://schemas.microsoft.com/office/drawing/2014/main" id="{6B1F7328-CF94-D4C8-196D-D3B32640B00F}"/>
              </a:ext>
            </a:extLst>
          </p:cNvPr>
          <p:cNvSpPr txBox="1"/>
          <p:nvPr/>
        </p:nvSpPr>
        <p:spPr>
          <a:xfrm>
            <a:off x="224381" y="4598039"/>
            <a:ext cx="11842919" cy="156966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srgbClr val="FF462D"/>
                </a:solidFill>
                <a:effectLst/>
                <a:uLnTx/>
                <a:uFillTx/>
                <a:latin typeface="TWK Everett"/>
                <a:ea typeface="+mn-ea"/>
                <a:cs typeface="+mn-cs"/>
              </a:rPr>
              <a:t>Sprint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3D3B3B"/>
                </a:solidFill>
                <a:effectLst/>
                <a:uLnTx/>
                <a:uFillTx/>
                <a:latin typeface="TWK Everett"/>
                <a:ea typeface="+mn-ea"/>
                <a:cs typeface="+mn-cs"/>
              </a:rPr>
              <a:t>During the sprint, the team works on completing the tasks in the sprint backlog. They may also come across new issues to address. If this happens, they will add these issues to the product backlog and prioritize them accordingly. At the end of the sprint, the development team should have completed all features in the sprint backlog.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3D3B3B"/>
                </a:solidFill>
                <a:effectLst/>
                <a:uLnTx/>
                <a:uFillTx/>
                <a:latin typeface="TWK Everett"/>
                <a:ea typeface="+mn-ea"/>
                <a:cs typeface="+mn-cs"/>
              </a:rPr>
              <a:t>If not, the team will carry them over to the next sprint. The team then holds a sprint review meeting where they demo completed features to the product owner and stakeholders. They also discuss what went well during the sprint and how they could improve their next one.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3D3B3B"/>
                </a:solidFill>
                <a:effectLst/>
                <a:uLnTx/>
                <a:uFillTx/>
                <a:latin typeface="TWK Everett"/>
                <a:ea typeface="+mn-ea"/>
                <a:cs typeface="+mn-cs"/>
              </a:rPr>
              <a:t>Finally, the team holds a retrospective meeting, where they reflect on what went well and what didn't go so well during the sprint. They then create a plan of action for addressing these issues in future sprints. This feedback loop helps to ensure that each sprint is more successful than the last.</a:t>
            </a:r>
          </a:p>
        </p:txBody>
      </p:sp>
    </p:spTree>
    <p:extLst>
      <p:ext uri="{BB962C8B-B14F-4D97-AF65-F5344CB8AC3E}">
        <p14:creationId xmlns:p14="http://schemas.microsoft.com/office/powerpoint/2010/main" val="3121047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p:bldP spid="8" grpId="0"/>
      <p:bldP spid="10" grpId="0"/>
      <p:bldP spid="12"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3EA43F3-B3E7-AA3C-8738-E0EFE1047857}"/>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55D76A-9B6E-CD41-ABBE-F6C938295BAD}" type="slidenum">
              <a:rPr kumimoji="0" lang="en-US" sz="700" b="0" i="0" u="none" strike="noStrike" kern="1200" cap="none" spc="0" normalizeH="0" baseline="0" noProof="0" smtClean="0">
                <a:ln>
                  <a:noFill/>
                </a:ln>
                <a:solidFill>
                  <a:srgbClr val="3D3B3B"/>
                </a:solidFill>
                <a:effectLst/>
                <a:uLnTx/>
                <a:uFillTx/>
                <a:latin typeface="TWK Everett" panose="020B0204000000000000" pitchFamily="34" charset="77"/>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700" b="0" i="0" u="none" strike="noStrike" kern="1200" cap="none" spc="0" normalizeH="0" baseline="0" noProof="0">
              <a:ln>
                <a:noFill/>
              </a:ln>
              <a:solidFill>
                <a:srgbClr val="3D3B3B"/>
              </a:solidFill>
              <a:effectLst/>
              <a:uLnTx/>
              <a:uFillTx/>
              <a:latin typeface="TWK Everett" panose="020B0204000000000000" pitchFamily="34" charset="77"/>
              <a:ea typeface="+mn-ea"/>
              <a:cs typeface="+mn-cs"/>
            </a:endParaRPr>
          </a:p>
        </p:txBody>
      </p:sp>
      <p:sp>
        <p:nvSpPr>
          <p:cNvPr id="3" name="Title 2">
            <a:extLst>
              <a:ext uri="{FF2B5EF4-FFF2-40B4-BE49-F238E27FC236}">
                <a16:creationId xmlns:a16="http://schemas.microsoft.com/office/drawing/2014/main" id="{5B8B3B1E-6B7A-7101-73B5-7A0C5AFCDA3B}"/>
              </a:ext>
            </a:extLst>
          </p:cNvPr>
          <p:cNvSpPr>
            <a:spLocks noGrp="1"/>
          </p:cNvSpPr>
          <p:nvPr>
            <p:ph type="title"/>
          </p:nvPr>
        </p:nvSpPr>
        <p:spPr/>
        <p:txBody>
          <a:bodyPr/>
          <a:lstStyle/>
          <a:p>
            <a:r>
              <a:rPr lang="en-US" dirty="0"/>
              <a:t>Agile</a:t>
            </a:r>
          </a:p>
        </p:txBody>
      </p:sp>
      <p:sp>
        <p:nvSpPr>
          <p:cNvPr id="4" name="Text Placeholder 3">
            <a:extLst>
              <a:ext uri="{FF2B5EF4-FFF2-40B4-BE49-F238E27FC236}">
                <a16:creationId xmlns:a16="http://schemas.microsoft.com/office/drawing/2014/main" id="{6F646ED4-7E2F-213B-0ED5-B0AB6C660F60}"/>
              </a:ext>
            </a:extLst>
          </p:cNvPr>
          <p:cNvSpPr>
            <a:spLocks noGrp="1"/>
          </p:cNvSpPr>
          <p:nvPr>
            <p:ph type="body" sz="quarter" idx="51"/>
          </p:nvPr>
        </p:nvSpPr>
        <p:spPr/>
        <p:txBody>
          <a:bodyPr/>
          <a:lstStyle/>
          <a:p>
            <a:r>
              <a:rPr lang="en-US" dirty="0"/>
              <a:t>Agile Frameworks &amp; Agile Methodologies</a:t>
            </a:r>
          </a:p>
        </p:txBody>
      </p:sp>
      <p:pic>
        <p:nvPicPr>
          <p:cNvPr id="5" name="Picture 4">
            <a:extLst>
              <a:ext uri="{FF2B5EF4-FFF2-40B4-BE49-F238E27FC236}">
                <a16:creationId xmlns:a16="http://schemas.microsoft.com/office/drawing/2014/main" id="{BC44C7F6-4A19-0509-5D18-61900B6C131A}"/>
              </a:ext>
            </a:extLst>
          </p:cNvPr>
          <p:cNvPicPr>
            <a:picLocks noChangeAspect="1"/>
          </p:cNvPicPr>
          <p:nvPr/>
        </p:nvPicPr>
        <p:blipFill>
          <a:blip r:embed="rId2"/>
          <a:stretch>
            <a:fillRect/>
          </a:stretch>
        </p:blipFill>
        <p:spPr>
          <a:xfrm>
            <a:off x="374549" y="1373393"/>
            <a:ext cx="5721451" cy="4667878"/>
          </a:xfrm>
          <a:prstGeom prst="rect">
            <a:avLst/>
          </a:prstGeom>
        </p:spPr>
      </p:pic>
      <p:pic>
        <p:nvPicPr>
          <p:cNvPr id="7" name="Picture 6" descr="A diagram of a process&#10;&#10;AI-generated content may be incorrect.">
            <a:extLst>
              <a:ext uri="{FF2B5EF4-FFF2-40B4-BE49-F238E27FC236}">
                <a16:creationId xmlns:a16="http://schemas.microsoft.com/office/drawing/2014/main" id="{E98A9E59-1DA3-F7AA-4485-E0F7C6FE100A}"/>
              </a:ext>
            </a:extLst>
          </p:cNvPr>
          <p:cNvPicPr>
            <a:picLocks noChangeAspect="1"/>
          </p:cNvPicPr>
          <p:nvPr/>
        </p:nvPicPr>
        <p:blipFill>
          <a:blip r:embed="rId3"/>
          <a:stretch>
            <a:fillRect/>
          </a:stretch>
        </p:blipFill>
        <p:spPr>
          <a:xfrm>
            <a:off x="5857377" y="816729"/>
            <a:ext cx="5857103" cy="3055455"/>
          </a:xfrm>
          <a:prstGeom prst="rect">
            <a:avLst/>
          </a:prstGeom>
          <a:ln>
            <a:solidFill>
              <a:schemeClr val="accent4"/>
            </a:solidFill>
          </a:ln>
        </p:spPr>
      </p:pic>
      <p:pic>
        <p:nvPicPr>
          <p:cNvPr id="9" name="Picture 8" descr="A screenshot of a board&#10;&#10;AI-generated content may be incorrect.">
            <a:extLst>
              <a:ext uri="{FF2B5EF4-FFF2-40B4-BE49-F238E27FC236}">
                <a16:creationId xmlns:a16="http://schemas.microsoft.com/office/drawing/2014/main" id="{BEAA6CB4-2B9D-AD20-38D6-255C3AC9A184}"/>
              </a:ext>
            </a:extLst>
          </p:cNvPr>
          <p:cNvPicPr>
            <a:picLocks noChangeAspect="1"/>
          </p:cNvPicPr>
          <p:nvPr/>
        </p:nvPicPr>
        <p:blipFill>
          <a:blip r:embed="rId4"/>
          <a:stretch>
            <a:fillRect/>
          </a:stretch>
        </p:blipFill>
        <p:spPr>
          <a:xfrm>
            <a:off x="6677119" y="4113358"/>
            <a:ext cx="5037361" cy="2632427"/>
          </a:xfrm>
          <a:prstGeom prst="rect">
            <a:avLst/>
          </a:prstGeom>
        </p:spPr>
      </p:pic>
    </p:spTree>
    <p:extLst>
      <p:ext uri="{BB962C8B-B14F-4D97-AF65-F5344CB8AC3E}">
        <p14:creationId xmlns:p14="http://schemas.microsoft.com/office/powerpoint/2010/main" val="3739559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1+#ppt_w/2"/>
                                          </p:val>
                                        </p:tav>
                                        <p:tav tm="100000">
                                          <p:val>
                                            <p:strVal val="#ppt_x"/>
                                          </p:val>
                                        </p:tav>
                                      </p:tavLst>
                                    </p:anim>
                                    <p:anim calcmode="lin" valueType="num">
                                      <p:cBhvr additive="base">
                                        <p:cTn id="19"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656219-ECF6-E85E-7510-0C8B4E8E5907}"/>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55D76A-9B6E-CD41-ABBE-F6C938295BAD}" type="slidenum">
              <a:rPr kumimoji="0" lang="en-US" sz="700" b="0" i="0" u="none" strike="noStrike" kern="1200" cap="none" spc="0" normalizeH="0" baseline="0" noProof="0" smtClean="0">
                <a:ln>
                  <a:noFill/>
                </a:ln>
                <a:solidFill>
                  <a:srgbClr val="3D3B3B"/>
                </a:solidFill>
                <a:effectLst/>
                <a:uLnTx/>
                <a:uFillTx/>
                <a:latin typeface="TWK Everett" panose="020B0204000000000000" pitchFamily="34" charset="77"/>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700" b="0" i="0" u="none" strike="noStrike" kern="1200" cap="none" spc="0" normalizeH="0" baseline="0" noProof="0">
              <a:ln>
                <a:noFill/>
              </a:ln>
              <a:solidFill>
                <a:srgbClr val="3D3B3B"/>
              </a:solidFill>
              <a:effectLst/>
              <a:uLnTx/>
              <a:uFillTx/>
              <a:latin typeface="TWK Everett" panose="020B0204000000000000" pitchFamily="34" charset="77"/>
              <a:ea typeface="+mn-ea"/>
              <a:cs typeface="+mn-cs"/>
            </a:endParaRPr>
          </a:p>
        </p:txBody>
      </p:sp>
      <p:sp>
        <p:nvSpPr>
          <p:cNvPr id="3" name="Title 2">
            <a:extLst>
              <a:ext uri="{FF2B5EF4-FFF2-40B4-BE49-F238E27FC236}">
                <a16:creationId xmlns:a16="http://schemas.microsoft.com/office/drawing/2014/main" id="{3C5FA7E7-9051-D6F2-CC8F-2ABB2D968F19}"/>
              </a:ext>
            </a:extLst>
          </p:cNvPr>
          <p:cNvSpPr>
            <a:spLocks noGrp="1"/>
          </p:cNvSpPr>
          <p:nvPr>
            <p:ph type="title"/>
          </p:nvPr>
        </p:nvSpPr>
        <p:spPr/>
        <p:txBody>
          <a:bodyPr/>
          <a:lstStyle/>
          <a:p>
            <a:r>
              <a:rPr lang="en-US" dirty="0"/>
              <a:t>Agile</a:t>
            </a:r>
          </a:p>
        </p:txBody>
      </p:sp>
      <p:sp>
        <p:nvSpPr>
          <p:cNvPr id="4" name="Text Placeholder 3">
            <a:extLst>
              <a:ext uri="{FF2B5EF4-FFF2-40B4-BE49-F238E27FC236}">
                <a16:creationId xmlns:a16="http://schemas.microsoft.com/office/drawing/2014/main" id="{E28E59C0-D8C2-1905-22CC-043C409B0D20}"/>
              </a:ext>
            </a:extLst>
          </p:cNvPr>
          <p:cNvSpPr>
            <a:spLocks noGrp="1"/>
          </p:cNvSpPr>
          <p:nvPr>
            <p:ph type="body" sz="quarter" idx="51"/>
          </p:nvPr>
        </p:nvSpPr>
        <p:spPr/>
        <p:txBody>
          <a:bodyPr/>
          <a:lstStyle/>
          <a:p>
            <a:r>
              <a:rPr lang="en-US" dirty="0" err="1"/>
              <a:t>Scurm</a:t>
            </a:r>
            <a:r>
              <a:rPr lang="en-US" dirty="0"/>
              <a:t> &amp; </a:t>
            </a:r>
            <a:r>
              <a:rPr lang="en-US" dirty="0" err="1"/>
              <a:t>Kanabn</a:t>
            </a:r>
            <a:r>
              <a:rPr lang="en-US" dirty="0"/>
              <a:t> – Similarities</a:t>
            </a:r>
          </a:p>
        </p:txBody>
      </p:sp>
      <p:grpSp>
        <p:nvGrpSpPr>
          <p:cNvPr id="5" name="Group 4">
            <a:extLst>
              <a:ext uri="{FF2B5EF4-FFF2-40B4-BE49-F238E27FC236}">
                <a16:creationId xmlns:a16="http://schemas.microsoft.com/office/drawing/2014/main" id="{4FD0FDB0-441D-406E-E7DB-7BA821B5D452}"/>
              </a:ext>
            </a:extLst>
          </p:cNvPr>
          <p:cNvGrpSpPr/>
          <p:nvPr/>
        </p:nvGrpSpPr>
        <p:grpSpPr>
          <a:xfrm>
            <a:off x="238123" y="1481195"/>
            <a:ext cx="4625478" cy="883688"/>
            <a:chOff x="13621237" y="4951840"/>
            <a:chExt cx="9250955" cy="1767375"/>
          </a:xfrm>
        </p:grpSpPr>
        <p:sp>
          <p:nvSpPr>
            <p:cNvPr id="6" name="Google Shape;142;p26">
              <a:extLst>
                <a:ext uri="{FF2B5EF4-FFF2-40B4-BE49-F238E27FC236}">
                  <a16:creationId xmlns:a16="http://schemas.microsoft.com/office/drawing/2014/main" id="{D54195A4-C181-1E5E-71AA-82E6A8A01427}"/>
                </a:ext>
              </a:extLst>
            </p:cNvPr>
            <p:cNvSpPr txBox="1"/>
            <p:nvPr/>
          </p:nvSpPr>
          <p:spPr>
            <a:xfrm>
              <a:off x="13629174" y="5665321"/>
              <a:ext cx="9243018" cy="1053894"/>
            </a:xfrm>
            <a:prstGeom prst="rect">
              <a:avLst/>
            </a:prstGeom>
            <a:noFill/>
            <a:ln>
              <a:noFill/>
            </a:ln>
          </p:spPr>
          <p:txBody>
            <a:bodyPr spcFirstLastPara="1" wrap="square" lIns="91199" tIns="45587" rIns="91199" bIns="45587"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D3B3B"/>
                  </a:solidFill>
                  <a:effectLst/>
                  <a:uLnTx/>
                  <a:uFillTx/>
                  <a:latin typeface="TWK Everett"/>
                  <a:ea typeface="Montserrat Light"/>
                  <a:cs typeface="Montserrat Light"/>
                  <a:sym typeface="Montserrat Light"/>
                </a:rPr>
                <a:t>With pull system you create a workflow where work is pulled only if there is a demand for it.</a:t>
              </a:r>
              <a:endParaRPr kumimoji="0" sz="1400" b="0" i="0" u="none" strike="noStrike" kern="1200" cap="none" spc="0" normalizeH="0" baseline="0" noProof="0" dirty="0">
                <a:ln>
                  <a:noFill/>
                </a:ln>
                <a:solidFill>
                  <a:srgbClr val="3D3B3B"/>
                </a:solidFill>
                <a:effectLst/>
                <a:uLnTx/>
                <a:uFillTx/>
                <a:latin typeface="TWK Everett"/>
                <a:ea typeface="Montserrat SemiBold"/>
                <a:cs typeface="Montserrat SemiBold"/>
                <a:sym typeface="Montserrat SemiBold"/>
              </a:endParaRPr>
            </a:p>
          </p:txBody>
        </p:sp>
        <p:sp>
          <p:nvSpPr>
            <p:cNvPr id="7" name="Google Shape;143;p26">
              <a:extLst>
                <a:ext uri="{FF2B5EF4-FFF2-40B4-BE49-F238E27FC236}">
                  <a16:creationId xmlns:a16="http://schemas.microsoft.com/office/drawing/2014/main" id="{A34049ED-6431-DDB9-7DDD-9C4C04453BF5}"/>
                </a:ext>
              </a:extLst>
            </p:cNvPr>
            <p:cNvSpPr txBox="1"/>
            <p:nvPr/>
          </p:nvSpPr>
          <p:spPr>
            <a:xfrm>
              <a:off x="13621237" y="4951840"/>
              <a:ext cx="4317450" cy="614031"/>
            </a:xfrm>
            <a:prstGeom prst="rect">
              <a:avLst/>
            </a:prstGeom>
            <a:noFill/>
            <a:ln>
              <a:noFill/>
            </a:ln>
          </p:spPr>
          <p:txBody>
            <a:bodyPr spcFirstLastPara="1" wrap="square" lIns="91199" tIns="45587" rIns="91199" bIns="45587"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97" b="1" i="0" u="none" strike="noStrike" kern="1200" cap="none" spc="0" normalizeH="0" baseline="0" noProof="0" dirty="0">
                  <a:ln>
                    <a:noFill/>
                  </a:ln>
                  <a:solidFill>
                    <a:srgbClr val="3D3B3B"/>
                  </a:solidFill>
                  <a:effectLst/>
                  <a:uLnTx/>
                  <a:uFillTx/>
                  <a:latin typeface="TWK Everett"/>
                  <a:ea typeface="Montserrat ExtraBold"/>
                  <a:cs typeface="Arial" panose="020B0604020202020204" pitchFamily="34" charset="0"/>
                  <a:sym typeface="Montserrat ExtraBold"/>
                </a:rPr>
                <a:t>Pull System</a:t>
              </a:r>
              <a:endParaRPr kumimoji="0" sz="6683" b="1" i="0" u="none" strike="noStrike" kern="1200" cap="none" spc="0" normalizeH="0" baseline="0" noProof="0" dirty="0">
                <a:ln>
                  <a:noFill/>
                </a:ln>
                <a:solidFill>
                  <a:srgbClr val="3D3B3B"/>
                </a:solidFill>
                <a:effectLst/>
                <a:uLnTx/>
                <a:uFillTx/>
                <a:latin typeface="TWK Everett"/>
                <a:ea typeface="+mn-ea"/>
                <a:cs typeface="+mn-cs"/>
              </a:endParaRPr>
            </a:p>
          </p:txBody>
        </p:sp>
      </p:grpSp>
      <p:grpSp>
        <p:nvGrpSpPr>
          <p:cNvPr id="8" name="Group 7">
            <a:extLst>
              <a:ext uri="{FF2B5EF4-FFF2-40B4-BE49-F238E27FC236}">
                <a16:creationId xmlns:a16="http://schemas.microsoft.com/office/drawing/2014/main" id="{0CB60112-F757-63A1-EF94-59EA564DBB1F}"/>
              </a:ext>
            </a:extLst>
          </p:cNvPr>
          <p:cNvGrpSpPr/>
          <p:nvPr/>
        </p:nvGrpSpPr>
        <p:grpSpPr>
          <a:xfrm>
            <a:off x="228599" y="2550426"/>
            <a:ext cx="4621509" cy="928578"/>
            <a:chOff x="13629174" y="6961029"/>
            <a:chExt cx="9243018" cy="1857155"/>
          </a:xfrm>
        </p:grpSpPr>
        <p:sp>
          <p:nvSpPr>
            <p:cNvPr id="9" name="Google Shape;143;p26">
              <a:extLst>
                <a:ext uri="{FF2B5EF4-FFF2-40B4-BE49-F238E27FC236}">
                  <a16:creationId xmlns:a16="http://schemas.microsoft.com/office/drawing/2014/main" id="{CDA45C73-3CBD-ED3C-4D9F-AA50761F1CC9}"/>
                </a:ext>
              </a:extLst>
            </p:cNvPr>
            <p:cNvSpPr txBox="1"/>
            <p:nvPr/>
          </p:nvSpPr>
          <p:spPr>
            <a:xfrm>
              <a:off x="13648223" y="6961029"/>
              <a:ext cx="5981213" cy="614031"/>
            </a:xfrm>
            <a:prstGeom prst="rect">
              <a:avLst/>
            </a:prstGeom>
            <a:noFill/>
            <a:ln>
              <a:noFill/>
            </a:ln>
          </p:spPr>
          <p:txBody>
            <a:bodyPr spcFirstLastPara="1" wrap="square" lIns="91199" tIns="45587" rIns="91199" bIns="45587"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97" b="1" i="0" u="none" strike="noStrike" kern="1200" cap="none" spc="0" normalizeH="0" baseline="0" noProof="0" dirty="0">
                  <a:ln>
                    <a:noFill/>
                  </a:ln>
                  <a:solidFill>
                    <a:srgbClr val="3D3B3B"/>
                  </a:solidFill>
                  <a:effectLst/>
                  <a:uLnTx/>
                  <a:uFillTx/>
                  <a:latin typeface="TWK Everett"/>
                  <a:ea typeface="Montserrat ExtraBold"/>
                  <a:cs typeface="Arial" panose="020B0604020202020204" pitchFamily="34" charset="0"/>
                  <a:sym typeface="Montserrat ExtraBold"/>
                </a:rPr>
                <a:t>Limit Work-in-progress (WIP)</a:t>
              </a:r>
              <a:endParaRPr kumimoji="0" sz="6683" b="1" i="0" u="none" strike="noStrike" kern="1200" cap="none" spc="0" normalizeH="0" baseline="0" noProof="0" dirty="0">
                <a:ln>
                  <a:noFill/>
                </a:ln>
                <a:solidFill>
                  <a:srgbClr val="3D3B3B"/>
                </a:solidFill>
                <a:effectLst/>
                <a:uLnTx/>
                <a:uFillTx/>
                <a:latin typeface="TWK Everett"/>
                <a:ea typeface="+mn-ea"/>
                <a:cs typeface="+mn-cs"/>
              </a:endParaRPr>
            </a:p>
          </p:txBody>
        </p:sp>
        <p:sp>
          <p:nvSpPr>
            <p:cNvPr id="10" name="Google Shape;142;p26">
              <a:extLst>
                <a:ext uri="{FF2B5EF4-FFF2-40B4-BE49-F238E27FC236}">
                  <a16:creationId xmlns:a16="http://schemas.microsoft.com/office/drawing/2014/main" id="{78FE687B-331E-D0D6-4395-314D5274C9AF}"/>
                </a:ext>
              </a:extLst>
            </p:cNvPr>
            <p:cNvSpPr txBox="1"/>
            <p:nvPr/>
          </p:nvSpPr>
          <p:spPr>
            <a:xfrm>
              <a:off x="13629174" y="7764290"/>
              <a:ext cx="9243018" cy="1053894"/>
            </a:xfrm>
            <a:prstGeom prst="rect">
              <a:avLst/>
            </a:prstGeom>
            <a:noFill/>
            <a:ln>
              <a:noFill/>
            </a:ln>
          </p:spPr>
          <p:txBody>
            <a:bodyPr spcFirstLastPara="1" wrap="square" lIns="91199" tIns="45587" rIns="91199" bIns="45587"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D3B3B"/>
                  </a:solidFill>
                  <a:effectLst/>
                  <a:uLnTx/>
                  <a:uFillTx/>
                  <a:latin typeface="TWK Everett"/>
                  <a:ea typeface="Montserrat Light"/>
                  <a:cs typeface="Montserrat Light"/>
                  <a:sym typeface="Montserrat Light"/>
                </a:rPr>
                <a:t>Limiting WIP will allow teams to identify bottlenecks and improves throughput  </a:t>
              </a:r>
              <a:endParaRPr kumimoji="0" sz="1400" b="0" i="0" u="none" strike="noStrike" kern="1200" cap="none" spc="0" normalizeH="0" baseline="0" noProof="0" dirty="0">
                <a:ln>
                  <a:noFill/>
                </a:ln>
                <a:solidFill>
                  <a:srgbClr val="3D3B3B"/>
                </a:solidFill>
                <a:effectLst/>
                <a:uLnTx/>
                <a:uFillTx/>
                <a:latin typeface="TWK Everett"/>
                <a:ea typeface="Montserrat SemiBold"/>
                <a:cs typeface="Montserrat SemiBold"/>
                <a:sym typeface="Montserrat SemiBold"/>
              </a:endParaRPr>
            </a:p>
          </p:txBody>
        </p:sp>
      </p:grpSp>
      <p:grpSp>
        <p:nvGrpSpPr>
          <p:cNvPr id="11" name="Group 10">
            <a:extLst>
              <a:ext uri="{FF2B5EF4-FFF2-40B4-BE49-F238E27FC236}">
                <a16:creationId xmlns:a16="http://schemas.microsoft.com/office/drawing/2014/main" id="{E219ED20-BB92-B76A-3238-083406D5BF70}"/>
              </a:ext>
            </a:extLst>
          </p:cNvPr>
          <p:cNvGrpSpPr/>
          <p:nvPr/>
        </p:nvGrpSpPr>
        <p:grpSpPr>
          <a:xfrm>
            <a:off x="232567" y="3661006"/>
            <a:ext cx="4621509" cy="928578"/>
            <a:chOff x="13608749" y="9059998"/>
            <a:chExt cx="9243018" cy="1857155"/>
          </a:xfrm>
        </p:grpSpPr>
        <p:sp>
          <p:nvSpPr>
            <p:cNvPr id="12" name="Google Shape;143;p26">
              <a:extLst>
                <a:ext uri="{FF2B5EF4-FFF2-40B4-BE49-F238E27FC236}">
                  <a16:creationId xmlns:a16="http://schemas.microsoft.com/office/drawing/2014/main" id="{05DD9799-C0A4-DE08-1B6D-3F7F9A9D7EFB}"/>
                </a:ext>
              </a:extLst>
            </p:cNvPr>
            <p:cNvSpPr txBox="1"/>
            <p:nvPr/>
          </p:nvSpPr>
          <p:spPr>
            <a:xfrm>
              <a:off x="13627798" y="9059998"/>
              <a:ext cx="5981213" cy="614031"/>
            </a:xfrm>
            <a:prstGeom prst="rect">
              <a:avLst/>
            </a:prstGeom>
            <a:noFill/>
            <a:ln>
              <a:noFill/>
            </a:ln>
          </p:spPr>
          <p:txBody>
            <a:bodyPr spcFirstLastPara="1" wrap="square" lIns="91199" tIns="45587" rIns="91199" bIns="45587"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97" b="1" i="0" u="none" strike="noStrike" kern="1200" cap="none" spc="0" normalizeH="0" baseline="0" noProof="0" dirty="0">
                  <a:ln>
                    <a:noFill/>
                  </a:ln>
                  <a:solidFill>
                    <a:srgbClr val="3D3B3B"/>
                  </a:solidFill>
                  <a:effectLst/>
                  <a:uLnTx/>
                  <a:uFillTx/>
                  <a:latin typeface="TWK Everett"/>
                  <a:ea typeface="Montserrat ExtraBold"/>
                  <a:cs typeface="Arial" panose="020B0604020202020204" pitchFamily="34" charset="0"/>
                  <a:sym typeface="Montserrat ExtraBold"/>
                </a:rPr>
                <a:t>Break Down Complex Tasks</a:t>
              </a:r>
            </a:p>
          </p:txBody>
        </p:sp>
        <p:sp>
          <p:nvSpPr>
            <p:cNvPr id="13" name="Google Shape;142;p26">
              <a:extLst>
                <a:ext uri="{FF2B5EF4-FFF2-40B4-BE49-F238E27FC236}">
                  <a16:creationId xmlns:a16="http://schemas.microsoft.com/office/drawing/2014/main" id="{F4782644-D473-EC1E-7949-F618306D08FE}"/>
                </a:ext>
              </a:extLst>
            </p:cNvPr>
            <p:cNvSpPr txBox="1"/>
            <p:nvPr/>
          </p:nvSpPr>
          <p:spPr>
            <a:xfrm>
              <a:off x="13608749" y="9863259"/>
              <a:ext cx="9243018" cy="1053894"/>
            </a:xfrm>
            <a:prstGeom prst="rect">
              <a:avLst/>
            </a:prstGeom>
            <a:noFill/>
            <a:ln>
              <a:noFill/>
            </a:ln>
          </p:spPr>
          <p:txBody>
            <a:bodyPr spcFirstLastPara="1" wrap="square" lIns="91199" tIns="45587" rIns="91199" bIns="45587"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D3B3B"/>
                  </a:solidFill>
                  <a:effectLst/>
                  <a:uLnTx/>
                  <a:uFillTx/>
                  <a:latin typeface="TWK Everett"/>
                  <a:ea typeface="Montserrat Light"/>
                  <a:cs typeface="Montserrat Light"/>
                  <a:sym typeface="Montserrat Light"/>
                </a:rPr>
                <a:t>They allow large and complex tasks to be broken down and completed efficiently</a:t>
              </a:r>
              <a:endParaRPr kumimoji="0" sz="1400" b="0" i="0" u="none" strike="noStrike" kern="1200" cap="none" spc="0" normalizeH="0" baseline="0" noProof="0" dirty="0">
                <a:ln>
                  <a:noFill/>
                </a:ln>
                <a:solidFill>
                  <a:srgbClr val="3D3B3B"/>
                </a:solidFill>
                <a:effectLst/>
                <a:uLnTx/>
                <a:uFillTx/>
                <a:latin typeface="TWK Everett"/>
                <a:ea typeface="Montserrat SemiBold"/>
                <a:cs typeface="Montserrat SemiBold"/>
                <a:sym typeface="Montserrat SemiBold"/>
              </a:endParaRPr>
            </a:p>
          </p:txBody>
        </p:sp>
      </p:grpSp>
      <p:grpSp>
        <p:nvGrpSpPr>
          <p:cNvPr id="14" name="Group 13">
            <a:extLst>
              <a:ext uri="{FF2B5EF4-FFF2-40B4-BE49-F238E27FC236}">
                <a16:creationId xmlns:a16="http://schemas.microsoft.com/office/drawing/2014/main" id="{65C91C20-1998-1E0C-ABA1-7898D4E8FE00}"/>
              </a:ext>
            </a:extLst>
          </p:cNvPr>
          <p:cNvGrpSpPr/>
          <p:nvPr/>
        </p:nvGrpSpPr>
        <p:grpSpPr>
          <a:xfrm>
            <a:off x="232567" y="4764560"/>
            <a:ext cx="4915344" cy="883688"/>
            <a:chOff x="13608749" y="11158967"/>
            <a:chExt cx="9830688" cy="1767375"/>
          </a:xfrm>
        </p:grpSpPr>
        <p:sp>
          <p:nvSpPr>
            <p:cNvPr id="15" name="Google Shape;143;p26">
              <a:extLst>
                <a:ext uri="{FF2B5EF4-FFF2-40B4-BE49-F238E27FC236}">
                  <a16:creationId xmlns:a16="http://schemas.microsoft.com/office/drawing/2014/main" id="{2304404A-1A70-4FC3-1325-A41840C3E45F}"/>
                </a:ext>
              </a:extLst>
            </p:cNvPr>
            <p:cNvSpPr txBox="1"/>
            <p:nvPr/>
          </p:nvSpPr>
          <p:spPr>
            <a:xfrm>
              <a:off x="13627798" y="11158967"/>
              <a:ext cx="8166208" cy="614031"/>
            </a:xfrm>
            <a:prstGeom prst="rect">
              <a:avLst/>
            </a:prstGeom>
            <a:noFill/>
            <a:ln>
              <a:noFill/>
            </a:ln>
          </p:spPr>
          <p:txBody>
            <a:bodyPr spcFirstLastPara="1" wrap="square" lIns="91199" tIns="45587" rIns="91199" bIns="45587"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97" b="1" i="0" u="none" strike="noStrike" kern="1200" cap="none" spc="0" normalizeH="0" baseline="0" noProof="0" dirty="0">
                  <a:ln>
                    <a:noFill/>
                  </a:ln>
                  <a:solidFill>
                    <a:srgbClr val="3D3B3B"/>
                  </a:solidFill>
                  <a:effectLst/>
                  <a:uLnTx/>
                  <a:uFillTx/>
                  <a:latin typeface="TWK Everett"/>
                  <a:ea typeface="Montserrat ExtraBold"/>
                  <a:cs typeface="Arial" panose="020B0604020202020204" pitchFamily="34" charset="0"/>
                  <a:sym typeface="Montserrat ExtraBold"/>
                </a:rPr>
                <a:t>High Value on Continual Improvement </a:t>
              </a:r>
            </a:p>
          </p:txBody>
        </p:sp>
        <p:sp>
          <p:nvSpPr>
            <p:cNvPr id="16" name="Google Shape;142;p26">
              <a:extLst>
                <a:ext uri="{FF2B5EF4-FFF2-40B4-BE49-F238E27FC236}">
                  <a16:creationId xmlns:a16="http://schemas.microsoft.com/office/drawing/2014/main" id="{1266FCA1-8120-51AA-C6EA-384A35632666}"/>
                </a:ext>
              </a:extLst>
            </p:cNvPr>
            <p:cNvSpPr txBox="1"/>
            <p:nvPr/>
          </p:nvSpPr>
          <p:spPr>
            <a:xfrm>
              <a:off x="13608749" y="11872448"/>
              <a:ext cx="9830688" cy="1053894"/>
            </a:xfrm>
            <a:prstGeom prst="rect">
              <a:avLst/>
            </a:prstGeom>
            <a:noFill/>
            <a:ln>
              <a:noFill/>
            </a:ln>
          </p:spPr>
          <p:txBody>
            <a:bodyPr spcFirstLastPara="1" wrap="square" lIns="91199" tIns="45587" rIns="91199" bIns="45587"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D3B3B"/>
                  </a:solidFill>
                  <a:effectLst/>
                  <a:uLnTx/>
                  <a:uFillTx/>
                  <a:latin typeface="TWK Everett"/>
                  <a:ea typeface="Montserrat Light"/>
                  <a:cs typeface="Montserrat Light"/>
                  <a:sym typeface="Montserrat Light"/>
                </a:rPr>
                <a:t>They place a high value on continual improvement, optimization of the work and the process</a:t>
              </a:r>
              <a:endParaRPr kumimoji="0" sz="1400" b="0" i="0" u="none" strike="noStrike" kern="1200" cap="none" spc="0" normalizeH="0" baseline="0" noProof="0" dirty="0">
                <a:ln>
                  <a:noFill/>
                </a:ln>
                <a:solidFill>
                  <a:srgbClr val="3D3B3B"/>
                </a:solidFill>
                <a:effectLst/>
                <a:uLnTx/>
                <a:uFillTx/>
                <a:latin typeface="TWK Everett"/>
                <a:ea typeface="Montserrat SemiBold"/>
                <a:cs typeface="Montserrat SemiBold"/>
                <a:sym typeface="Montserrat SemiBold"/>
              </a:endParaRPr>
            </a:p>
          </p:txBody>
        </p:sp>
      </p:grpSp>
      <p:grpSp>
        <p:nvGrpSpPr>
          <p:cNvPr id="17" name="Group 16">
            <a:extLst>
              <a:ext uri="{FF2B5EF4-FFF2-40B4-BE49-F238E27FC236}">
                <a16:creationId xmlns:a16="http://schemas.microsoft.com/office/drawing/2014/main" id="{3B960CFD-C38E-5403-E427-3B7E7664D199}"/>
              </a:ext>
            </a:extLst>
          </p:cNvPr>
          <p:cNvGrpSpPr/>
          <p:nvPr/>
        </p:nvGrpSpPr>
        <p:grpSpPr>
          <a:xfrm>
            <a:off x="6013951" y="1126572"/>
            <a:ext cx="2628900" cy="2302428"/>
            <a:chOff x="1265237" y="2556313"/>
            <a:chExt cx="5257800" cy="4604856"/>
          </a:xfrm>
        </p:grpSpPr>
        <p:sp>
          <p:nvSpPr>
            <p:cNvPr id="18" name="Rounded Rectangle">
              <a:extLst>
                <a:ext uri="{FF2B5EF4-FFF2-40B4-BE49-F238E27FC236}">
                  <a16:creationId xmlns:a16="http://schemas.microsoft.com/office/drawing/2014/main" id="{F393950D-3E23-4FB9-0827-8E970BC9B8B1}"/>
                </a:ext>
              </a:extLst>
            </p:cNvPr>
            <p:cNvSpPr/>
            <p:nvPr/>
          </p:nvSpPr>
          <p:spPr>
            <a:xfrm>
              <a:off x="1265237" y="2556313"/>
              <a:ext cx="5257800" cy="4604856"/>
            </a:xfrm>
            <a:prstGeom prst="roundRect">
              <a:avLst>
                <a:gd name="adj" fmla="val 4000"/>
              </a:avLst>
            </a:prstGeom>
            <a:solidFill>
              <a:srgbClr val="FAD14C"/>
            </a:solidFill>
            <a:ln w="12700">
              <a:miter lim="400000"/>
            </a:ln>
          </p:spPr>
          <p:txBody>
            <a:bodyPr lIns="0" tIns="0" rIns="0" bIns="0" anchor="ctr"/>
            <a:lstStyle/>
            <a:p>
              <a:pPr marL="0" marR="0" lvl="0" indent="0" algn="ctr" defTabSz="412750" rtl="0" eaLnBrk="1" fontAlgn="auto" latinLnBrk="0" hangingPunct="0">
                <a:lnSpc>
                  <a:spcPct val="100000"/>
                </a:lnSpc>
                <a:spcBef>
                  <a:spcPts val="0"/>
                </a:spcBef>
                <a:spcAft>
                  <a:spcPts val="0"/>
                </a:spcAft>
                <a:buClrTx/>
                <a:buSzTx/>
                <a:buFontTx/>
                <a:buNone/>
                <a:tabLst/>
                <a:defRPr sz="3200" b="0">
                  <a:solidFill>
                    <a:srgbClr val="FFFFFF"/>
                  </a:solidFill>
                  <a:latin typeface="+mn-lt"/>
                  <a:ea typeface="+mn-ea"/>
                  <a:cs typeface="+mn-cs"/>
                  <a:sym typeface="Helvetica Neue Medium"/>
                </a:defRPr>
              </a:pPr>
              <a:endParaRPr kumimoji="0" sz="1600" b="0" i="0" u="none" strike="noStrike" kern="0" cap="none" spc="0" normalizeH="0" baseline="0" noProof="0" dirty="0">
                <a:ln>
                  <a:noFill/>
                </a:ln>
                <a:solidFill>
                  <a:srgbClr val="FFFFFF"/>
                </a:solidFill>
                <a:effectLst/>
                <a:uLnTx/>
                <a:uFillTx/>
                <a:latin typeface="Helvetica Neue Medium"/>
                <a:ea typeface="+mn-ea"/>
                <a:cs typeface="+mn-cs"/>
                <a:sym typeface="Helvetica Neue Medium"/>
              </a:endParaRPr>
            </a:p>
          </p:txBody>
        </p:sp>
        <p:grpSp>
          <p:nvGrpSpPr>
            <p:cNvPr id="19" name="Group 18">
              <a:extLst>
                <a:ext uri="{FF2B5EF4-FFF2-40B4-BE49-F238E27FC236}">
                  <a16:creationId xmlns:a16="http://schemas.microsoft.com/office/drawing/2014/main" id="{1480BD49-7A8D-85DE-A692-76A8E4E21E8E}"/>
                </a:ext>
              </a:extLst>
            </p:cNvPr>
            <p:cNvGrpSpPr/>
            <p:nvPr/>
          </p:nvGrpSpPr>
          <p:grpSpPr>
            <a:xfrm>
              <a:off x="2179637" y="2895600"/>
              <a:ext cx="3630703" cy="3869556"/>
              <a:chOff x="2200734" y="2938267"/>
              <a:chExt cx="3630703" cy="3869556"/>
            </a:xfrm>
          </p:grpSpPr>
          <p:sp>
            <p:nvSpPr>
              <p:cNvPr id="20" name="TextBox 19">
                <a:extLst>
                  <a:ext uri="{FF2B5EF4-FFF2-40B4-BE49-F238E27FC236}">
                    <a16:creationId xmlns:a16="http://schemas.microsoft.com/office/drawing/2014/main" id="{469D3DFF-8D48-0111-561A-4D3B96C84243}"/>
                  </a:ext>
                </a:extLst>
              </p:cNvPr>
              <p:cNvSpPr txBox="1"/>
              <p:nvPr/>
            </p:nvSpPr>
            <p:spPr>
              <a:xfrm>
                <a:off x="2200734" y="6192269"/>
                <a:ext cx="3364579" cy="615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2313"/>
                    </a:solidFill>
                    <a:effectLst/>
                    <a:uLnTx/>
                    <a:uFillTx/>
                    <a:latin typeface="Arial" panose="020B0604020202020204" pitchFamily="34" charset="0"/>
                    <a:ea typeface="+mn-ea"/>
                    <a:cs typeface="+mn-cs"/>
                  </a:rPr>
                  <a:t>Pull System</a:t>
                </a:r>
                <a:endParaRPr kumimoji="0" lang="en-IN" sz="1400" b="1" i="0" u="none" strike="noStrike" kern="1200" cap="none" spc="0" normalizeH="0" baseline="0" noProof="0" dirty="0">
                  <a:ln>
                    <a:noFill/>
                  </a:ln>
                  <a:solidFill>
                    <a:srgbClr val="002313"/>
                  </a:solidFill>
                  <a:effectLst/>
                  <a:uLnTx/>
                  <a:uFillTx/>
                  <a:latin typeface="Arial" panose="020B0604020202020204" pitchFamily="34" charset="0"/>
                  <a:ea typeface="+mn-ea"/>
                  <a:cs typeface="+mn-cs"/>
                </a:endParaRPr>
              </a:p>
            </p:txBody>
          </p:sp>
          <p:pic>
            <p:nvPicPr>
              <p:cNvPr id="21" name="Picture 20" descr="Graphical user interface, application, Teams&#10;&#10;Description automatically generated">
                <a:extLst>
                  <a:ext uri="{FF2B5EF4-FFF2-40B4-BE49-F238E27FC236}">
                    <a16:creationId xmlns:a16="http://schemas.microsoft.com/office/drawing/2014/main" id="{EC3B84C4-B6DC-2387-BC36-F4B242FEFB11}"/>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219585" y="2938267"/>
                <a:ext cx="3611852" cy="3611852"/>
              </a:xfrm>
              <a:prstGeom prst="rect">
                <a:avLst/>
              </a:prstGeom>
            </p:spPr>
          </p:pic>
        </p:grpSp>
      </p:grpSp>
      <p:grpSp>
        <p:nvGrpSpPr>
          <p:cNvPr id="22" name="Group 21">
            <a:extLst>
              <a:ext uri="{FF2B5EF4-FFF2-40B4-BE49-F238E27FC236}">
                <a16:creationId xmlns:a16="http://schemas.microsoft.com/office/drawing/2014/main" id="{819A0B28-BB34-5622-C27A-0319CF8562E1}"/>
              </a:ext>
            </a:extLst>
          </p:cNvPr>
          <p:cNvGrpSpPr/>
          <p:nvPr/>
        </p:nvGrpSpPr>
        <p:grpSpPr>
          <a:xfrm>
            <a:off x="8719051" y="1126572"/>
            <a:ext cx="2628900" cy="2302428"/>
            <a:chOff x="6675437" y="2556313"/>
            <a:chExt cx="5257800" cy="4604856"/>
          </a:xfrm>
        </p:grpSpPr>
        <p:sp>
          <p:nvSpPr>
            <p:cNvPr id="23" name="Rounded Rectangle">
              <a:extLst>
                <a:ext uri="{FF2B5EF4-FFF2-40B4-BE49-F238E27FC236}">
                  <a16:creationId xmlns:a16="http://schemas.microsoft.com/office/drawing/2014/main" id="{8CFFF902-2445-ED0F-8AD0-8C4979A6E23B}"/>
                </a:ext>
              </a:extLst>
            </p:cNvPr>
            <p:cNvSpPr/>
            <p:nvPr/>
          </p:nvSpPr>
          <p:spPr>
            <a:xfrm>
              <a:off x="6675437" y="2556313"/>
              <a:ext cx="5257800" cy="4604856"/>
            </a:xfrm>
            <a:prstGeom prst="roundRect">
              <a:avLst>
                <a:gd name="adj" fmla="val 4000"/>
              </a:avLst>
            </a:prstGeom>
            <a:solidFill>
              <a:schemeClr val="bg1">
                <a:lumMod val="95000"/>
              </a:schemeClr>
            </a:solidFill>
            <a:ln w="12700">
              <a:miter lim="400000"/>
            </a:ln>
          </p:spPr>
          <p:txBody>
            <a:bodyPr lIns="0" tIns="0" rIns="0" bIns="0" anchor="ctr"/>
            <a:lstStyle/>
            <a:p>
              <a:pPr marL="0" marR="0" lvl="0" indent="0" algn="ctr" defTabSz="412750" rtl="0" eaLnBrk="1" fontAlgn="auto" latinLnBrk="0" hangingPunct="0">
                <a:lnSpc>
                  <a:spcPct val="100000"/>
                </a:lnSpc>
                <a:spcBef>
                  <a:spcPts val="0"/>
                </a:spcBef>
                <a:spcAft>
                  <a:spcPts val="0"/>
                </a:spcAft>
                <a:buClrTx/>
                <a:buSzTx/>
                <a:buFontTx/>
                <a:buNone/>
                <a:tabLst/>
                <a:defRPr sz="3200" b="0">
                  <a:solidFill>
                    <a:srgbClr val="FFFFFF"/>
                  </a:solidFill>
                  <a:latin typeface="+mn-lt"/>
                  <a:ea typeface="+mn-ea"/>
                  <a:cs typeface="+mn-cs"/>
                  <a:sym typeface="Helvetica Neue Medium"/>
                </a:defRPr>
              </a:pPr>
              <a:endParaRPr kumimoji="0" sz="1600" b="0" i="0" u="none" strike="noStrike" kern="0" cap="none" spc="0" normalizeH="0" baseline="0" noProof="0" dirty="0">
                <a:ln>
                  <a:noFill/>
                </a:ln>
                <a:solidFill>
                  <a:srgbClr val="FFFFFF"/>
                </a:solidFill>
                <a:effectLst/>
                <a:uLnTx/>
                <a:uFillTx/>
                <a:latin typeface="Helvetica Neue Medium"/>
                <a:ea typeface="+mn-ea"/>
                <a:cs typeface="+mn-cs"/>
                <a:sym typeface="Helvetica Neue Medium"/>
              </a:endParaRPr>
            </a:p>
          </p:txBody>
        </p:sp>
        <p:grpSp>
          <p:nvGrpSpPr>
            <p:cNvPr id="24" name="Group 23">
              <a:extLst>
                <a:ext uri="{FF2B5EF4-FFF2-40B4-BE49-F238E27FC236}">
                  <a16:creationId xmlns:a16="http://schemas.microsoft.com/office/drawing/2014/main" id="{2093BA66-759C-02D2-E905-1BC2A5D23AD9}"/>
                </a:ext>
              </a:extLst>
            </p:cNvPr>
            <p:cNvGrpSpPr/>
            <p:nvPr/>
          </p:nvGrpSpPr>
          <p:grpSpPr>
            <a:xfrm>
              <a:off x="7589837" y="3124200"/>
              <a:ext cx="3364580" cy="3501036"/>
              <a:chOff x="7622047" y="3306787"/>
              <a:chExt cx="3364580" cy="3501036"/>
            </a:xfrm>
          </p:grpSpPr>
          <p:sp>
            <p:nvSpPr>
              <p:cNvPr id="25" name="TextBox 24">
                <a:extLst>
                  <a:ext uri="{FF2B5EF4-FFF2-40B4-BE49-F238E27FC236}">
                    <a16:creationId xmlns:a16="http://schemas.microsoft.com/office/drawing/2014/main" id="{8669D436-8FFC-5055-EC05-2100193B3DC9}"/>
                  </a:ext>
                </a:extLst>
              </p:cNvPr>
              <p:cNvSpPr txBox="1"/>
              <p:nvPr/>
            </p:nvSpPr>
            <p:spPr>
              <a:xfrm>
                <a:off x="7622047" y="6192269"/>
                <a:ext cx="3364580" cy="615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2313"/>
                    </a:solidFill>
                    <a:effectLst/>
                    <a:uLnTx/>
                    <a:uFillTx/>
                    <a:latin typeface="Arial" panose="020B0604020202020204" pitchFamily="34" charset="0"/>
                    <a:ea typeface="+mn-ea"/>
                    <a:cs typeface="+mn-cs"/>
                  </a:rPr>
                  <a:t>Limit WIP</a:t>
                </a:r>
                <a:endParaRPr kumimoji="0" lang="en-IN" sz="1400" b="1" i="0" u="none" strike="noStrike" kern="1200" cap="none" spc="0" normalizeH="0" baseline="0" noProof="0" dirty="0">
                  <a:ln>
                    <a:noFill/>
                  </a:ln>
                  <a:solidFill>
                    <a:srgbClr val="002313"/>
                  </a:solidFill>
                  <a:effectLst/>
                  <a:uLnTx/>
                  <a:uFillTx/>
                  <a:latin typeface="Arial" panose="020B0604020202020204" pitchFamily="34" charset="0"/>
                  <a:ea typeface="+mn-ea"/>
                  <a:cs typeface="+mn-cs"/>
                </a:endParaRPr>
              </a:p>
            </p:txBody>
          </p:sp>
          <p:pic>
            <p:nvPicPr>
              <p:cNvPr id="26" name="Picture 12" descr="Work In Progress photos, royalty-free images, graphics, vectors &amp; videos |  Adobe Stock">
                <a:extLst>
                  <a:ext uri="{FF2B5EF4-FFF2-40B4-BE49-F238E27FC236}">
                    <a16:creationId xmlns:a16="http://schemas.microsoft.com/office/drawing/2014/main" id="{865147C4-9C72-4152-391A-C1C3CB8D4F1B}"/>
                  </a:ext>
                </a:extLst>
              </p:cNvPr>
              <p:cNvPicPr>
                <a:picLocks noChangeAspect="1" noChangeArrowheads="1"/>
              </p:cNvPicPr>
              <p:nvPr/>
            </p:nvPicPr>
            <p:blipFill rotWithShape="1">
              <a:blip r:embed="rId3">
                <a:clrChange>
                  <a:clrFrom>
                    <a:srgbClr val="FFFFFF"/>
                  </a:clrFrom>
                  <a:clrTo>
                    <a:srgbClr val="FFFFFF">
                      <a:alpha val="0"/>
                    </a:srgbClr>
                  </a:clrTo>
                </a:clrChange>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rcRect l="33550" r="33610"/>
              <a:stretch/>
            </p:blipFill>
            <p:spPr bwMode="auto">
              <a:xfrm>
                <a:off x="7875300" y="3306787"/>
                <a:ext cx="2898664" cy="2874810"/>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27" name="Group 26">
            <a:extLst>
              <a:ext uri="{FF2B5EF4-FFF2-40B4-BE49-F238E27FC236}">
                <a16:creationId xmlns:a16="http://schemas.microsoft.com/office/drawing/2014/main" id="{C0676629-876F-A68A-7CEB-B43B75EBC7DC}"/>
              </a:ext>
            </a:extLst>
          </p:cNvPr>
          <p:cNvGrpSpPr/>
          <p:nvPr/>
        </p:nvGrpSpPr>
        <p:grpSpPr>
          <a:xfrm>
            <a:off x="6008395" y="3482438"/>
            <a:ext cx="2628900" cy="2302428"/>
            <a:chOff x="1254124" y="7268045"/>
            <a:chExt cx="5257800" cy="4604856"/>
          </a:xfrm>
        </p:grpSpPr>
        <p:sp>
          <p:nvSpPr>
            <p:cNvPr id="28" name="Rounded Rectangle">
              <a:extLst>
                <a:ext uri="{FF2B5EF4-FFF2-40B4-BE49-F238E27FC236}">
                  <a16:creationId xmlns:a16="http://schemas.microsoft.com/office/drawing/2014/main" id="{152C5123-6149-6B27-29AD-1F35AD990F89}"/>
                </a:ext>
              </a:extLst>
            </p:cNvPr>
            <p:cNvSpPr/>
            <p:nvPr/>
          </p:nvSpPr>
          <p:spPr>
            <a:xfrm>
              <a:off x="1254124" y="7268045"/>
              <a:ext cx="5257800" cy="4604856"/>
            </a:xfrm>
            <a:prstGeom prst="roundRect">
              <a:avLst>
                <a:gd name="adj" fmla="val 4000"/>
              </a:avLst>
            </a:prstGeom>
            <a:solidFill>
              <a:schemeClr val="bg1">
                <a:lumMod val="95000"/>
              </a:schemeClr>
            </a:solidFill>
            <a:ln w="12700">
              <a:miter lim="400000"/>
            </a:ln>
          </p:spPr>
          <p:txBody>
            <a:bodyPr lIns="0" tIns="0" rIns="0" bIns="0" anchor="ctr"/>
            <a:lstStyle/>
            <a:p>
              <a:pPr marL="0" marR="0" lvl="0" indent="0" algn="ctr" defTabSz="412750" rtl="0" eaLnBrk="1" fontAlgn="auto" latinLnBrk="0" hangingPunct="0">
                <a:lnSpc>
                  <a:spcPct val="100000"/>
                </a:lnSpc>
                <a:spcBef>
                  <a:spcPts val="0"/>
                </a:spcBef>
                <a:spcAft>
                  <a:spcPts val="0"/>
                </a:spcAft>
                <a:buClrTx/>
                <a:buSzTx/>
                <a:buFontTx/>
                <a:buNone/>
                <a:tabLst/>
                <a:defRPr sz="3200" b="0">
                  <a:solidFill>
                    <a:srgbClr val="FFFFFF"/>
                  </a:solidFill>
                  <a:latin typeface="+mn-lt"/>
                  <a:ea typeface="+mn-ea"/>
                  <a:cs typeface="+mn-cs"/>
                  <a:sym typeface="Helvetica Neue Medium"/>
                </a:defRPr>
              </a:pPr>
              <a:endParaRPr kumimoji="0" sz="1600" b="0" i="0" u="none" strike="noStrike" kern="0" cap="none" spc="0" normalizeH="0" baseline="0" noProof="0" dirty="0">
                <a:ln>
                  <a:noFill/>
                </a:ln>
                <a:solidFill>
                  <a:srgbClr val="FFFFFF"/>
                </a:solidFill>
                <a:effectLst/>
                <a:uLnTx/>
                <a:uFillTx/>
                <a:latin typeface="Helvetica Neue Medium"/>
                <a:ea typeface="+mn-ea"/>
                <a:cs typeface="+mn-cs"/>
                <a:sym typeface="Helvetica Neue Medium"/>
              </a:endParaRPr>
            </a:p>
          </p:txBody>
        </p:sp>
        <p:grpSp>
          <p:nvGrpSpPr>
            <p:cNvPr id="29" name="Group 28">
              <a:extLst>
                <a:ext uri="{FF2B5EF4-FFF2-40B4-BE49-F238E27FC236}">
                  <a16:creationId xmlns:a16="http://schemas.microsoft.com/office/drawing/2014/main" id="{0E88AA20-BDCB-9187-8F2D-5DABE9B95AFD}"/>
                </a:ext>
              </a:extLst>
            </p:cNvPr>
            <p:cNvGrpSpPr/>
            <p:nvPr/>
          </p:nvGrpSpPr>
          <p:grpSpPr>
            <a:xfrm>
              <a:off x="1953407" y="8177203"/>
              <a:ext cx="3943361" cy="3152804"/>
              <a:chOff x="1953407" y="8491149"/>
              <a:chExt cx="3943361" cy="3152804"/>
            </a:xfrm>
          </p:grpSpPr>
          <p:sp>
            <p:nvSpPr>
              <p:cNvPr id="30" name="TextBox 29">
                <a:extLst>
                  <a:ext uri="{FF2B5EF4-FFF2-40B4-BE49-F238E27FC236}">
                    <a16:creationId xmlns:a16="http://schemas.microsoft.com/office/drawing/2014/main" id="{AB1D07B0-4E8D-6DAE-D5D6-97B7206C02F8}"/>
                  </a:ext>
                </a:extLst>
              </p:cNvPr>
              <p:cNvSpPr txBox="1"/>
              <p:nvPr/>
            </p:nvSpPr>
            <p:spPr>
              <a:xfrm>
                <a:off x="2246573" y="10597513"/>
                <a:ext cx="3364579" cy="104644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2313"/>
                    </a:solidFill>
                    <a:effectLst/>
                    <a:uLnTx/>
                    <a:uFillTx/>
                    <a:latin typeface="Arial" panose="020B0604020202020204" pitchFamily="34" charset="0"/>
                    <a:ea typeface="+mn-ea"/>
                    <a:cs typeface="+mn-cs"/>
                  </a:rPr>
                  <a:t>Break down complex tasks</a:t>
                </a:r>
                <a:endParaRPr kumimoji="0" lang="en-IN" sz="1400" b="1" i="0" u="none" strike="noStrike" kern="1200" cap="none" spc="0" normalizeH="0" baseline="0" noProof="0" dirty="0">
                  <a:ln>
                    <a:noFill/>
                  </a:ln>
                  <a:solidFill>
                    <a:srgbClr val="002313"/>
                  </a:solidFill>
                  <a:effectLst/>
                  <a:uLnTx/>
                  <a:uFillTx/>
                  <a:latin typeface="Arial" panose="020B0604020202020204" pitchFamily="34" charset="0"/>
                  <a:ea typeface="+mn-ea"/>
                  <a:cs typeface="+mn-cs"/>
                </a:endParaRPr>
              </a:p>
            </p:txBody>
          </p:sp>
          <p:pic>
            <p:nvPicPr>
              <p:cNvPr id="31" name="Picture 30">
                <a:extLst>
                  <a:ext uri="{FF2B5EF4-FFF2-40B4-BE49-F238E27FC236}">
                    <a16:creationId xmlns:a16="http://schemas.microsoft.com/office/drawing/2014/main" id="{20065D38-05E6-7683-D1C2-8E424B63D0D8}"/>
                  </a:ext>
                </a:extLst>
              </p:cNvPr>
              <p:cNvPicPr>
                <a:picLocks noChangeAspect="1"/>
              </p:cNvPicPr>
              <p:nvPr/>
            </p:nvPicPr>
            <p:blipFill>
              <a:blip r:embed="rId5"/>
              <a:stretch>
                <a:fillRect/>
              </a:stretch>
            </p:blipFill>
            <p:spPr>
              <a:xfrm>
                <a:off x="1953407" y="8491149"/>
                <a:ext cx="3943361" cy="1294440"/>
              </a:xfrm>
              <a:prstGeom prst="rect">
                <a:avLst/>
              </a:prstGeom>
            </p:spPr>
          </p:pic>
        </p:grpSp>
      </p:grpSp>
      <p:grpSp>
        <p:nvGrpSpPr>
          <p:cNvPr id="32" name="Group 31">
            <a:extLst>
              <a:ext uri="{FF2B5EF4-FFF2-40B4-BE49-F238E27FC236}">
                <a16:creationId xmlns:a16="http://schemas.microsoft.com/office/drawing/2014/main" id="{461E3CD7-E59E-430C-D83D-BB12043B2FDB}"/>
              </a:ext>
            </a:extLst>
          </p:cNvPr>
          <p:cNvGrpSpPr/>
          <p:nvPr/>
        </p:nvGrpSpPr>
        <p:grpSpPr>
          <a:xfrm>
            <a:off x="8719051" y="3482438"/>
            <a:ext cx="2628900" cy="2302428"/>
            <a:chOff x="6675437" y="7268045"/>
            <a:chExt cx="5257800" cy="4604856"/>
          </a:xfrm>
        </p:grpSpPr>
        <p:sp>
          <p:nvSpPr>
            <p:cNvPr id="33" name="Rounded Rectangle">
              <a:extLst>
                <a:ext uri="{FF2B5EF4-FFF2-40B4-BE49-F238E27FC236}">
                  <a16:creationId xmlns:a16="http://schemas.microsoft.com/office/drawing/2014/main" id="{D4DA661A-5AD5-6350-AB16-1D9AF1E7303C}"/>
                </a:ext>
              </a:extLst>
            </p:cNvPr>
            <p:cNvSpPr/>
            <p:nvPr/>
          </p:nvSpPr>
          <p:spPr>
            <a:xfrm>
              <a:off x="6675437" y="7268045"/>
              <a:ext cx="5257800" cy="4604856"/>
            </a:xfrm>
            <a:prstGeom prst="roundRect">
              <a:avLst>
                <a:gd name="adj" fmla="val 4000"/>
              </a:avLst>
            </a:prstGeom>
            <a:solidFill>
              <a:srgbClr val="FAD14C"/>
            </a:solidFill>
            <a:ln w="12700">
              <a:miter lim="400000"/>
            </a:ln>
          </p:spPr>
          <p:txBody>
            <a:bodyPr lIns="0" tIns="0" rIns="0" bIns="0" anchor="ctr"/>
            <a:lstStyle/>
            <a:p>
              <a:pPr marL="0" marR="0" lvl="0" indent="0" algn="ctr" defTabSz="412750" rtl="0" eaLnBrk="1" fontAlgn="auto" latinLnBrk="0" hangingPunct="0">
                <a:lnSpc>
                  <a:spcPct val="100000"/>
                </a:lnSpc>
                <a:spcBef>
                  <a:spcPts val="0"/>
                </a:spcBef>
                <a:spcAft>
                  <a:spcPts val="0"/>
                </a:spcAft>
                <a:buClrTx/>
                <a:buSzTx/>
                <a:buFontTx/>
                <a:buNone/>
                <a:tabLst/>
                <a:defRPr sz="3200" b="0">
                  <a:solidFill>
                    <a:srgbClr val="FFFFFF"/>
                  </a:solidFill>
                  <a:latin typeface="+mn-lt"/>
                  <a:ea typeface="+mn-ea"/>
                  <a:cs typeface="+mn-cs"/>
                  <a:sym typeface="Helvetica Neue Medium"/>
                </a:defRPr>
              </a:pPr>
              <a:endParaRPr kumimoji="0" sz="1600" b="0" i="0" u="none" strike="noStrike" kern="0" cap="none" spc="0" normalizeH="0" baseline="0" noProof="0" dirty="0">
                <a:ln>
                  <a:noFill/>
                </a:ln>
                <a:solidFill>
                  <a:srgbClr val="FFFFFF"/>
                </a:solidFill>
                <a:effectLst/>
                <a:uLnTx/>
                <a:uFillTx/>
                <a:latin typeface="Helvetica Neue Medium"/>
                <a:ea typeface="+mn-ea"/>
                <a:cs typeface="+mn-cs"/>
                <a:sym typeface="Helvetica Neue Medium"/>
              </a:endParaRPr>
            </a:p>
          </p:txBody>
        </p:sp>
        <p:grpSp>
          <p:nvGrpSpPr>
            <p:cNvPr id="34" name="Group 33">
              <a:extLst>
                <a:ext uri="{FF2B5EF4-FFF2-40B4-BE49-F238E27FC236}">
                  <a16:creationId xmlns:a16="http://schemas.microsoft.com/office/drawing/2014/main" id="{DEDAB441-606F-B12F-6284-A5EE4E6E932B}"/>
                </a:ext>
              </a:extLst>
            </p:cNvPr>
            <p:cNvGrpSpPr/>
            <p:nvPr/>
          </p:nvGrpSpPr>
          <p:grpSpPr>
            <a:xfrm>
              <a:off x="7730367" y="7924800"/>
              <a:ext cx="3364580" cy="3400231"/>
              <a:chOff x="7730367" y="8243720"/>
              <a:chExt cx="3364580" cy="3400231"/>
            </a:xfrm>
          </p:grpSpPr>
          <p:sp>
            <p:nvSpPr>
              <p:cNvPr id="35" name="TextBox 34">
                <a:extLst>
                  <a:ext uri="{FF2B5EF4-FFF2-40B4-BE49-F238E27FC236}">
                    <a16:creationId xmlns:a16="http://schemas.microsoft.com/office/drawing/2014/main" id="{999E9FB4-A709-9341-462C-17EE79769CA0}"/>
                  </a:ext>
                </a:extLst>
              </p:cNvPr>
              <p:cNvSpPr txBox="1"/>
              <p:nvPr/>
            </p:nvSpPr>
            <p:spPr>
              <a:xfrm>
                <a:off x="7730367" y="10597511"/>
                <a:ext cx="3364580" cy="104644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2313"/>
                    </a:solidFill>
                    <a:effectLst/>
                    <a:uLnTx/>
                    <a:uFillTx/>
                    <a:latin typeface="Arial" panose="020B0604020202020204" pitchFamily="34" charset="0"/>
                    <a:ea typeface="+mn-ea"/>
                    <a:cs typeface="+mn-cs"/>
                  </a:rPr>
                  <a:t>Value Continual Improvement</a:t>
                </a:r>
                <a:endParaRPr kumimoji="0" lang="en-IN" sz="1400" b="1" i="0" u="none" strike="noStrike" kern="1200" cap="none" spc="0" normalizeH="0" baseline="0" noProof="0" dirty="0">
                  <a:ln>
                    <a:noFill/>
                  </a:ln>
                  <a:solidFill>
                    <a:srgbClr val="002313"/>
                  </a:solidFill>
                  <a:effectLst/>
                  <a:uLnTx/>
                  <a:uFillTx/>
                  <a:latin typeface="Arial" panose="020B0604020202020204" pitchFamily="34" charset="0"/>
                  <a:ea typeface="+mn-ea"/>
                  <a:cs typeface="+mn-cs"/>
                </a:endParaRPr>
              </a:p>
            </p:txBody>
          </p:sp>
          <p:grpSp>
            <p:nvGrpSpPr>
              <p:cNvPr id="36" name="Group 35">
                <a:extLst>
                  <a:ext uri="{FF2B5EF4-FFF2-40B4-BE49-F238E27FC236}">
                    <a16:creationId xmlns:a16="http://schemas.microsoft.com/office/drawing/2014/main" id="{1A91B5F9-AED6-61CD-5542-3FB8C2937D7A}"/>
                  </a:ext>
                </a:extLst>
              </p:cNvPr>
              <p:cNvGrpSpPr/>
              <p:nvPr/>
            </p:nvGrpSpPr>
            <p:grpSpPr>
              <a:xfrm>
                <a:off x="8232774" y="8243720"/>
                <a:ext cx="2143125" cy="2143125"/>
                <a:chOff x="8232774" y="8243720"/>
                <a:chExt cx="2143125" cy="2143125"/>
              </a:xfrm>
            </p:grpSpPr>
            <p:grpSp>
              <p:nvGrpSpPr>
                <p:cNvPr id="37" name="Group 36">
                  <a:extLst>
                    <a:ext uri="{FF2B5EF4-FFF2-40B4-BE49-F238E27FC236}">
                      <a16:creationId xmlns:a16="http://schemas.microsoft.com/office/drawing/2014/main" id="{3E3E9802-EAC9-984C-2293-80EFC6A4816B}"/>
                    </a:ext>
                  </a:extLst>
                </p:cNvPr>
                <p:cNvGrpSpPr/>
                <p:nvPr/>
              </p:nvGrpSpPr>
              <p:grpSpPr>
                <a:xfrm>
                  <a:off x="8232774" y="8243720"/>
                  <a:ext cx="2143125" cy="2143125"/>
                  <a:chOff x="8232774" y="8208318"/>
                  <a:chExt cx="2143125" cy="2143125"/>
                </a:xfrm>
              </p:grpSpPr>
              <p:pic>
                <p:nvPicPr>
                  <p:cNvPr id="39" name="Picture 16" descr="Striving For Continuous Improvement - ME #607366 - PNG Images - PNGio">
                    <a:extLst>
                      <a:ext uri="{FF2B5EF4-FFF2-40B4-BE49-F238E27FC236}">
                        <a16:creationId xmlns:a16="http://schemas.microsoft.com/office/drawing/2014/main" id="{9FBE5639-067B-3B07-39AA-4528C0896C6A}"/>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32774" y="8208318"/>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40" name="Rectangle 39">
                    <a:extLst>
                      <a:ext uri="{FF2B5EF4-FFF2-40B4-BE49-F238E27FC236}">
                        <a16:creationId xmlns:a16="http://schemas.microsoft.com/office/drawing/2014/main" id="{EF069562-4E0B-E1B8-0C8C-E12B946A22E4}"/>
                      </a:ext>
                    </a:extLst>
                  </p:cNvPr>
                  <p:cNvSpPr/>
                  <p:nvPr/>
                </p:nvSpPr>
                <p:spPr>
                  <a:xfrm>
                    <a:off x="8580437" y="8950847"/>
                    <a:ext cx="1371600" cy="619626"/>
                  </a:xfrm>
                  <a:prstGeom prst="rect">
                    <a:avLst/>
                  </a:prstGeom>
                  <a:solidFill>
                    <a:srgbClr val="FAD1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900" b="0" i="0" u="none" strike="noStrike" kern="1200" cap="none" spc="0" normalizeH="0" baseline="0" noProof="0">
                      <a:ln>
                        <a:noFill/>
                      </a:ln>
                      <a:solidFill>
                        <a:srgbClr val="FFFFFF"/>
                      </a:solidFill>
                      <a:effectLst/>
                      <a:uLnTx/>
                      <a:uFillTx/>
                      <a:latin typeface="TWK Everett"/>
                      <a:ea typeface="+mn-ea"/>
                      <a:cs typeface="+mn-cs"/>
                    </a:endParaRPr>
                  </a:p>
                </p:txBody>
              </p:sp>
            </p:grpSp>
            <p:pic>
              <p:nvPicPr>
                <p:cNvPr id="38" name="Picture 20" descr="Graph Increase, HD Png Download - kindpng">
                  <a:extLst>
                    <a:ext uri="{FF2B5EF4-FFF2-40B4-BE49-F238E27FC236}">
                      <a16:creationId xmlns:a16="http://schemas.microsoft.com/office/drawing/2014/main" id="{663AC88B-704A-0B11-5AC8-57D0B0D7CE36}"/>
                    </a:ext>
                  </a:extLst>
                </p:cNvPr>
                <p:cNvPicPr>
                  <a:picLocks noChangeAspect="1" noChangeArrowheads="1"/>
                </p:cNvPicPr>
                <p:nvPr/>
              </p:nvPicPr>
              <p:blipFill rotWithShape="1">
                <a:blip r:embed="rId7">
                  <a:clrChange>
                    <a:clrFrom>
                      <a:srgbClr val="F7F7F7"/>
                    </a:clrFrom>
                    <a:clrTo>
                      <a:srgbClr val="F7F7F7">
                        <a:alpha val="0"/>
                      </a:srgbClr>
                    </a:clrTo>
                  </a:clrChange>
                  <a:extLst>
                    <a:ext uri="{28A0092B-C50C-407E-A947-70E740481C1C}">
                      <a14:useLocalDpi xmlns:a14="http://schemas.microsoft.com/office/drawing/2010/main" val="0"/>
                    </a:ext>
                  </a:extLst>
                </a:blip>
                <a:srcRect l="27877" r="23870"/>
                <a:stretch/>
              </p:blipFill>
              <p:spPr bwMode="auto">
                <a:xfrm>
                  <a:off x="8580896" y="8537286"/>
                  <a:ext cx="1487473" cy="1229591"/>
                </a:xfrm>
                <a:prstGeom prst="rect">
                  <a:avLst/>
                </a:prstGeom>
                <a:noFill/>
                <a:extLst>
                  <a:ext uri="{909E8E84-426E-40DD-AFC4-6F175D3DCCD1}">
                    <a14:hiddenFill xmlns:a14="http://schemas.microsoft.com/office/drawing/2010/main">
                      <a:solidFill>
                        <a:srgbClr val="FFFFFF"/>
                      </a:solidFill>
                    </a14:hiddenFill>
                  </a:ext>
                </a:extLst>
              </p:spPr>
            </p:pic>
          </p:grpSp>
        </p:grpSp>
      </p:grpSp>
    </p:spTree>
    <p:extLst>
      <p:ext uri="{BB962C8B-B14F-4D97-AF65-F5344CB8AC3E}">
        <p14:creationId xmlns:p14="http://schemas.microsoft.com/office/powerpoint/2010/main" val="3888159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21C0B52-F523-C12C-925F-30EF42EEB082}"/>
              </a:ext>
            </a:extLst>
          </p:cNvPr>
          <p:cNvSpPr>
            <a:spLocks noGrp="1"/>
          </p:cNvSpPr>
          <p:nvPr>
            <p:ph type="body" sz="quarter" idx="19"/>
          </p:nvPr>
        </p:nvSpPr>
        <p:spPr>
          <a:xfrm>
            <a:off x="220165" y="3112748"/>
            <a:ext cx="4343163" cy="3031181"/>
          </a:xfrm>
        </p:spPr>
        <p:txBody>
          <a:bodyPr/>
          <a:lstStyle/>
          <a:p>
            <a:r>
              <a:rPr lang="en-US" b="0" i="1" dirty="0"/>
              <a:t>The term ‘Scrum’ was first introduced by professors Hirotaka Takeuchi and </a:t>
            </a:r>
            <a:r>
              <a:rPr lang="en-US" b="0" i="1" dirty="0" err="1"/>
              <a:t>Ikujiro</a:t>
            </a:r>
            <a:r>
              <a:rPr lang="en-US" b="0" i="1" dirty="0"/>
              <a:t> Nonaka in their article “The New New Product Development Game” at Harvard Business Review.</a:t>
            </a:r>
          </a:p>
          <a:p>
            <a:endParaRPr lang="en-US" b="0" i="1" dirty="0"/>
          </a:p>
          <a:p>
            <a:endParaRPr lang="en-US" b="0" i="1" dirty="0"/>
          </a:p>
          <a:p>
            <a:endParaRPr lang="en-US" b="0" i="1" dirty="0"/>
          </a:p>
          <a:p>
            <a:r>
              <a:rPr lang="en-US" b="0" i="1" dirty="0"/>
              <a:t>They borrowed the name 'Scrum' from the game of rugby, to stress the importance of teamwork to deal with a complex problem. </a:t>
            </a:r>
          </a:p>
          <a:p>
            <a:endParaRPr lang="en-US" dirty="0"/>
          </a:p>
          <a:p>
            <a:endParaRPr lang="en-US" dirty="0"/>
          </a:p>
        </p:txBody>
      </p:sp>
      <p:sp>
        <p:nvSpPr>
          <p:cNvPr id="4" name="Text Placeholder 3">
            <a:extLst>
              <a:ext uri="{FF2B5EF4-FFF2-40B4-BE49-F238E27FC236}">
                <a16:creationId xmlns:a16="http://schemas.microsoft.com/office/drawing/2014/main" id="{CA8B4E04-D687-4346-0755-B123206408B2}"/>
              </a:ext>
            </a:extLst>
          </p:cNvPr>
          <p:cNvSpPr>
            <a:spLocks noGrp="1"/>
          </p:cNvSpPr>
          <p:nvPr>
            <p:ph type="body" sz="quarter" idx="16"/>
          </p:nvPr>
        </p:nvSpPr>
        <p:spPr/>
        <p:txBody>
          <a:bodyPr/>
          <a:lstStyle/>
          <a:p>
            <a:r>
              <a:rPr lang="en-US" dirty="0"/>
              <a:t>The </a:t>
            </a:r>
            <a:r>
              <a:rPr lang="en-US" dirty="0">
                <a:solidFill>
                  <a:schemeClr val="accent1"/>
                </a:solidFill>
              </a:rPr>
              <a:t>SCRUM</a:t>
            </a:r>
          </a:p>
          <a:p>
            <a:r>
              <a:rPr lang="en-US" dirty="0"/>
              <a:t>Process</a:t>
            </a:r>
          </a:p>
        </p:txBody>
      </p:sp>
      <p:sp>
        <p:nvSpPr>
          <p:cNvPr id="5" name="Slide Number Placeholder 4">
            <a:extLst>
              <a:ext uri="{FF2B5EF4-FFF2-40B4-BE49-F238E27FC236}">
                <a16:creationId xmlns:a16="http://schemas.microsoft.com/office/drawing/2014/main" id="{6A29BFE4-6C7A-26A1-862F-2097FAFE4A19}"/>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55D76A-9B6E-CD41-ABBE-F6C938295BAD}" type="slidenum">
              <a:rPr kumimoji="0" lang="en-US" sz="700" b="0" i="0" u="none" strike="noStrike" kern="1200" cap="none" spc="0" normalizeH="0" baseline="0" noProof="0" smtClean="0">
                <a:ln>
                  <a:noFill/>
                </a:ln>
                <a:solidFill>
                  <a:srgbClr val="3D3B3B"/>
                </a:solidFill>
                <a:effectLst/>
                <a:uLnTx/>
                <a:uFillTx/>
                <a:latin typeface="TWK Everett" panose="020B0204000000000000" pitchFamily="34" charset="77"/>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00" b="0" i="0" u="none" strike="noStrike" kern="1200" cap="none" spc="0" normalizeH="0" baseline="0" noProof="0">
              <a:ln>
                <a:noFill/>
              </a:ln>
              <a:solidFill>
                <a:srgbClr val="3D3B3B"/>
              </a:solidFill>
              <a:effectLst/>
              <a:uLnTx/>
              <a:uFillTx/>
              <a:latin typeface="TWK Everett" panose="020B0204000000000000" pitchFamily="34" charset="77"/>
              <a:ea typeface="+mn-ea"/>
              <a:cs typeface="+mn-cs"/>
            </a:endParaRPr>
          </a:p>
        </p:txBody>
      </p:sp>
      <p:sp>
        <p:nvSpPr>
          <p:cNvPr id="6" name="Title 5">
            <a:extLst>
              <a:ext uri="{FF2B5EF4-FFF2-40B4-BE49-F238E27FC236}">
                <a16:creationId xmlns:a16="http://schemas.microsoft.com/office/drawing/2014/main" id="{A34B4617-B047-D676-1B37-EA8310182EE1}"/>
              </a:ext>
            </a:extLst>
          </p:cNvPr>
          <p:cNvSpPr>
            <a:spLocks noGrp="1"/>
          </p:cNvSpPr>
          <p:nvPr>
            <p:ph type="title"/>
          </p:nvPr>
        </p:nvSpPr>
        <p:spPr/>
        <p:txBody>
          <a:bodyPr/>
          <a:lstStyle/>
          <a:p>
            <a:r>
              <a:rPr lang="en-US" dirty="0"/>
              <a:t>Agile</a:t>
            </a:r>
          </a:p>
        </p:txBody>
      </p:sp>
      <p:sp>
        <p:nvSpPr>
          <p:cNvPr id="7" name="Text Placeholder 6">
            <a:extLst>
              <a:ext uri="{FF2B5EF4-FFF2-40B4-BE49-F238E27FC236}">
                <a16:creationId xmlns:a16="http://schemas.microsoft.com/office/drawing/2014/main" id="{5D48C59B-0E9E-F760-9EE8-187643AE0CC5}"/>
              </a:ext>
            </a:extLst>
          </p:cNvPr>
          <p:cNvSpPr>
            <a:spLocks noGrp="1"/>
          </p:cNvSpPr>
          <p:nvPr>
            <p:ph type="body" sz="quarter" idx="26"/>
          </p:nvPr>
        </p:nvSpPr>
        <p:spPr/>
        <p:txBody>
          <a:bodyPr/>
          <a:lstStyle/>
          <a:p>
            <a:r>
              <a:rPr lang="en-US" dirty="0"/>
              <a:t>SCRUM Process</a:t>
            </a:r>
          </a:p>
        </p:txBody>
      </p:sp>
      <p:sp>
        <p:nvSpPr>
          <p:cNvPr id="9" name="TextBox 8">
            <a:extLst>
              <a:ext uri="{FF2B5EF4-FFF2-40B4-BE49-F238E27FC236}">
                <a16:creationId xmlns:a16="http://schemas.microsoft.com/office/drawing/2014/main" id="{BE183481-9F02-781F-3611-03BF18FCD46C}"/>
              </a:ext>
            </a:extLst>
          </p:cNvPr>
          <p:cNvSpPr txBox="1"/>
          <p:nvPr/>
        </p:nvSpPr>
        <p:spPr>
          <a:xfrm>
            <a:off x="6285211" y="576893"/>
            <a:ext cx="5678189" cy="73866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2F0ED">
                    <a:lumMod val="25000"/>
                  </a:srgbClr>
                </a:solidFill>
                <a:effectLst/>
                <a:uLnTx/>
                <a:uFillTx/>
                <a:latin typeface="Arial" panose="020B0604020202020204" pitchFamily="34" charset="0"/>
                <a:ea typeface="+mn-ea"/>
                <a:cs typeface="+mn-cs"/>
              </a:rPr>
              <a:t>In Scrum, you break down the phases of your project into smaller pieces that can be completed by a cross-functional team within a prescribed time period (called a </a:t>
            </a:r>
            <a:r>
              <a:rPr kumimoji="0" lang="en-US" sz="1400" b="1" i="1" u="none" strike="noStrike" kern="1200" cap="none" spc="0" normalizeH="0" baseline="0" noProof="0" dirty="0">
                <a:ln>
                  <a:noFill/>
                </a:ln>
                <a:solidFill>
                  <a:srgbClr val="F2F0ED">
                    <a:lumMod val="25000"/>
                  </a:srgbClr>
                </a:solidFill>
                <a:effectLst/>
                <a:uLnTx/>
                <a:uFillTx/>
                <a:latin typeface="Arial" panose="020B0604020202020204" pitchFamily="34" charset="0"/>
                <a:ea typeface="+mn-ea"/>
                <a:cs typeface="+mn-cs"/>
              </a:rPr>
              <a:t>sprint</a:t>
            </a:r>
            <a:r>
              <a:rPr kumimoji="0" lang="en-US" sz="1400" b="0" i="0" u="none" strike="noStrike" kern="1200" cap="none" spc="0" normalizeH="0" baseline="0" noProof="0" dirty="0">
                <a:ln>
                  <a:noFill/>
                </a:ln>
                <a:solidFill>
                  <a:srgbClr val="F2F0ED">
                    <a:lumMod val="25000"/>
                  </a:srgbClr>
                </a:solidFill>
                <a:effectLst/>
                <a:uLnTx/>
                <a:uFillTx/>
                <a:latin typeface="Arial" panose="020B0604020202020204" pitchFamily="34" charset="0"/>
                <a:ea typeface="+mn-ea"/>
                <a:cs typeface="+mn-cs"/>
              </a:rPr>
              <a:t>).  </a:t>
            </a:r>
            <a:endParaRPr kumimoji="0" lang="en-IN" sz="1400" b="1" i="0" u="none" strike="noStrike" kern="1200" cap="none" spc="0" normalizeH="0" baseline="0" noProof="0" dirty="0">
              <a:ln>
                <a:noFill/>
              </a:ln>
              <a:solidFill>
                <a:srgbClr val="F2F0ED">
                  <a:lumMod val="25000"/>
                </a:srgbClr>
              </a:solidFill>
              <a:effectLst/>
              <a:uLnTx/>
              <a:uFillTx/>
              <a:latin typeface="Arial" panose="020B0604020202020204" pitchFamily="34" charset="0"/>
              <a:ea typeface="+mn-ea"/>
              <a:cs typeface="+mn-cs"/>
            </a:endParaRPr>
          </a:p>
        </p:txBody>
      </p:sp>
      <p:sp>
        <p:nvSpPr>
          <p:cNvPr id="10" name="TextBox 9">
            <a:extLst>
              <a:ext uri="{FF2B5EF4-FFF2-40B4-BE49-F238E27FC236}">
                <a16:creationId xmlns:a16="http://schemas.microsoft.com/office/drawing/2014/main" id="{78E76E33-C328-3195-2105-8ADEDEBE2AE6}"/>
              </a:ext>
            </a:extLst>
          </p:cNvPr>
          <p:cNvSpPr txBox="1"/>
          <p:nvPr/>
        </p:nvSpPr>
        <p:spPr>
          <a:xfrm>
            <a:off x="6817786" y="5791795"/>
            <a:ext cx="461304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EE5120"/>
              </a:buClr>
              <a:buSzPct val="100000"/>
              <a:buFontTx/>
              <a:buNone/>
              <a:tabLst/>
              <a:defRPr/>
            </a:pPr>
            <a:r>
              <a:rPr kumimoji="0" lang="en-US" sz="1400" b="0" i="0" u="none" strike="noStrike" kern="1200" cap="none" spc="0" normalizeH="0" baseline="0" noProof="0" dirty="0">
                <a:ln>
                  <a:noFill/>
                </a:ln>
                <a:solidFill>
                  <a:srgbClr val="F2F0ED">
                    <a:lumMod val="25000"/>
                  </a:srgbClr>
                </a:solidFill>
                <a:effectLst/>
                <a:uLnTx/>
                <a:uFillTx/>
                <a:latin typeface="Arial" panose="020B0604020202020204" pitchFamily="34" charset="0"/>
                <a:ea typeface="+mn-ea"/>
                <a:cs typeface="+mn-cs"/>
              </a:rPr>
              <a:t>The duration of the sprint in scrum is anywhere from </a:t>
            </a:r>
            <a:r>
              <a:rPr kumimoji="0" lang="en-US" sz="1400" b="1" i="0" u="none" strike="noStrike" kern="1200" cap="none" spc="0" normalizeH="0" baseline="0" noProof="0" dirty="0">
                <a:ln>
                  <a:noFill/>
                </a:ln>
                <a:solidFill>
                  <a:srgbClr val="F2F0ED">
                    <a:lumMod val="25000"/>
                  </a:srgbClr>
                </a:solidFill>
                <a:effectLst/>
                <a:uLnTx/>
                <a:uFillTx/>
                <a:latin typeface="Arial" panose="020B0604020202020204" pitchFamily="34" charset="0"/>
                <a:ea typeface="+mn-ea"/>
                <a:cs typeface="+mn-cs"/>
              </a:rPr>
              <a:t>2 to 4 weeks to almost a month</a:t>
            </a:r>
            <a:endParaRPr kumimoji="0" lang="en-IN" sz="1400" b="0" i="0" u="none" strike="noStrike" kern="1200" cap="none" spc="0" normalizeH="0" baseline="0" noProof="0" dirty="0">
              <a:ln>
                <a:noFill/>
              </a:ln>
              <a:solidFill>
                <a:srgbClr val="F2F0ED">
                  <a:lumMod val="25000"/>
                </a:srgbClr>
              </a:solidFill>
              <a:effectLst/>
              <a:uLnTx/>
              <a:uFillTx/>
              <a:latin typeface="Arial" panose="020B0604020202020204" pitchFamily="34" charset="0"/>
              <a:ea typeface="+mn-ea"/>
              <a:cs typeface="+mn-cs"/>
            </a:endParaRPr>
          </a:p>
        </p:txBody>
      </p:sp>
      <p:grpSp>
        <p:nvGrpSpPr>
          <p:cNvPr id="11" name="Group 10">
            <a:extLst>
              <a:ext uri="{FF2B5EF4-FFF2-40B4-BE49-F238E27FC236}">
                <a16:creationId xmlns:a16="http://schemas.microsoft.com/office/drawing/2014/main" id="{9EE54793-525E-FECB-F05D-0E6F416CAC15}"/>
              </a:ext>
            </a:extLst>
          </p:cNvPr>
          <p:cNvGrpSpPr/>
          <p:nvPr/>
        </p:nvGrpSpPr>
        <p:grpSpPr>
          <a:xfrm>
            <a:off x="6439414" y="2285217"/>
            <a:ext cx="5508905" cy="2644056"/>
            <a:chOff x="10717643" y="4559647"/>
            <a:chExt cx="11017809" cy="5288112"/>
          </a:xfrm>
        </p:grpSpPr>
        <p:grpSp>
          <p:nvGrpSpPr>
            <p:cNvPr id="12" name="Group 11">
              <a:extLst>
                <a:ext uri="{FF2B5EF4-FFF2-40B4-BE49-F238E27FC236}">
                  <a16:creationId xmlns:a16="http://schemas.microsoft.com/office/drawing/2014/main" id="{524F2E5F-BEB6-969A-8849-FEB5B8D08517}"/>
                </a:ext>
              </a:extLst>
            </p:cNvPr>
            <p:cNvGrpSpPr/>
            <p:nvPr/>
          </p:nvGrpSpPr>
          <p:grpSpPr>
            <a:xfrm>
              <a:off x="10717643" y="4559647"/>
              <a:ext cx="7932168" cy="5288112"/>
              <a:chOff x="10982126" y="4213944"/>
              <a:chExt cx="7932168" cy="5288112"/>
            </a:xfrm>
          </p:grpSpPr>
          <p:pic>
            <p:nvPicPr>
              <p:cNvPr id="15" name="Picture 14" descr="Diagram, timeline&#10;&#10;Description automatically generated">
                <a:extLst>
                  <a:ext uri="{FF2B5EF4-FFF2-40B4-BE49-F238E27FC236}">
                    <a16:creationId xmlns:a16="http://schemas.microsoft.com/office/drawing/2014/main" id="{BA6E2B51-5FB5-1265-87F3-968C4628AC08}"/>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982126" y="4213944"/>
                <a:ext cx="7932168" cy="5288112"/>
              </a:xfrm>
              <a:prstGeom prst="rect">
                <a:avLst/>
              </a:prstGeom>
            </p:spPr>
          </p:pic>
          <p:sp>
            <p:nvSpPr>
              <p:cNvPr id="16" name="Rectangle 15">
                <a:extLst>
                  <a:ext uri="{FF2B5EF4-FFF2-40B4-BE49-F238E27FC236}">
                    <a16:creationId xmlns:a16="http://schemas.microsoft.com/office/drawing/2014/main" id="{B840A18E-1684-C455-C396-489BE28D8A3C}"/>
                  </a:ext>
                </a:extLst>
              </p:cNvPr>
              <p:cNvSpPr/>
              <p:nvPr/>
            </p:nvSpPr>
            <p:spPr>
              <a:xfrm>
                <a:off x="16552997" y="6722392"/>
                <a:ext cx="2086830" cy="10858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900" b="0" i="0" u="none" strike="noStrike" kern="1200" cap="none" spc="0" normalizeH="0" baseline="0" noProof="0">
                  <a:ln>
                    <a:noFill/>
                  </a:ln>
                  <a:solidFill>
                    <a:srgbClr val="FFFFFF"/>
                  </a:solidFill>
                  <a:effectLst/>
                  <a:uLnTx/>
                  <a:uFillTx/>
                  <a:latin typeface="TWK Everett"/>
                  <a:ea typeface="+mn-ea"/>
                  <a:cs typeface="+mn-cs"/>
                </a:endParaRPr>
              </a:p>
            </p:txBody>
          </p:sp>
          <p:sp>
            <p:nvSpPr>
              <p:cNvPr id="17" name="Rectangle 16">
                <a:extLst>
                  <a:ext uri="{FF2B5EF4-FFF2-40B4-BE49-F238E27FC236}">
                    <a16:creationId xmlns:a16="http://schemas.microsoft.com/office/drawing/2014/main" id="{3D9D9898-74D6-F55F-E188-420C4CD1B134}"/>
                  </a:ext>
                </a:extLst>
              </p:cNvPr>
              <p:cNvSpPr/>
              <p:nvPr/>
            </p:nvSpPr>
            <p:spPr>
              <a:xfrm>
                <a:off x="17826000" y="8036024"/>
                <a:ext cx="783664" cy="8793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900" b="0" i="0" u="none" strike="noStrike" kern="1200" cap="none" spc="0" normalizeH="0" baseline="0" noProof="0">
                  <a:ln>
                    <a:noFill/>
                  </a:ln>
                  <a:solidFill>
                    <a:srgbClr val="FFFFFF"/>
                  </a:solidFill>
                  <a:effectLst/>
                  <a:uLnTx/>
                  <a:uFillTx/>
                  <a:latin typeface="TWK Everett"/>
                  <a:ea typeface="+mn-ea"/>
                  <a:cs typeface="+mn-cs"/>
                </a:endParaRPr>
              </a:p>
            </p:txBody>
          </p:sp>
        </p:grpSp>
        <p:pic>
          <p:nvPicPr>
            <p:cNvPr id="13" name="Picture 6" descr="Open cardboard box.">
              <a:extLst>
                <a:ext uri="{FF2B5EF4-FFF2-40B4-BE49-F238E27FC236}">
                  <a16:creationId xmlns:a16="http://schemas.microsoft.com/office/drawing/2014/main" id="{0EA89B6C-B5ED-F63E-5445-FD7C9B7DD866}"/>
                </a:ext>
              </a:extLst>
            </p:cNvPr>
            <p:cNvPicPr>
              <a:picLocks noChangeAspect="1" noChangeArrowheads="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18439073" y="6314330"/>
              <a:ext cx="2418821" cy="241882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CB97F00F-AAA2-487C-155C-F17B503A9CA4}"/>
                </a:ext>
              </a:extLst>
            </p:cNvPr>
            <p:cNvSpPr txBox="1"/>
            <p:nvPr/>
          </p:nvSpPr>
          <p:spPr>
            <a:xfrm>
              <a:off x="17561516" y="8565963"/>
              <a:ext cx="4173936" cy="9233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EE5120"/>
                </a:buClr>
                <a:buSzPct val="100000"/>
                <a:buFontTx/>
                <a:buNone/>
                <a:tabLst/>
                <a:defRPr/>
              </a:pPr>
              <a:r>
                <a:rPr kumimoji="0" lang="en-IN" sz="1200" b="1" i="0" u="none" strike="noStrike" kern="1200" cap="none" spc="0" normalizeH="0" baseline="0" noProof="0" dirty="0">
                  <a:ln>
                    <a:noFill/>
                  </a:ln>
                  <a:solidFill>
                    <a:srgbClr val="F2F0ED">
                      <a:lumMod val="25000"/>
                    </a:srgbClr>
                  </a:solidFill>
                  <a:effectLst/>
                  <a:uLnTx/>
                  <a:uFillTx/>
                  <a:latin typeface="Arial" panose="020B0604020202020204" pitchFamily="34" charset="0"/>
                  <a:ea typeface="+mn-ea"/>
                  <a:cs typeface="+mn-cs"/>
                </a:rPr>
                <a:t>Shippable Product Increment</a:t>
              </a:r>
            </a:p>
          </p:txBody>
        </p:sp>
      </p:grpSp>
      <p:sp>
        <p:nvSpPr>
          <p:cNvPr id="18" name="TextBox 17">
            <a:extLst>
              <a:ext uri="{FF2B5EF4-FFF2-40B4-BE49-F238E27FC236}">
                <a16:creationId xmlns:a16="http://schemas.microsoft.com/office/drawing/2014/main" id="{96DA02B2-1656-58BF-D89A-682CDEF88381}"/>
              </a:ext>
            </a:extLst>
          </p:cNvPr>
          <p:cNvSpPr txBox="1"/>
          <p:nvPr/>
        </p:nvSpPr>
        <p:spPr>
          <a:xfrm>
            <a:off x="6270130" y="1594088"/>
            <a:ext cx="567818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F2F0ED">
                    <a:lumMod val="25000"/>
                  </a:srgbClr>
                </a:solidFill>
                <a:effectLst/>
                <a:uLnTx/>
                <a:uFillTx/>
                <a:latin typeface="Arial" panose="020B0604020202020204" pitchFamily="34" charset="0"/>
                <a:ea typeface="+mn-ea"/>
                <a:cs typeface="+mn-cs"/>
              </a:rPr>
              <a:t>Once the sprint begins, you aren't allowed to add any new requirements. </a:t>
            </a:r>
            <a:endParaRPr kumimoji="0" lang="en-IN" sz="1400" b="1" i="0" u="none" strike="noStrike" kern="1200" cap="none" spc="0" normalizeH="0" baseline="0" noProof="0" dirty="0">
              <a:ln>
                <a:noFill/>
              </a:ln>
              <a:solidFill>
                <a:srgbClr val="F2F0ED">
                  <a:lumMod val="25000"/>
                </a:srgbClr>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366808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1"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par>
                                <p:cTn id="12" presetID="10"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1000"/>
                                        <p:tgtEl>
                                          <p:spTgt spid="18"/>
                                        </p:tgtEl>
                                      </p:cBhvr>
                                    </p:animEffect>
                                    <p:anim calcmode="lin" valueType="num">
                                      <p:cBhvr>
                                        <p:cTn id="20" dur="1000" fill="hold"/>
                                        <p:tgtEl>
                                          <p:spTgt spid="18"/>
                                        </p:tgtEl>
                                        <p:attrNameLst>
                                          <p:attrName>ppt_x</p:attrName>
                                        </p:attrNameLst>
                                      </p:cBhvr>
                                      <p:tavLst>
                                        <p:tav tm="0">
                                          <p:val>
                                            <p:strVal val="#ppt_x"/>
                                          </p:val>
                                        </p:tav>
                                        <p:tav tm="100000">
                                          <p:val>
                                            <p:strVal val="#ppt_x"/>
                                          </p:val>
                                        </p:tav>
                                      </p:tavLst>
                                    </p:anim>
                                    <p:anim calcmode="lin" valueType="num">
                                      <p:cBhvr>
                                        <p:cTn id="21"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5088E6A-D79F-CF70-E6E9-A3DB1650C4A4}"/>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55D76A-9B6E-CD41-ABBE-F6C938295BAD}" type="slidenum">
              <a:rPr kumimoji="0" lang="en-US" sz="700" b="0" i="0" u="none" strike="noStrike" kern="1200" cap="none" spc="0" normalizeH="0" baseline="0" noProof="0" smtClean="0">
                <a:ln>
                  <a:noFill/>
                </a:ln>
                <a:solidFill>
                  <a:srgbClr val="FF462D"/>
                </a:solidFill>
                <a:effectLst/>
                <a:uLnTx/>
                <a:uFillTx/>
                <a:latin typeface="TWK Everett" panose="020B0204000000000000" pitchFamily="34" charset="77"/>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00" b="0" i="0" u="none" strike="noStrike" kern="1200" cap="none" spc="0" normalizeH="0" baseline="0" noProof="0">
              <a:ln>
                <a:noFill/>
              </a:ln>
              <a:solidFill>
                <a:srgbClr val="FF462D"/>
              </a:solidFill>
              <a:effectLst/>
              <a:uLnTx/>
              <a:uFillTx/>
              <a:latin typeface="TWK Everett" panose="020B0204000000000000" pitchFamily="34" charset="77"/>
              <a:ea typeface="+mn-ea"/>
              <a:cs typeface="+mn-cs"/>
            </a:endParaRPr>
          </a:p>
        </p:txBody>
      </p:sp>
      <p:sp>
        <p:nvSpPr>
          <p:cNvPr id="3" name="Text Placeholder 2">
            <a:extLst>
              <a:ext uri="{FF2B5EF4-FFF2-40B4-BE49-F238E27FC236}">
                <a16:creationId xmlns:a16="http://schemas.microsoft.com/office/drawing/2014/main" id="{0D7E7F23-B450-C0DC-1E9F-54D8C80448FB}"/>
              </a:ext>
            </a:extLst>
          </p:cNvPr>
          <p:cNvSpPr>
            <a:spLocks noGrp="1"/>
          </p:cNvSpPr>
          <p:nvPr>
            <p:ph type="body" sz="quarter" idx="16"/>
          </p:nvPr>
        </p:nvSpPr>
        <p:spPr/>
        <p:txBody>
          <a:bodyPr/>
          <a:lstStyle/>
          <a:p>
            <a:r>
              <a:rPr lang="en-US" dirty="0"/>
              <a:t>Backlog/Requirements</a:t>
            </a:r>
          </a:p>
        </p:txBody>
      </p:sp>
      <p:sp>
        <p:nvSpPr>
          <p:cNvPr id="4" name="Text Placeholder 3">
            <a:extLst>
              <a:ext uri="{FF2B5EF4-FFF2-40B4-BE49-F238E27FC236}">
                <a16:creationId xmlns:a16="http://schemas.microsoft.com/office/drawing/2014/main" id="{59E52C29-05AA-7428-8490-62BCE42CF1EE}"/>
              </a:ext>
            </a:extLst>
          </p:cNvPr>
          <p:cNvSpPr>
            <a:spLocks noGrp="1"/>
          </p:cNvSpPr>
          <p:nvPr>
            <p:ph type="body" sz="quarter" idx="27"/>
          </p:nvPr>
        </p:nvSpPr>
        <p:spPr/>
        <p:txBody>
          <a:bodyPr/>
          <a:lstStyle/>
          <a:p>
            <a:r>
              <a:rPr lang="en-US" dirty="0"/>
              <a:t>Prioritized Items</a:t>
            </a:r>
          </a:p>
        </p:txBody>
      </p:sp>
      <p:sp>
        <p:nvSpPr>
          <p:cNvPr id="5" name="Text Placeholder 4">
            <a:extLst>
              <a:ext uri="{FF2B5EF4-FFF2-40B4-BE49-F238E27FC236}">
                <a16:creationId xmlns:a16="http://schemas.microsoft.com/office/drawing/2014/main" id="{0358F77D-144F-F045-C878-62010CBEE590}"/>
              </a:ext>
            </a:extLst>
          </p:cNvPr>
          <p:cNvSpPr>
            <a:spLocks noGrp="1"/>
          </p:cNvSpPr>
          <p:nvPr>
            <p:ph type="body" sz="quarter" idx="30"/>
          </p:nvPr>
        </p:nvSpPr>
        <p:spPr/>
        <p:txBody>
          <a:bodyPr/>
          <a:lstStyle/>
          <a:p>
            <a:r>
              <a:rPr lang="en-US" dirty="0"/>
              <a:t>Items Tested &amp; Ready to Deliver</a:t>
            </a:r>
          </a:p>
        </p:txBody>
      </p:sp>
      <p:sp>
        <p:nvSpPr>
          <p:cNvPr id="6" name="Text Placeholder 5">
            <a:extLst>
              <a:ext uri="{FF2B5EF4-FFF2-40B4-BE49-F238E27FC236}">
                <a16:creationId xmlns:a16="http://schemas.microsoft.com/office/drawing/2014/main" id="{7F195878-478D-A123-6232-29FCF0CFA591}"/>
              </a:ext>
            </a:extLst>
          </p:cNvPr>
          <p:cNvSpPr>
            <a:spLocks noGrp="1"/>
          </p:cNvSpPr>
          <p:nvPr>
            <p:ph type="body" sz="quarter" idx="33"/>
          </p:nvPr>
        </p:nvSpPr>
        <p:spPr/>
        <p:txBody>
          <a:bodyPr/>
          <a:lstStyle/>
          <a:p>
            <a:r>
              <a:rPr lang="en-US" dirty="0"/>
              <a:t>Items Delivered to Customer</a:t>
            </a:r>
          </a:p>
        </p:txBody>
      </p:sp>
      <p:sp>
        <p:nvSpPr>
          <p:cNvPr id="7" name="Text Placeholder 6">
            <a:extLst>
              <a:ext uri="{FF2B5EF4-FFF2-40B4-BE49-F238E27FC236}">
                <a16:creationId xmlns:a16="http://schemas.microsoft.com/office/drawing/2014/main" id="{C11C0456-0D9E-6641-373C-5DE89D30018A}"/>
              </a:ext>
            </a:extLst>
          </p:cNvPr>
          <p:cNvSpPr>
            <a:spLocks noGrp="1"/>
          </p:cNvSpPr>
          <p:nvPr>
            <p:ph type="body" sz="quarter" idx="11"/>
          </p:nvPr>
        </p:nvSpPr>
        <p:spPr/>
        <p:txBody>
          <a:bodyPr/>
          <a:lstStyle/>
          <a:p>
            <a:r>
              <a:rPr lang="en-US" dirty="0"/>
              <a:t>To Do</a:t>
            </a:r>
          </a:p>
        </p:txBody>
      </p:sp>
      <p:sp>
        <p:nvSpPr>
          <p:cNvPr id="8" name="Text Placeholder 7">
            <a:extLst>
              <a:ext uri="{FF2B5EF4-FFF2-40B4-BE49-F238E27FC236}">
                <a16:creationId xmlns:a16="http://schemas.microsoft.com/office/drawing/2014/main" id="{B5EFBD72-70F1-8064-2C37-D0C1F3D79570}"/>
              </a:ext>
            </a:extLst>
          </p:cNvPr>
          <p:cNvSpPr>
            <a:spLocks noGrp="1"/>
          </p:cNvSpPr>
          <p:nvPr>
            <p:ph type="body" sz="quarter" idx="14"/>
          </p:nvPr>
        </p:nvSpPr>
        <p:spPr/>
        <p:txBody>
          <a:bodyPr/>
          <a:lstStyle/>
          <a:p>
            <a:r>
              <a:rPr lang="en-US" dirty="0"/>
              <a:t>Doing</a:t>
            </a:r>
          </a:p>
        </p:txBody>
      </p:sp>
      <p:sp>
        <p:nvSpPr>
          <p:cNvPr id="9" name="Text Placeholder 8">
            <a:extLst>
              <a:ext uri="{FF2B5EF4-FFF2-40B4-BE49-F238E27FC236}">
                <a16:creationId xmlns:a16="http://schemas.microsoft.com/office/drawing/2014/main" id="{42A6CB05-639D-AE66-6E30-C938DC5A71DD}"/>
              </a:ext>
            </a:extLst>
          </p:cNvPr>
          <p:cNvSpPr>
            <a:spLocks noGrp="1"/>
          </p:cNvSpPr>
          <p:nvPr>
            <p:ph type="body" sz="quarter" idx="29"/>
          </p:nvPr>
        </p:nvSpPr>
        <p:spPr/>
        <p:txBody>
          <a:bodyPr/>
          <a:lstStyle/>
          <a:p>
            <a:r>
              <a:rPr lang="en-US" dirty="0"/>
              <a:t>Ready To Release</a:t>
            </a:r>
          </a:p>
        </p:txBody>
      </p:sp>
      <p:sp>
        <p:nvSpPr>
          <p:cNvPr id="10" name="Text Placeholder 9">
            <a:extLst>
              <a:ext uri="{FF2B5EF4-FFF2-40B4-BE49-F238E27FC236}">
                <a16:creationId xmlns:a16="http://schemas.microsoft.com/office/drawing/2014/main" id="{03435B0F-A58C-779A-B34A-C759D9DF4230}"/>
              </a:ext>
            </a:extLst>
          </p:cNvPr>
          <p:cNvSpPr>
            <a:spLocks noGrp="1"/>
          </p:cNvSpPr>
          <p:nvPr>
            <p:ph type="body" sz="quarter" idx="32"/>
          </p:nvPr>
        </p:nvSpPr>
        <p:spPr/>
        <p:txBody>
          <a:bodyPr/>
          <a:lstStyle/>
          <a:p>
            <a:r>
              <a:rPr lang="en-US" dirty="0"/>
              <a:t>Done</a:t>
            </a:r>
          </a:p>
        </p:txBody>
      </p:sp>
      <p:sp>
        <p:nvSpPr>
          <p:cNvPr id="11" name="Title 10">
            <a:extLst>
              <a:ext uri="{FF2B5EF4-FFF2-40B4-BE49-F238E27FC236}">
                <a16:creationId xmlns:a16="http://schemas.microsoft.com/office/drawing/2014/main" id="{42629252-1019-6F9F-1967-59FFDBB6D727}"/>
              </a:ext>
            </a:extLst>
          </p:cNvPr>
          <p:cNvSpPr>
            <a:spLocks noGrp="1"/>
          </p:cNvSpPr>
          <p:nvPr>
            <p:ph type="title"/>
          </p:nvPr>
        </p:nvSpPr>
        <p:spPr/>
        <p:txBody>
          <a:bodyPr/>
          <a:lstStyle/>
          <a:p>
            <a:r>
              <a:rPr lang="en-US" dirty="0"/>
              <a:t>Agile</a:t>
            </a:r>
          </a:p>
        </p:txBody>
      </p:sp>
      <p:sp>
        <p:nvSpPr>
          <p:cNvPr id="12" name="Text Placeholder 11">
            <a:extLst>
              <a:ext uri="{FF2B5EF4-FFF2-40B4-BE49-F238E27FC236}">
                <a16:creationId xmlns:a16="http://schemas.microsoft.com/office/drawing/2014/main" id="{8B6E9FC7-12B3-63CF-A04F-FEA6610B4EAA}"/>
              </a:ext>
            </a:extLst>
          </p:cNvPr>
          <p:cNvSpPr>
            <a:spLocks noGrp="1"/>
          </p:cNvSpPr>
          <p:nvPr>
            <p:ph type="body" sz="quarter" idx="51"/>
          </p:nvPr>
        </p:nvSpPr>
        <p:spPr/>
        <p:txBody>
          <a:bodyPr/>
          <a:lstStyle/>
          <a:p>
            <a:r>
              <a:rPr lang="en-US" dirty="0"/>
              <a:t>Kanban Process</a:t>
            </a:r>
          </a:p>
        </p:txBody>
      </p:sp>
      <p:sp>
        <p:nvSpPr>
          <p:cNvPr id="13" name="Text Placeholder 12">
            <a:extLst>
              <a:ext uri="{FF2B5EF4-FFF2-40B4-BE49-F238E27FC236}">
                <a16:creationId xmlns:a16="http://schemas.microsoft.com/office/drawing/2014/main" id="{EC403970-22EA-F7A8-EFAF-28CB7D02C9BE}"/>
              </a:ext>
            </a:extLst>
          </p:cNvPr>
          <p:cNvSpPr>
            <a:spLocks noGrp="1"/>
          </p:cNvSpPr>
          <p:nvPr>
            <p:ph type="body" sz="quarter" idx="48"/>
          </p:nvPr>
        </p:nvSpPr>
        <p:spPr/>
        <p:txBody>
          <a:bodyPr/>
          <a:lstStyle/>
          <a:p>
            <a:r>
              <a:rPr lang="en-US" dirty="0"/>
              <a:t>Requirement 1</a:t>
            </a:r>
          </a:p>
          <a:p>
            <a:r>
              <a:rPr lang="en-US" dirty="0"/>
              <a:t>Requirement 2</a:t>
            </a:r>
          </a:p>
          <a:p>
            <a:r>
              <a:rPr lang="en-US" dirty="0"/>
              <a:t>Requirement 3</a:t>
            </a:r>
          </a:p>
        </p:txBody>
      </p:sp>
      <p:sp>
        <p:nvSpPr>
          <p:cNvPr id="14" name="Text Placeholder 13">
            <a:extLst>
              <a:ext uri="{FF2B5EF4-FFF2-40B4-BE49-F238E27FC236}">
                <a16:creationId xmlns:a16="http://schemas.microsoft.com/office/drawing/2014/main" id="{BFB87BA2-FFC9-7CD1-1764-B7E3D26E8A46}"/>
              </a:ext>
            </a:extLst>
          </p:cNvPr>
          <p:cNvSpPr>
            <a:spLocks noGrp="1"/>
          </p:cNvSpPr>
          <p:nvPr>
            <p:ph type="body" sz="quarter" idx="46"/>
          </p:nvPr>
        </p:nvSpPr>
        <p:spPr/>
        <p:txBody>
          <a:bodyPr/>
          <a:lstStyle/>
          <a:p>
            <a:r>
              <a:rPr lang="en-US" dirty="0"/>
              <a:t>Requirement 4</a:t>
            </a:r>
          </a:p>
        </p:txBody>
      </p:sp>
      <p:sp>
        <p:nvSpPr>
          <p:cNvPr id="15" name="Text Placeholder 14">
            <a:extLst>
              <a:ext uri="{FF2B5EF4-FFF2-40B4-BE49-F238E27FC236}">
                <a16:creationId xmlns:a16="http://schemas.microsoft.com/office/drawing/2014/main" id="{C5075010-A9A3-0B01-976C-113C22F81156}"/>
              </a:ext>
            </a:extLst>
          </p:cNvPr>
          <p:cNvSpPr>
            <a:spLocks noGrp="1"/>
          </p:cNvSpPr>
          <p:nvPr>
            <p:ph type="body" sz="quarter" idx="49"/>
          </p:nvPr>
        </p:nvSpPr>
        <p:spPr/>
        <p:txBody>
          <a:bodyPr/>
          <a:lstStyle/>
          <a:p>
            <a:r>
              <a:rPr lang="en-US" dirty="0"/>
              <a:t>Requirement 5</a:t>
            </a:r>
          </a:p>
        </p:txBody>
      </p:sp>
      <p:sp>
        <p:nvSpPr>
          <p:cNvPr id="16" name="Text Placeholder 15">
            <a:extLst>
              <a:ext uri="{FF2B5EF4-FFF2-40B4-BE49-F238E27FC236}">
                <a16:creationId xmlns:a16="http://schemas.microsoft.com/office/drawing/2014/main" id="{666893AF-7C69-3C80-A943-32A0C47C54D6}"/>
              </a:ext>
            </a:extLst>
          </p:cNvPr>
          <p:cNvSpPr>
            <a:spLocks noGrp="1"/>
          </p:cNvSpPr>
          <p:nvPr>
            <p:ph type="body" sz="quarter" idx="50"/>
          </p:nvPr>
        </p:nvSpPr>
        <p:spPr/>
        <p:txBody>
          <a:bodyPr/>
          <a:lstStyle/>
          <a:p>
            <a:r>
              <a:rPr lang="en-US" dirty="0"/>
              <a:t>Requirement 6</a:t>
            </a:r>
          </a:p>
        </p:txBody>
      </p:sp>
      <p:sp>
        <p:nvSpPr>
          <p:cNvPr id="17" name="TextBox 16">
            <a:extLst>
              <a:ext uri="{FF2B5EF4-FFF2-40B4-BE49-F238E27FC236}">
                <a16:creationId xmlns:a16="http://schemas.microsoft.com/office/drawing/2014/main" id="{379E1F63-6048-D568-137A-685501880054}"/>
              </a:ext>
            </a:extLst>
          </p:cNvPr>
          <p:cNvSpPr txBox="1"/>
          <p:nvPr/>
        </p:nvSpPr>
        <p:spPr>
          <a:xfrm>
            <a:off x="228599" y="5111070"/>
            <a:ext cx="11584460"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3D3B3B"/>
                </a:solidFill>
                <a:effectLst/>
                <a:uLnTx/>
                <a:uFillTx/>
                <a:latin typeface="Arial" panose="020B0604020202020204" pitchFamily="34" charset="0"/>
                <a:ea typeface="+mn-ea"/>
                <a:cs typeface="+mn-cs"/>
              </a:rPr>
              <a:t>Kanban </a:t>
            </a:r>
            <a:r>
              <a:rPr kumimoji="0" lang="en-US" sz="1600" b="1" i="1" u="none" strike="noStrike" kern="1200" cap="none" spc="0" normalizeH="0" baseline="0" noProof="0" dirty="0">
                <a:ln>
                  <a:noFill/>
                </a:ln>
                <a:solidFill>
                  <a:srgbClr val="3D3B3B"/>
                </a:solidFill>
                <a:effectLst/>
                <a:uLnTx/>
                <a:uFillTx/>
                <a:latin typeface="Arial" panose="020B0604020202020204" pitchFamily="34" charset="0"/>
                <a:ea typeface="+mn-ea"/>
                <a:cs typeface="+mn-cs"/>
              </a:rPr>
              <a:t>focuses on maintaining a continuous task flow and continuous delivery</a:t>
            </a:r>
            <a:r>
              <a:rPr kumimoji="0" lang="en-US" sz="1600" b="0" i="0" u="none" strike="noStrike" kern="1200" cap="none" spc="0" normalizeH="0" baseline="0" noProof="0" dirty="0">
                <a:ln>
                  <a:noFill/>
                </a:ln>
                <a:solidFill>
                  <a:srgbClr val="3D3B3B"/>
                </a:solidFill>
                <a:effectLst/>
                <a:uLnTx/>
                <a:uFillTx/>
                <a:latin typeface="Arial" panose="020B0604020202020204" pitchFamily="34" charset="0"/>
                <a:ea typeface="+mn-ea"/>
                <a:cs typeface="+mn-cs"/>
              </a:rPr>
              <a:t>. At the same time, the team is never given more work than it can handle. This is accomplished through the two primary principles of Kanban: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3D3B3B"/>
                </a:solidFill>
                <a:effectLst/>
                <a:uLnTx/>
                <a:uFillTx/>
                <a:latin typeface="Arial" panose="020B0604020202020204" pitchFamily="34" charset="0"/>
                <a:ea typeface="+mn-ea"/>
                <a:cs typeface="+mn-cs"/>
              </a:rPr>
              <a:t>Visualize your work</a:t>
            </a:r>
            <a:r>
              <a:rPr kumimoji="0" lang="en-US" sz="1600" b="0" i="0" u="none" strike="noStrike" kern="1200" cap="none" spc="0" normalizeH="0" baseline="0" noProof="0" dirty="0">
                <a:ln>
                  <a:noFill/>
                </a:ln>
                <a:solidFill>
                  <a:srgbClr val="3D3B3B"/>
                </a:solidFill>
                <a:effectLst/>
                <a:uLnTx/>
                <a:uFillTx/>
                <a:latin typeface="Arial" panose="020B0604020202020204" pitchFamily="34" charset="0"/>
                <a:ea typeface="+mn-ea"/>
                <a:cs typeface="+mn-cs"/>
              </a:rPr>
              <a:t>, </a:t>
            </a:r>
            <a:r>
              <a:rPr kumimoji="0" lang="en-US" sz="1600" b="1" i="0" u="none" strike="noStrike" kern="1200" cap="none" spc="0" normalizeH="0" baseline="0" noProof="0" dirty="0">
                <a:ln>
                  <a:noFill/>
                </a:ln>
                <a:solidFill>
                  <a:srgbClr val="3D3B3B"/>
                </a:solidFill>
                <a:effectLst/>
                <a:uLnTx/>
                <a:uFillTx/>
                <a:latin typeface="Arial" panose="020B0604020202020204" pitchFamily="34" charset="0"/>
                <a:ea typeface="+mn-ea"/>
                <a:cs typeface="+mn-cs"/>
              </a:rPr>
              <a:t>Limiting Work-in-progress</a:t>
            </a:r>
            <a:endParaRPr kumimoji="0" lang="en-IN" sz="1600" b="1" i="0" u="none" strike="noStrike" kern="1200" cap="none" spc="0" normalizeH="0" baseline="0" noProof="0" dirty="0">
              <a:ln>
                <a:noFill/>
              </a:ln>
              <a:solidFill>
                <a:srgbClr val="3D3B3B"/>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50408412"/>
      </p:ext>
    </p:extLst>
  </p:cSld>
  <p:clrMapOvr>
    <a:masterClrMapping/>
  </p:clrMapOvr>
</p:sld>
</file>

<file path=ppt/theme/theme1.xml><?xml version="1.0" encoding="utf-8"?>
<a:theme xmlns:a="http://schemas.openxmlformats.org/drawingml/2006/main" name="Kyndryl Template">
  <a:themeElements>
    <a:clrScheme name="Kyndryl 20220421">
      <a:dk1>
        <a:srgbClr val="002313"/>
      </a:dk1>
      <a:lt1>
        <a:srgbClr val="FFFFFF"/>
      </a:lt1>
      <a:dk2>
        <a:srgbClr val="3D3B3B"/>
      </a:dk2>
      <a:lt2>
        <a:srgbClr val="F2F0ED"/>
      </a:lt2>
      <a:accent1>
        <a:srgbClr val="FF462D"/>
      </a:accent1>
      <a:accent2>
        <a:srgbClr val="E4F4F1"/>
      </a:accent2>
      <a:accent3>
        <a:srgbClr val="4CDD84"/>
      </a:accent3>
      <a:accent4>
        <a:srgbClr val="287079"/>
      </a:accent4>
      <a:accent5>
        <a:srgbClr val="9E9287"/>
      </a:accent5>
      <a:accent6>
        <a:srgbClr val="187E3E"/>
      </a:accent6>
      <a:hlink>
        <a:srgbClr val="FF462D"/>
      </a:hlink>
      <a:folHlink>
        <a:srgbClr val="4CDD84"/>
      </a:folHlink>
    </a:clrScheme>
    <a:fontScheme name="K">
      <a:majorFont>
        <a:latin typeface="TWK Everett"/>
        <a:ea typeface=""/>
        <a:cs typeface=""/>
      </a:majorFont>
      <a:minorFont>
        <a:latin typeface="TWK Everet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lgn="l">
          <a:defRPr sz="1400" dirty="0">
            <a:solidFill>
              <a:schemeClr val="bg1"/>
            </a:solidFill>
            <a:latin typeface="Arial" panose="020B0604020202020204" pitchFamily="34" charset="0"/>
          </a:defRPr>
        </a:defPPr>
      </a:lstStyle>
    </a:txDef>
  </a:objectDefaults>
  <a:extraClrSchemeLst/>
  <a:custClrLst>
    <a:custClr name="White">
      <a:srgbClr val="FFFFFF"/>
    </a:custClr>
    <a:custClr name="Cloud">
      <a:srgbClr val="F2F1EE"/>
    </a:custClr>
    <a:custClr name="Spruce">
      <a:srgbClr val="29707A"/>
    </a:custClr>
    <a:custClr name="Deep Forest">
      <a:srgbClr val="042315"/>
    </a:custClr>
    <a:custClr name="Warm Red">
      <a:srgbClr val="FF462D"/>
    </a:custClr>
    <a:custClr name="Skye">
      <a:srgbClr val="E4F4F1"/>
    </a:custClr>
    <a:custClr name="Spring Green">
      <a:srgbClr val="4CDD84"/>
    </a:custClr>
    <a:custClr name="Earth">
      <a:srgbClr val="9E9287"/>
    </a:custClr>
    <a:custClr name="Dark Stone">
      <a:srgbClr val="3D3C3C"/>
    </a:custClr>
    <a:custClr name="Digital Dark Spring Green">
      <a:srgbClr val="187E3F"/>
    </a:custClr>
    <a:custClr name="Digital Dark Earth">
      <a:srgbClr val="565049"/>
    </a:custClr>
  </a:custClrLst>
  <a:extLst>
    <a:ext uri="{05A4C25C-085E-4340-85A3-A5531E510DB2}">
      <thm15:themeFamily xmlns:thm15="http://schemas.microsoft.com/office/thememl/2012/main" name="Kyndryl_Powerpoint_Template_TWKEverett-R-2023" id="{585D425D-8862-AB45-8514-B6DE27BACC29}" vid="{3AF5C10A-ECFE-AF42-B835-B1F41ED9A4F2}"/>
    </a:ext>
  </a:extLst>
</a:theme>
</file>

<file path=docProps/app.xml><?xml version="1.0" encoding="utf-8"?>
<Properties xmlns="http://schemas.openxmlformats.org/officeDocument/2006/extended-properties" xmlns:vt="http://schemas.openxmlformats.org/officeDocument/2006/docPropsVTypes">
  <TotalTime>1</TotalTime>
  <Words>878</Words>
  <Application>Microsoft Macintosh PowerPoint</Application>
  <PresentationFormat>Widescreen</PresentationFormat>
  <Paragraphs>99</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Courier New</vt:lpstr>
      <vt:lpstr>Helvetica Neue Medium</vt:lpstr>
      <vt:lpstr>proxima-soft</vt:lpstr>
      <vt:lpstr>System Font Regular</vt:lpstr>
      <vt:lpstr>TWK Everett</vt:lpstr>
      <vt:lpstr>Kyndryl Template</vt:lpstr>
      <vt:lpstr>PowerPoint Presentation</vt:lpstr>
      <vt:lpstr>Agile</vt:lpstr>
      <vt:lpstr>Agile</vt:lpstr>
      <vt:lpstr>What is Agile Software Development?</vt:lpstr>
      <vt:lpstr>Agile</vt:lpstr>
      <vt:lpstr>Agile</vt:lpstr>
      <vt:lpstr>Agile</vt:lpstr>
      <vt:lpstr>Agile</vt:lpstr>
      <vt:lpstr>Agile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Siddharth Karkhanis</dc:creator>
  <cp:lastModifiedBy>Siddharth Karkhanis</cp:lastModifiedBy>
  <cp:revision>1</cp:revision>
  <dcterms:created xsi:type="dcterms:W3CDTF">2025-08-25T07:38:57Z</dcterms:created>
  <dcterms:modified xsi:type="dcterms:W3CDTF">2025-08-25T07:40:04Z</dcterms:modified>
</cp:coreProperties>
</file>