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362" r:id="rId3"/>
    <p:sldId id="363" r:id="rId4"/>
    <p:sldId id="361" r:id="rId5"/>
    <p:sldId id="358" r:id="rId6"/>
    <p:sldId id="359" r:id="rId7"/>
    <p:sldId id="360" r:id="rId8"/>
    <p:sldId id="355" r:id="rId9"/>
    <p:sldId id="356" r:id="rId10"/>
    <p:sldId id="351" r:id="rId11"/>
    <p:sldId id="346" r:id="rId12"/>
    <p:sldId id="347" r:id="rId13"/>
    <p:sldId id="348" r:id="rId14"/>
    <p:sldId id="349" r:id="rId15"/>
    <p:sldId id="3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/>
    <p:restoredTop sz="94914"/>
  </p:normalViewPr>
  <p:slideViewPr>
    <p:cSldViewPr snapToGrid="0" snapToObjects="1">
      <p:cViewPr>
        <p:scale>
          <a:sx n="181" d="100"/>
          <a:sy n="181" d="100"/>
        </p:scale>
        <p:origin x="2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058B0-8162-864B-AE86-8B8874D98977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DE2A-C972-BB4E-BAA3-29C1A6C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79380-385F-4B89-8766-4A04E7FABB8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DDE2A-C972-BB4E-BAA3-29C1A6CCF3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1133"/>
          <a:stretch>
            <a:fillRect/>
          </a:stretch>
        </p:blipFill>
        <p:spPr bwMode="auto">
          <a:xfrm rot="16200000">
            <a:off x="10174762" y="4840762"/>
            <a:ext cx="1778903" cy="2255573"/>
          </a:xfrm>
          <a:prstGeom prst="rect">
            <a:avLst/>
          </a:prstGeom>
          <a:noFill/>
        </p:spPr>
      </p:pic>
      <p:pic>
        <p:nvPicPr>
          <p:cNvPr id="8" name="Picture 2" descr="http://www.textually.org/textually/archives/images/set3/networ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>
            <a:off x="0" y="0"/>
            <a:ext cx="3810000" cy="3810000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0" y="2492896"/>
            <a:ext cx="12192000" cy="1440160"/>
            <a:chOff x="0" y="2708920"/>
            <a:chExt cx="9144000" cy="1440160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0" y="2708920"/>
              <a:ext cx="9144000" cy="144016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>
            <a:xfrm>
              <a:off x="0" y="270892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4149080"/>
              <a:ext cx="9144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0" y="3212331"/>
            <a:ext cx="12192000" cy="50470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lang="ko-KR" altLang="en-US" sz="32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  <a:lvl5pPr>
              <a:buNone/>
              <a:defRPr/>
            </a:lvl5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65104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800" b="1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97152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발표자</a:t>
            </a:r>
            <a:endParaRPr lang="en-US" altLang="ko-KR" dirty="0" smtClean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229200"/>
            <a:ext cx="12192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2000" b="1" spc="30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lang="ko-KR" altLang="en-US" dirty="0" smtClean="0"/>
              <a:t>소속</a:t>
            </a:r>
            <a:endParaRPr lang="en-US" altLang="ko-KR" dirty="0" smtClean="0"/>
          </a:p>
        </p:txBody>
      </p: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562074"/>
          </a:xfrm>
          <a:prstGeom prst="rect">
            <a:avLst/>
          </a:prstGeom>
        </p:spPr>
        <p:txBody>
          <a:bodyPr/>
          <a:lstStyle>
            <a:lvl1pPr>
              <a:defRPr lang="ko-KR" altLang="en-US" sz="2800" b="1" kern="12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342900" lvl="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inbar3.png"/>
          <p:cNvPicPr preferRelativeResize="0">
            <a:picLocks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6"/>
          <p:cNvSpPr>
            <a:spLocks noGrp="1"/>
          </p:cNvSpPr>
          <p:nvPr>
            <p:ph type="title"/>
          </p:nvPr>
        </p:nvSpPr>
        <p:spPr>
          <a:xfrm>
            <a:off x="0" y="58614"/>
            <a:ext cx="12192000" cy="562074"/>
          </a:xfrm>
          <a:prstGeom prst="rect">
            <a:avLst/>
          </a:prstGeom>
        </p:spPr>
        <p:txBody>
          <a:bodyPr lIns="360000" rIns="360000">
            <a:normAutofit/>
          </a:bodyPr>
          <a:lstStyle>
            <a:lvl1pPr algn="l">
              <a:defRPr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36000" y="6525344"/>
            <a:ext cx="11520000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 userDrawn="1"/>
        </p:nvSpPr>
        <p:spPr>
          <a:xfrm>
            <a:off x="336000" y="6525345"/>
            <a:ext cx="79829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spAutoFit/>
          </a:bodyPr>
          <a:lstStyle/>
          <a:p>
            <a:pPr algn="l"/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Cyc</a:t>
            </a:r>
            <a:r>
              <a:rPr lang="en-US" altLang="ko-KR" sz="1000" b="1" i="0" dirty="0" smtClean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altLang="ko-KR" sz="1000" b="1" i="0" dirty="0" err="1" smtClean="0">
                <a:solidFill>
                  <a:schemeClr val="tx2">
                    <a:lumMod val="75000"/>
                  </a:schemeClr>
                </a:solidFill>
              </a:rPr>
              <a:t>OpenCyc</a:t>
            </a:r>
            <a:endParaRPr lang="ko-KR" altLang="en-US" sz="1000" b="1" i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1646541" y="6525344"/>
            <a:ext cx="20945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t" anchorCtr="0">
            <a:noAutofit/>
          </a:bodyPr>
          <a:lstStyle/>
          <a:p>
            <a:pPr marL="0" algn="r" defTabSz="914400" rtl="0" eaLnBrk="1" latinLnBrk="1" hangingPunct="1"/>
            <a:fld id="{8D4129CF-AF08-4897-B4DF-500B5FC43FB7}" type="slidenum">
              <a:rPr lang="ko-KR" altLang="en-US" sz="1000" b="1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b="1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2CED-D809-214C-AA93-35F0D79786A5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F4BE-0BC7-CA4C-ADB3-E24379AD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6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ism.tistory.com/898" TargetMode="External"/><Relationship Id="rId4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fxexperience.com/controlsfx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2981752"/>
            <a:ext cx="12192000" cy="504701"/>
          </a:xfrm>
        </p:spPr>
        <p:txBody>
          <a:bodyPr/>
          <a:lstStyle/>
          <a:p>
            <a:r>
              <a:rPr lang="en-US" altLang="ko-KR" dirty="0" smtClean="0"/>
              <a:t>Interactive Knowledge Acquisition Tool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2015. 11. </a:t>
            </a:r>
            <a:r>
              <a:rPr lang="en-US" altLang="ko-KR" smtClean="0"/>
              <a:t>11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Artificial Intelligence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7" y="1773620"/>
            <a:ext cx="8745414" cy="4548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1325213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mtClean="0"/>
              <a:t>기능적 가이드 라인이기 때문에 사용 편의성이 높지 않음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0.1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31" y="881101"/>
            <a:ext cx="9442938" cy="5633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1662" y="1008183"/>
            <a:ext cx="2555630" cy="2543909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36120" y="660547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Rule &amp; Atom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77308" y="968325"/>
            <a:ext cx="3043604" cy="3199230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8267" y="1909371"/>
            <a:ext cx="7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Patient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229708" y="4468115"/>
            <a:ext cx="2891204" cy="1797870"/>
          </a:xfrm>
          <a:prstGeom prst="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8948" y="6258768"/>
            <a:ext cx="81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TestItem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836735" y="1199057"/>
            <a:ext cx="1313121" cy="177942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0570" y="894889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Ontology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Goal</a:t>
            </a:r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18166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81661"/>
            <a:ext cx="12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JavaFX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5" y="1859154"/>
            <a:ext cx="5421053" cy="418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/>
          <a:stretch/>
        </p:blipFill>
        <p:spPr>
          <a:xfrm>
            <a:off x="6259253" y="1859154"/>
            <a:ext cx="5414360" cy="4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2038217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 </a:t>
            </a:r>
            <a:r>
              <a:rPr lang="ko-KR" altLang="en-US" dirty="0" smtClean="0"/>
              <a:t>추가할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0583" y="1406770"/>
            <a:ext cx="597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TestItem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sub-item</a:t>
            </a:r>
            <a:r>
              <a:rPr kumimoji="1" lang="ko-KR" altLang="en-US" dirty="0" smtClean="0"/>
              <a:t>이 존재함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TestValue</a:t>
            </a:r>
            <a:r>
              <a:rPr kumimoji="1" lang="ko-KR" altLang="en-US" dirty="0" smtClean="0"/>
              <a:t>의 </a:t>
            </a:r>
            <a:r>
              <a:rPr kumimoji="1" lang="en-US" altLang="ko-KR" dirty="0" err="1" smtClean="0"/>
              <a:t>StringValue</a:t>
            </a:r>
            <a:r>
              <a:rPr kumimoji="1" lang="ko-KR" altLang="en-US" dirty="0" smtClean="0"/>
              <a:t>에 대한 정확한 구현 범위가 필요</a:t>
            </a:r>
            <a:endParaRPr kumimoji="1" lang="ko-KR" altLang="en-US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TestChecker</a:t>
            </a:r>
            <a:r>
              <a:rPr kumimoji="1" lang="ko-KR" altLang="en-US" dirty="0" smtClean="0"/>
              <a:t>와 </a:t>
            </a:r>
            <a:r>
              <a:rPr kumimoji="1" lang="en-US" altLang="ko-KR" dirty="0" err="1" smtClean="0"/>
              <a:t>TestDomain</a:t>
            </a:r>
            <a:r>
              <a:rPr kumimoji="1" lang="ko-KR" altLang="en-US" dirty="0" smtClean="0"/>
              <a:t> 구현 필요</a:t>
            </a:r>
          </a:p>
          <a:p>
            <a:pPr marL="285750" indent="-28575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참고할만한 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5804" y="1343465"/>
            <a:ext cx="56904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Controls FX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좋은 </a:t>
            </a:r>
            <a:r>
              <a:rPr kumimoji="1" lang="en-US" altLang="ko-KR" dirty="0" err="1" smtClean="0"/>
              <a:t>JavaFX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Control</a:t>
            </a:r>
            <a:r>
              <a:rPr kumimoji="1" lang="ko-KR" altLang="en-US" dirty="0" smtClean="0"/>
              <a:t>을 모아놓은 </a:t>
            </a:r>
            <a:r>
              <a:rPr kumimoji="1" lang="en-US" altLang="ko-KR" dirty="0" smtClean="0"/>
              <a:t>Library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>
                <a:hlinkClick r:id="rId2"/>
              </a:rPr>
              <a:t>http://fxexperience.com/controlsfx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ko-KR" altLang="en-US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Apache </a:t>
            </a:r>
            <a:r>
              <a:rPr kumimoji="1" lang="en-US" altLang="ko-KR" dirty="0" err="1" smtClean="0"/>
              <a:t>Lucene</a:t>
            </a:r>
            <a:r>
              <a:rPr kumimoji="1" lang="en-US" altLang="ko-KR" dirty="0" smtClean="0"/>
              <a:t> : </a:t>
            </a:r>
            <a:r>
              <a:rPr lang="ko-KR" altLang="de-DE" dirty="0"/>
              <a:t>확장 가능한 고성능 </a:t>
            </a:r>
            <a:r>
              <a:rPr lang="ko-KR" altLang="de-DE" dirty="0" smtClean="0"/>
              <a:t>정보검색</a:t>
            </a:r>
            <a:r>
              <a:rPr lang="de-DE" altLang="ko-KR" dirty="0"/>
              <a:t> </a:t>
            </a:r>
            <a:r>
              <a:rPr lang="de-DE" altLang="ko-KR" dirty="0" smtClean="0"/>
              <a:t>Library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de-DE" altLang="ko-KR" dirty="0">
                <a:hlinkClick r:id="rId3"/>
              </a:rPr>
              <a:t>http://</a:t>
            </a:r>
            <a:r>
              <a:rPr kumimoji="1" lang="de-DE" altLang="ko-KR" dirty="0" smtClean="0">
                <a:hlinkClick r:id="rId3"/>
              </a:rPr>
              <a:t>linuxism.tistory.com/898</a:t>
            </a:r>
            <a:endParaRPr kumimoji="1" lang="de-DE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de-DE" altLang="ko-KR" dirty="0">
                <a:hlinkClick r:id="rId4"/>
              </a:rPr>
              <a:t>http://</a:t>
            </a:r>
            <a:r>
              <a:rPr kumimoji="1" lang="de-DE" altLang="ko-KR" dirty="0" smtClean="0">
                <a:hlinkClick r:id="rId4"/>
              </a:rPr>
              <a:t>lucene.apache.org</a:t>
            </a:r>
            <a:endParaRPr kumimoji="1" lang="de-DE" altLang="ko-KR" smtClean="0"/>
          </a:p>
          <a:p>
            <a:pPr marL="742950" lvl="1" indent="-28575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2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자료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[1]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5170"/>
            <a:ext cx="7048500" cy="50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3" y="1037228"/>
            <a:ext cx="6501494" cy="4666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[2]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562100"/>
            <a:ext cx="8713491" cy="383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36447" y="3854726"/>
            <a:ext cx="2700532" cy="377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38055" y="4522569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유사 규칙 리스트에서</a:t>
            </a: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클릭 시 현재 </a:t>
            </a:r>
            <a:r>
              <a:rPr lang="en-US" altLang="ko-KR" sz="1600" dirty="0" smtClean="0">
                <a:solidFill>
                  <a:srgbClr val="FF0000"/>
                </a:solidFill>
              </a:rPr>
              <a:t>edit </a:t>
            </a:r>
            <a:r>
              <a:rPr lang="ko-KR" altLang="en-US" sz="1600" dirty="0" smtClean="0">
                <a:solidFill>
                  <a:srgbClr val="FF0000"/>
                </a:solidFill>
              </a:rPr>
              <a:t>화면에 반영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가이드 라인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0.3 [3]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562100"/>
            <a:ext cx="6718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UI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15" y="2458171"/>
            <a:ext cx="3336400" cy="260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6" y="1389311"/>
            <a:ext cx="6311244" cy="4738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4315" y="5422900"/>
            <a:ext cx="33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버튼 이미지 교체 방법 완료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616" y="1233037"/>
            <a:ext cx="3718969" cy="4934078"/>
            <a:chOff x="6674616" y="1233037"/>
            <a:chExt cx="3718969" cy="4934078"/>
          </a:xfrm>
        </p:grpSpPr>
        <p:sp>
          <p:nvSpPr>
            <p:cNvPr id="3" name="Rectangle 2"/>
            <p:cNvSpPr/>
            <p:nvPr/>
          </p:nvSpPr>
          <p:spPr>
            <a:xfrm>
              <a:off x="7035868" y="2098846"/>
              <a:ext cx="2964955" cy="545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 User Interface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35868" y="3762467"/>
              <a:ext cx="2964955" cy="21336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Structure Manager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9121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6225" y="4436543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TestItem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121" y="513128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Rule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6224" y="5142964"/>
              <a:ext cx="1178169" cy="5451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Atom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66731" y="3377045"/>
              <a:ext cx="503227" cy="50322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99868" y="3418728"/>
              <a:ext cx="10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Interface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5865" y="1486059"/>
              <a:ext cx="2964955" cy="545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Tool Layout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3" idx="2"/>
              <a:endCxn id="17" idx="0"/>
            </p:cNvCxnSpPr>
            <p:nvPr/>
          </p:nvCxnSpPr>
          <p:spPr>
            <a:xfrm flipH="1">
              <a:off x="8518345" y="2643969"/>
              <a:ext cx="1" cy="7330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4616" y="1233037"/>
              <a:ext cx="3718969" cy="493407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64585" y="1305141"/>
            <a:ext cx="4913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To-do Lists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400" dirty="0" smtClean="0"/>
              <a:t>Rule Edit Dialog 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환자 정보 </a:t>
            </a:r>
            <a:r>
              <a:rPr lang="en-US" altLang="ko-KR" sz="2400" dirty="0" smtClean="0"/>
              <a:t>Display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치승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자동완성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 + a)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유사 </a:t>
            </a:r>
            <a:r>
              <a:rPr lang="en-US" altLang="ko-KR" sz="2400" dirty="0" smtClean="0"/>
              <a:t>Rule </a:t>
            </a:r>
            <a:r>
              <a:rPr lang="ko-KR" altLang="en-US" sz="2400" dirty="0" smtClean="0"/>
              <a:t>매칭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남기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같은 </a:t>
            </a:r>
            <a:r>
              <a:rPr lang="en-US" sz="2400" dirty="0" smtClean="0"/>
              <a:t>Consequent</a:t>
            </a:r>
            <a:r>
              <a:rPr lang="ko-KR" altLang="en-US" sz="2400" dirty="0" smtClean="0"/>
              <a:t> 보이기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강세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400" dirty="0" smtClean="0"/>
              <a:t>테스트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현규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2120" y="4326408"/>
            <a:ext cx="55560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dirty="0" smtClean="0"/>
              <a:t>Idea</a:t>
            </a:r>
            <a:endParaRPr lang="ko-KR" alt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2000" dirty="0" smtClean="0"/>
              <a:t>환자 소견 창에서 </a:t>
            </a:r>
            <a:r>
              <a:rPr lang="en-US" altLang="ko-KR" sz="2000" dirty="0" smtClean="0"/>
              <a:t>Atom</a:t>
            </a:r>
            <a:r>
              <a:rPr lang="ko-KR" altLang="en-US" sz="2000" dirty="0" smtClean="0"/>
              <a:t>들을 강조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 Bold)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Atom 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Rule Navigator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2000" dirty="0" smtClean="0"/>
              <a:t>Auto Save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7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14253</TotalTime>
  <Words>263</Words>
  <Application>Microsoft Macintosh PowerPoint</Application>
  <PresentationFormat>와이드스크린</PresentationFormat>
  <Paragraphs>83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Calibri</vt:lpstr>
      <vt:lpstr>Calibri Light</vt:lpstr>
      <vt:lpstr>Arial</vt:lpstr>
      <vt:lpstr>Office Theme</vt:lpstr>
      <vt:lpstr>PowerPoint 프레젠테이션</vt:lpstr>
      <vt:lpstr>Class Diagram 추가할 점</vt:lpstr>
      <vt:lpstr>참고할만한 Library</vt:lpstr>
      <vt:lpstr>PowerPoint 프레젠테이션</vt:lpstr>
      <vt:lpstr>GUI 가이드 라인 Ver 0.3 [1]</vt:lpstr>
      <vt:lpstr>GUI 가이드 라인 Ver 0.3 [2]</vt:lpstr>
      <vt:lpstr>GUI 가이드 라인 Ver 0.3 [3]</vt:lpstr>
      <vt:lpstr>JavaFX UI</vt:lpstr>
      <vt:lpstr>업무 분담</vt:lpstr>
      <vt:lpstr>PowerPoint 프레젠테이션</vt:lpstr>
      <vt:lpstr>GUI 가이드 라인 Ver 0.1</vt:lpstr>
      <vt:lpstr>Data의 Class Diagram Ver 0.1</vt:lpstr>
      <vt:lpstr>GUI Goal</vt:lpstr>
      <vt:lpstr>업무 분담</vt:lpstr>
      <vt:lpstr>Idea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Hong</cp:lastModifiedBy>
  <cp:revision>325</cp:revision>
  <dcterms:created xsi:type="dcterms:W3CDTF">2015-05-26T05:27:53Z</dcterms:created>
  <dcterms:modified xsi:type="dcterms:W3CDTF">2015-11-14T20:00:44Z</dcterms:modified>
</cp:coreProperties>
</file>