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358" r:id="rId3"/>
    <p:sldId id="359" r:id="rId4"/>
    <p:sldId id="360" r:id="rId5"/>
    <p:sldId id="355" r:id="rId6"/>
    <p:sldId id="356" r:id="rId7"/>
    <p:sldId id="351" r:id="rId8"/>
    <p:sldId id="346" r:id="rId9"/>
    <p:sldId id="347" r:id="rId10"/>
    <p:sldId id="348" r:id="rId11"/>
    <p:sldId id="349" r:id="rId12"/>
    <p:sldId id="3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5"/>
    <p:restoredTop sz="94953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058B0-8162-864B-AE86-8B8874D98977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DE2A-C972-BB4E-BAA3-29C1A6C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79380-385F-4B89-8766-4A04E7FABB8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DDE2A-C972-BB4E-BAA3-29C1A6CCF3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1133"/>
          <a:stretch>
            <a:fillRect/>
          </a:stretch>
        </p:blipFill>
        <p:spPr bwMode="auto">
          <a:xfrm rot="16200000">
            <a:off x="10174762" y="4840762"/>
            <a:ext cx="1778903" cy="2255573"/>
          </a:xfrm>
          <a:prstGeom prst="rect">
            <a:avLst/>
          </a:prstGeom>
          <a:noFill/>
        </p:spPr>
      </p:pic>
      <p:pic>
        <p:nvPicPr>
          <p:cNvPr id="8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>
            <a:off x="0" y="0"/>
            <a:ext cx="3810000" cy="3810000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0" y="2492896"/>
            <a:ext cx="12192000" cy="1440160"/>
            <a:chOff x="0" y="2708920"/>
            <a:chExt cx="9144000" cy="1440160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0" y="2708920"/>
              <a:ext cx="9144000" cy="144016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>
            <a:xfrm>
              <a:off x="0" y="270892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414908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0" y="3212331"/>
            <a:ext cx="12192000" cy="50470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lang="ko-KR" altLang="en-US" sz="32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  <a:lvl5pPr>
              <a:buNone/>
              <a:defRPr/>
            </a:lvl5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65104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800" b="1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97152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발표자</a:t>
            </a:r>
            <a:endParaRPr lang="en-US" altLang="ko-KR" dirty="0" smtClean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229200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소속</a:t>
            </a:r>
            <a:endParaRPr lang="en-US" altLang="ko-KR" dirty="0" smtClean="0"/>
          </a:p>
        </p:txBody>
      </p: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562074"/>
          </a:xfrm>
          <a:prstGeom prst="rect">
            <a:avLst/>
          </a:prstGeom>
        </p:spPr>
        <p:txBody>
          <a:bodyPr/>
          <a:lstStyle>
            <a:lvl1pPr>
              <a:defRPr lang="ko-KR" altLang="en-US" sz="28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inbar3.png"/>
          <p:cNvPicPr preferRelativeResize="0">
            <a:picLocks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6"/>
          <p:cNvSpPr>
            <a:spLocks noGrp="1"/>
          </p:cNvSpPr>
          <p:nvPr>
            <p:ph type="title"/>
          </p:nvPr>
        </p:nvSpPr>
        <p:spPr>
          <a:xfrm>
            <a:off x="0" y="58614"/>
            <a:ext cx="12192000" cy="562074"/>
          </a:xfrm>
          <a:prstGeom prst="rect">
            <a:avLst/>
          </a:prstGeom>
        </p:spPr>
        <p:txBody>
          <a:bodyPr lIns="360000" rIns="360000">
            <a:normAutofit/>
          </a:bodyPr>
          <a:lstStyle>
            <a:lvl1pPr algn="l">
              <a:defRPr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36000" y="6525344"/>
            <a:ext cx="11520000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 userDrawn="1"/>
        </p:nvSpPr>
        <p:spPr>
          <a:xfrm>
            <a:off x="336000" y="6525345"/>
            <a:ext cx="79829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spAutoFit/>
          </a:bodyPr>
          <a:lstStyle/>
          <a:p>
            <a:pPr algn="l"/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Cyc</a:t>
            </a:r>
            <a:r>
              <a:rPr lang="en-US" altLang="ko-KR" sz="1000" b="1" i="0" dirty="0" smtClean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OpenCyc</a:t>
            </a:r>
            <a:endParaRPr lang="ko-KR" altLang="en-US" sz="1000" b="1" i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1646541" y="6525344"/>
            <a:ext cx="20945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noAutofit/>
          </a:bodyPr>
          <a:lstStyle/>
          <a:p>
            <a:pPr marL="0" algn="r" defTabSz="914400" rtl="0" eaLnBrk="1" latinLnBrk="1" hangingPunct="1"/>
            <a:fld id="{8D4129CF-AF08-4897-B4DF-500B5FC43FB7}" type="slidenum">
              <a:rPr lang="ko-KR" altLang="en-US" sz="1000" b="1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b="1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2CED-D809-214C-AA93-35F0D79786A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6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2981752"/>
            <a:ext cx="12192000" cy="504701"/>
          </a:xfrm>
        </p:spPr>
        <p:txBody>
          <a:bodyPr/>
          <a:lstStyle/>
          <a:p>
            <a:r>
              <a:rPr lang="en-US" altLang="ko-KR" dirty="0" smtClean="0"/>
              <a:t>Interactive Knowledge Acquisition Tool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2015. 11. </a:t>
            </a:r>
            <a:r>
              <a:rPr lang="en-US" altLang="ko-KR" smtClean="0"/>
              <a:t>11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Artificial Intelligence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Goal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81661"/>
            <a:ext cx="12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JavaFX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5" y="1859154"/>
            <a:ext cx="5421053" cy="418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/>
          <a:stretch/>
        </p:blipFill>
        <p:spPr>
          <a:xfrm>
            <a:off x="6259253" y="1859154"/>
            <a:ext cx="5414360" cy="4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2038217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dirty="0" smtClean="0"/>
              <a:t>0.3 [1]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5170"/>
            <a:ext cx="7048500" cy="50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3" y="1037228"/>
            <a:ext cx="6501494" cy="4666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dirty="0" smtClean="0"/>
              <a:t>0.3 [2]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562100"/>
            <a:ext cx="8713491" cy="383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36447" y="3854726"/>
            <a:ext cx="2700532" cy="377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38055" y="4522569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유사 규칙 리스트에서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클릭 시 현재 </a:t>
            </a:r>
            <a:r>
              <a:rPr lang="en-US" altLang="ko-KR" sz="1600" dirty="0" smtClean="0">
                <a:solidFill>
                  <a:srgbClr val="FF0000"/>
                </a:solidFill>
              </a:rPr>
              <a:t>edit </a:t>
            </a:r>
            <a:r>
              <a:rPr lang="ko-KR" altLang="en-US" sz="1600" dirty="0" smtClean="0">
                <a:solidFill>
                  <a:srgbClr val="FF0000"/>
                </a:solidFill>
              </a:rPr>
              <a:t>화면에 반영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dirty="0" smtClean="0"/>
              <a:t>0.3 [3]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562100"/>
            <a:ext cx="6718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15" y="2458171"/>
            <a:ext cx="3336400" cy="260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6" y="1389311"/>
            <a:ext cx="6311244" cy="4738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4315" y="5422900"/>
            <a:ext cx="33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버튼 이미지 교체 방법 완료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1305141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 + a)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2120" y="4326408"/>
            <a:ext cx="55560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Idea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000" dirty="0" smtClean="0"/>
              <a:t>환자 </a:t>
            </a:r>
            <a:r>
              <a:rPr lang="ko-KR" altLang="en-US" sz="2000" dirty="0" smtClean="0"/>
              <a:t>소견 창에서 </a:t>
            </a:r>
            <a:r>
              <a:rPr lang="en-US" altLang="ko-KR" sz="2000" dirty="0" smtClean="0"/>
              <a:t>Atom</a:t>
            </a:r>
            <a:r>
              <a:rPr lang="ko-KR" altLang="en-US" sz="2000" dirty="0" smtClean="0"/>
              <a:t>들을 강조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Bold</a:t>
            </a:r>
            <a:r>
              <a:rPr lang="en-US" altLang="ko-KR" sz="20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Atom Navigator</a:t>
            </a:r>
            <a:endParaRPr lang="en-US" altLang="ko-KR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7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7" y="1773620"/>
            <a:ext cx="8745414" cy="4548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1325213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mtClean="0"/>
              <a:t>기능적 가이드 라인이기 때문에 사용 편의성이 높지 않음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31" y="881101"/>
            <a:ext cx="9442938" cy="5633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1662" y="1008183"/>
            <a:ext cx="2555630" cy="2543909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36120" y="660547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Rule &amp; Atom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77308" y="968325"/>
            <a:ext cx="3043604" cy="3199230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8267" y="1909371"/>
            <a:ext cx="7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229708" y="4468115"/>
            <a:ext cx="2891204" cy="1797870"/>
          </a:xfrm>
          <a:prstGeom prst="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8948" y="6258768"/>
            <a:ext cx="81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TestItem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836735" y="1199057"/>
            <a:ext cx="1313121" cy="177942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0570" y="894889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Ontology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14073</TotalTime>
  <Words>205</Words>
  <Application>Microsoft Macintosh PowerPoint</Application>
  <PresentationFormat>Widescreen</PresentationFormat>
  <Paragraphs>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Calibri</vt:lpstr>
      <vt:lpstr>Calibri Light</vt:lpstr>
      <vt:lpstr>Arial</vt:lpstr>
      <vt:lpstr>Office Theme</vt:lpstr>
      <vt:lpstr>PowerPoint Presentation</vt:lpstr>
      <vt:lpstr>GUI 가이드 라인 Ver 0.3 [1]</vt:lpstr>
      <vt:lpstr>GUI 가이드 라인 Ver 0.3 [2]</vt:lpstr>
      <vt:lpstr>GUI 가이드 라인 Ver 0.3 [3]</vt:lpstr>
      <vt:lpstr>JavaFX UI</vt:lpstr>
      <vt:lpstr>업무 분담</vt:lpstr>
      <vt:lpstr>PowerPoint Presentation</vt:lpstr>
      <vt:lpstr>GUI 가이드 라인 Ver 0.1</vt:lpstr>
      <vt:lpstr>Data의 Class Diagram Ver 0.1</vt:lpstr>
      <vt:lpstr>GUI Goal</vt:lpstr>
      <vt:lpstr>업무 분담</vt:lpstr>
      <vt:lpstr>Idea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KangSe LEE</cp:lastModifiedBy>
  <cp:revision>315</cp:revision>
  <dcterms:created xsi:type="dcterms:W3CDTF">2015-05-26T05:27:53Z</dcterms:created>
  <dcterms:modified xsi:type="dcterms:W3CDTF">2015-11-11T07:44:52Z</dcterms:modified>
</cp:coreProperties>
</file>