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61" r:id="rId3"/>
    <p:sldId id="358" r:id="rId4"/>
    <p:sldId id="359" r:id="rId5"/>
    <p:sldId id="360" r:id="rId6"/>
    <p:sldId id="355" r:id="rId7"/>
    <p:sldId id="356" r:id="rId8"/>
    <p:sldId id="351" r:id="rId9"/>
    <p:sldId id="346" r:id="rId10"/>
    <p:sldId id="347" r:id="rId11"/>
    <p:sldId id="348" r:id="rId12"/>
    <p:sldId id="349" r:id="rId13"/>
    <p:sldId id="3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/>
    <p:restoredTop sz="94914"/>
  </p:normalViewPr>
  <p:slideViewPr>
    <p:cSldViewPr snapToGrid="0" snapToObjects="1">
      <p:cViewPr>
        <p:scale>
          <a:sx n="181" d="100"/>
          <a:sy n="181" d="100"/>
        </p:scale>
        <p:origin x="2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DE2A-C972-BB4E-BAA3-29C1A6CCF3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smtClean="0"/>
              <a:t>11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</a:t>
            </a:r>
            <a:r>
              <a:rPr lang="en-US" altLang="ko-KR" sz="2000" dirty="0" smtClean="0"/>
              <a:t>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  <a:endParaRPr lang="en-US" altLang="ko-KR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14084</TotalTime>
  <Words>211</Words>
  <Application>Microsoft Macintosh PowerPoint</Application>
  <PresentationFormat>와이드스크린</PresentationFormat>
  <Paragraphs>73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프레젠테이션</vt:lpstr>
      <vt:lpstr>GUI 가이드 라인 Ver 0.1</vt:lpstr>
      <vt:lpstr>Data의 Class Diagram Ver 0.1</vt:lpstr>
      <vt:lpstr>GUI Goal</vt:lpstr>
      <vt:lpstr>업무 분담</vt:lpstr>
      <vt:lpstr>Idea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Hong</cp:lastModifiedBy>
  <cp:revision>317</cp:revision>
  <dcterms:created xsi:type="dcterms:W3CDTF">2015-05-26T05:27:53Z</dcterms:created>
  <dcterms:modified xsi:type="dcterms:W3CDTF">2015-11-14T16:55:54Z</dcterms:modified>
</cp:coreProperties>
</file>