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62" r:id="rId3"/>
    <p:sldId id="365" r:id="rId4"/>
    <p:sldId id="364" r:id="rId5"/>
    <p:sldId id="363" r:id="rId6"/>
    <p:sldId id="361" r:id="rId7"/>
    <p:sldId id="358" r:id="rId8"/>
    <p:sldId id="359" r:id="rId9"/>
    <p:sldId id="360" r:id="rId10"/>
    <p:sldId id="355" r:id="rId11"/>
    <p:sldId id="356" r:id="rId12"/>
    <p:sldId id="351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/>
    <p:restoredTop sz="94914"/>
  </p:normalViewPr>
  <p:slideViewPr>
    <p:cSldViewPr snapToGrid="0" snapToObjects="1">
      <p:cViewPr>
        <p:scale>
          <a:sx n="195" d="100"/>
          <a:sy n="195" d="100"/>
        </p:scale>
        <p:origin x="16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ism.tistory.com/898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xexperience.com/controlsfx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dirty="0" smtClean="0"/>
              <a:t>15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 Lists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059" y="1169718"/>
            <a:ext cx="73325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</a:t>
            </a:r>
            <a:r>
              <a:rPr lang="en-US" sz="2000" dirty="0" smtClean="0"/>
              <a:t>Data</a:t>
            </a:r>
            <a:r>
              <a:rPr lang="ko-KR" altLang="en-US" sz="2000" dirty="0" smtClean="0"/>
              <a:t>를 위한</a:t>
            </a:r>
            <a:r>
              <a:rPr lang="en-US" sz="2000" dirty="0" smtClean="0"/>
              <a:t> Parser</a:t>
            </a:r>
            <a:r>
              <a:rPr lang="ko-KR" altLang="en-US" sz="2000" dirty="0" smtClean="0"/>
              <a:t> 프로그램 제작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Rule Editor</a:t>
            </a:r>
            <a:r>
              <a:rPr lang="ko-KR" altLang="en-US" sz="2000" dirty="0" smtClean="0"/>
              <a:t> 부분에서 </a:t>
            </a:r>
            <a:r>
              <a:rPr lang="en-US" altLang="ko-KR" sz="2000" dirty="0" smtClean="0"/>
              <a:t>Rule Auto Completion </a:t>
            </a:r>
            <a:r>
              <a:rPr lang="ko-KR" altLang="en-US" sz="2000" dirty="0" smtClean="0"/>
              <a:t>관련 부분 수정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TestItem</a:t>
            </a:r>
            <a:r>
              <a:rPr lang="en-US" altLang="ko-KR" sz="2000" dirty="0" smtClean="0"/>
              <a:t>(Atom)</a:t>
            </a:r>
            <a:r>
              <a:rPr lang="ko-KR" altLang="en-US" sz="2000" dirty="0" smtClean="0"/>
              <a:t> 별 </a:t>
            </a:r>
            <a:r>
              <a:rPr lang="en-US" altLang="ko-KR" sz="2000" dirty="0" err="1" smtClean="0"/>
              <a:t>StringValue</a:t>
            </a:r>
            <a:r>
              <a:rPr lang="ko-KR" altLang="en-US" sz="2000" dirty="0" smtClean="0"/>
              <a:t>에 대한 정의 필요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작성자 정보를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실행시 입력받을 수 있도록 수정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GraphView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추가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884" y="2152949"/>
            <a:ext cx="509440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Auto </a:t>
            </a:r>
            <a:r>
              <a:rPr lang="en-US" altLang="ko-KR" sz="2000" dirty="0" smtClean="0"/>
              <a:t>Save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(UTF-8)</a:t>
            </a:r>
            <a:endParaRPr lang="en-US" altLang="ko-KR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추가할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578" y="1589650"/>
            <a:ext cx="597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TestItem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sub-item</a:t>
            </a:r>
            <a:r>
              <a:rPr kumimoji="1" lang="ko-KR" altLang="en-US" dirty="0" smtClean="0"/>
              <a:t>이 존재함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TestValue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에 대한 정확한 구현 범위가 필요</a:t>
            </a:r>
            <a:endParaRPr kumimoji="1" lang="ko-KR" altLang="en-US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TestChecker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TestDomain</a:t>
            </a:r>
            <a:r>
              <a:rPr kumimoji="1" lang="ko-KR" altLang="en-US" dirty="0" smtClean="0"/>
              <a:t> 구현 필요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Atom</a:t>
            </a:r>
            <a:r>
              <a:rPr kumimoji="1" lang="ko-KR" altLang="en-US" dirty="0" smtClean="0"/>
              <a:t>마다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를 설정할 수 있도록 수정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2255" y="1559002"/>
            <a:ext cx="56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Controls FX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좋은 </a:t>
            </a:r>
            <a:r>
              <a:rPr kumimoji="1" lang="en-US" altLang="ko-KR" dirty="0" err="1" smtClean="0"/>
              <a:t>JavaFX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Control</a:t>
            </a:r>
            <a:r>
              <a:rPr kumimoji="1" lang="ko-KR" altLang="en-US" dirty="0" smtClean="0"/>
              <a:t>을 모아놓은 </a:t>
            </a:r>
            <a:r>
              <a:rPr kumimoji="1" lang="en-US" altLang="ko-KR" dirty="0" smtClean="0"/>
              <a:t>Library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2"/>
              </a:rPr>
              <a:t>http://fxexperience.com/controlsfx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Apache </a:t>
            </a:r>
            <a:r>
              <a:rPr kumimoji="1" lang="en-US" altLang="ko-KR" dirty="0" err="1" smtClean="0"/>
              <a:t>Lucene</a:t>
            </a:r>
            <a:r>
              <a:rPr kumimoji="1" lang="en-US" altLang="ko-KR" dirty="0" smtClean="0"/>
              <a:t> : </a:t>
            </a:r>
            <a:r>
              <a:rPr lang="ko-KR" altLang="de-DE" dirty="0"/>
              <a:t>확장 가능한 고성능 </a:t>
            </a:r>
            <a:r>
              <a:rPr lang="ko-KR" altLang="de-DE" dirty="0" smtClean="0"/>
              <a:t>정보검색</a:t>
            </a:r>
            <a:r>
              <a:rPr lang="de-DE" altLang="ko-KR" dirty="0"/>
              <a:t> </a:t>
            </a:r>
            <a:r>
              <a:rPr lang="de-DE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3"/>
              </a:rPr>
              <a:t>http://</a:t>
            </a:r>
            <a:r>
              <a:rPr kumimoji="1" lang="de-DE" altLang="ko-KR" dirty="0" smtClean="0">
                <a:hlinkClick r:id="rId3"/>
              </a:rPr>
              <a:t>linuxism.tistory.com/898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4"/>
              </a:rPr>
              <a:t>http://</a:t>
            </a:r>
            <a:r>
              <a:rPr kumimoji="1" lang="de-DE" altLang="ko-KR" dirty="0" smtClean="0">
                <a:hlinkClick r:id="rId4"/>
              </a:rPr>
              <a:t>lucene.apache.org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15990</TotalTime>
  <Words>332</Words>
  <Application>Microsoft Macintosh PowerPoint</Application>
  <PresentationFormat>와이드스크린</PresentationFormat>
  <Paragraphs>96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Calibri</vt:lpstr>
      <vt:lpstr>Calibri Light</vt:lpstr>
      <vt:lpstr>Arial</vt:lpstr>
      <vt:lpstr>Office Theme</vt:lpstr>
      <vt:lpstr>PowerPoint 프레젠테이션</vt:lpstr>
      <vt:lpstr>To-do Lists</vt:lpstr>
      <vt:lpstr>IDEA</vt:lpstr>
      <vt:lpstr>Class Diagram 추가할 점</vt:lpstr>
      <vt:lpstr>참고할만한 Library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329</cp:revision>
  <dcterms:created xsi:type="dcterms:W3CDTF">2015-05-26T05:27:53Z</dcterms:created>
  <dcterms:modified xsi:type="dcterms:W3CDTF">2015-11-16T00:58:26Z</dcterms:modified>
</cp:coreProperties>
</file>