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366" r:id="rId3"/>
    <p:sldId id="365" r:id="rId4"/>
    <p:sldId id="364" r:id="rId5"/>
    <p:sldId id="363" r:id="rId6"/>
    <p:sldId id="362" r:id="rId7"/>
    <p:sldId id="367" r:id="rId8"/>
    <p:sldId id="368" r:id="rId9"/>
    <p:sldId id="361" r:id="rId10"/>
    <p:sldId id="358" r:id="rId11"/>
    <p:sldId id="359" r:id="rId12"/>
    <p:sldId id="360" r:id="rId13"/>
    <p:sldId id="355" r:id="rId14"/>
    <p:sldId id="356" r:id="rId15"/>
    <p:sldId id="351" r:id="rId16"/>
    <p:sldId id="346" r:id="rId17"/>
    <p:sldId id="347" r:id="rId18"/>
    <p:sldId id="348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2"/>
    <p:restoredTop sz="94914"/>
  </p:normalViewPr>
  <p:slideViewPr>
    <p:cSldViewPr snapToGrid="0" snapToObjects="1">
      <p:cViewPr>
        <p:scale>
          <a:sx n="195" d="100"/>
          <a:sy n="195" d="100"/>
        </p:scale>
        <p:origin x="16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58B0-8162-864B-AE86-8B8874D9897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DE2A-C972-BB4E-BAA3-29C1A6C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79380-385F-4B89-8766-4A04E7FABB8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1133"/>
          <a:stretch>
            <a:fillRect/>
          </a:stretch>
        </p:blipFill>
        <p:spPr bwMode="auto">
          <a:xfrm rot="16200000">
            <a:off x="10174762" y="4840762"/>
            <a:ext cx="1778903" cy="2255573"/>
          </a:xfrm>
          <a:prstGeom prst="rect">
            <a:avLst/>
          </a:prstGeom>
          <a:noFill/>
        </p:spPr>
      </p:pic>
      <p:pic>
        <p:nvPicPr>
          <p:cNvPr id="8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>
            <a:off x="0" y="0"/>
            <a:ext cx="3810000" cy="3810000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0" y="2492896"/>
            <a:ext cx="12192000" cy="1440160"/>
            <a:chOff x="0" y="2708920"/>
            <a:chExt cx="9144000" cy="1440160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0" y="2708920"/>
              <a:ext cx="9144000" cy="144016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>
            <a:xfrm>
              <a:off x="0" y="270892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414908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0" y="3212331"/>
            <a:ext cx="12192000" cy="50470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lang="ko-KR" altLang="en-US" sz="32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  <a:lvl5pPr>
              <a:buNone/>
              <a:defRPr/>
            </a:lvl5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65104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97152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발표자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229200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소속</a:t>
            </a:r>
            <a:endParaRPr lang="en-US" altLang="ko-KR" dirty="0" smtClean="0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562074"/>
          </a:xfrm>
          <a:prstGeom prst="rect">
            <a:avLst/>
          </a:prstGeom>
        </p:spPr>
        <p:txBody>
          <a:bodyPr/>
          <a:lstStyle>
            <a:lvl1pPr>
              <a:defRPr lang="ko-KR" altLang="en-US" sz="28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inbar3.png"/>
          <p:cNvPicPr preferRelativeResize="0">
            <a:picLocks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0" y="58614"/>
            <a:ext cx="12192000" cy="562074"/>
          </a:xfrm>
          <a:prstGeom prst="rect">
            <a:avLst/>
          </a:prstGeom>
        </p:spPr>
        <p:txBody>
          <a:bodyPr lIns="360000" rIns="360000">
            <a:normAutofit/>
          </a:bodyPr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36000" y="6525344"/>
            <a:ext cx="1152000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 userDrawn="1"/>
        </p:nvSpPr>
        <p:spPr>
          <a:xfrm>
            <a:off x="336000" y="6525345"/>
            <a:ext cx="79829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spAutoFit/>
          </a:bodyPr>
          <a:lstStyle/>
          <a:p>
            <a:pPr algn="l"/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Cyc</a:t>
            </a:r>
            <a:r>
              <a:rPr lang="en-US" altLang="ko-KR" sz="1000" b="1" i="0" dirty="0" smtClean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OpenCyc</a:t>
            </a:r>
            <a:endParaRPr lang="ko-KR" altLang="en-US" sz="1000" b="1" i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1646541" y="6525344"/>
            <a:ext cx="20945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noAutofit/>
          </a:bodyPr>
          <a:lstStyle/>
          <a:p>
            <a:pPr marL="0" algn="r" defTabSz="914400" rtl="0" eaLnBrk="1" latinLnBrk="1" hangingPunct="1"/>
            <a:fld id="{8D4129CF-AF08-4897-B4DF-500B5FC43FB7}" type="slidenum">
              <a:rPr lang="ko-KR" altLang="en-US" sz="1000" b="1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b="1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2CED-D809-214C-AA93-35F0D79786A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ism.tistory.com/898" TargetMode="External"/><Relationship Id="rId4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fxexperience.com/controlsfx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2981752"/>
            <a:ext cx="12192000" cy="504701"/>
          </a:xfrm>
        </p:spPr>
        <p:txBody>
          <a:bodyPr/>
          <a:lstStyle/>
          <a:p>
            <a:r>
              <a:rPr lang="en-US" altLang="ko-KR" dirty="0" smtClean="0"/>
              <a:t>Interactive Knowledge Acquisition Tool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2015. 11. 15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Artificial Intelligence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[1]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5170"/>
            <a:ext cx="7048500" cy="50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3" y="1037228"/>
            <a:ext cx="6501494" cy="4666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[2]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562100"/>
            <a:ext cx="8713491" cy="383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6447" y="3854726"/>
            <a:ext cx="2700532" cy="377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38055" y="4522569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유사 규칙 리스트에서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클릭 시 현재 </a:t>
            </a:r>
            <a:r>
              <a:rPr lang="en-US" altLang="ko-KR" sz="1600" dirty="0" smtClean="0">
                <a:solidFill>
                  <a:srgbClr val="FF0000"/>
                </a:solidFill>
              </a:rPr>
              <a:t>edit </a:t>
            </a:r>
            <a:r>
              <a:rPr lang="ko-KR" altLang="en-US" sz="1600" dirty="0" smtClean="0">
                <a:solidFill>
                  <a:srgbClr val="FF0000"/>
                </a:solidFill>
              </a:rPr>
              <a:t>화면에 반영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[3]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562100"/>
            <a:ext cx="6718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15" y="2458171"/>
            <a:ext cx="3336400" cy="260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6" y="1389311"/>
            <a:ext cx="6311244" cy="4738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315" y="5422900"/>
            <a:ext cx="33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버튼 이미지 교체 방법 완료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1305141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 + a)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2120" y="4326408"/>
            <a:ext cx="55560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Idea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Auto Save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7" y="1773620"/>
            <a:ext cx="8745414" cy="454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325213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mtClean="0"/>
              <a:t>기능적 가이드 라인이기 때문에 사용 편의성이 높지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31" y="881101"/>
            <a:ext cx="9442938" cy="5633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1662" y="1008183"/>
            <a:ext cx="2555630" cy="2543909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36120" y="660547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Rule &amp; Atom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77308" y="968325"/>
            <a:ext cx="3043604" cy="3199230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8267" y="1909371"/>
            <a:ext cx="7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29708" y="4468115"/>
            <a:ext cx="2891204" cy="1797870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8948" y="6258768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TestItem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836735" y="1199057"/>
            <a:ext cx="1313121" cy="177942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0570" y="89488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Ontology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Goal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661"/>
            <a:ext cx="12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JavaFX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" y="1859154"/>
            <a:ext cx="5421053" cy="418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/>
          <a:stretch/>
        </p:blipFill>
        <p:spPr>
          <a:xfrm>
            <a:off x="6259253" y="1859154"/>
            <a:ext cx="5414360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2038217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 Lists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059" y="1169718"/>
            <a:ext cx="73325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환자 </a:t>
            </a:r>
            <a:r>
              <a:rPr lang="en-US" sz="2000" dirty="0" smtClean="0"/>
              <a:t>Data</a:t>
            </a:r>
            <a:r>
              <a:rPr lang="ko-KR" altLang="en-US" sz="2000" dirty="0" smtClean="0"/>
              <a:t>를 위한</a:t>
            </a:r>
            <a:r>
              <a:rPr lang="en-US" sz="2000" dirty="0" smtClean="0"/>
              <a:t> Parser</a:t>
            </a:r>
            <a:r>
              <a:rPr lang="ko-KR" altLang="en-US" sz="2000" dirty="0" smtClean="0"/>
              <a:t> 프로그램 제작 필요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Rule Editor</a:t>
            </a:r>
            <a:r>
              <a:rPr lang="ko-KR" altLang="en-US" sz="2000" dirty="0" smtClean="0"/>
              <a:t> 부분에서 </a:t>
            </a:r>
            <a:r>
              <a:rPr lang="en-US" altLang="ko-KR" sz="2000" dirty="0" smtClean="0"/>
              <a:t>Rule Auto Completion </a:t>
            </a:r>
            <a:r>
              <a:rPr lang="ko-KR" altLang="en-US" sz="2000" dirty="0" smtClean="0"/>
              <a:t>관련 부분 수정 필요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TestItem</a:t>
            </a:r>
            <a:r>
              <a:rPr lang="en-US" altLang="ko-KR" sz="2000" dirty="0" smtClean="0"/>
              <a:t>(Atom)</a:t>
            </a:r>
            <a:r>
              <a:rPr lang="ko-KR" altLang="en-US" sz="2000" dirty="0" smtClean="0"/>
              <a:t> 별 </a:t>
            </a:r>
            <a:r>
              <a:rPr lang="en-US" altLang="ko-KR" sz="2000" dirty="0" err="1" smtClean="0"/>
              <a:t>StringValue</a:t>
            </a:r>
            <a:r>
              <a:rPr lang="ko-KR" altLang="en-US" sz="2000" dirty="0" smtClean="0"/>
              <a:t>에 대한 정의 필요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작성자 정보를 </a:t>
            </a: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 실행시 입력받을 수 있도록 수정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GraphView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추가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884" y="2152949"/>
            <a:ext cx="509440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Auto Save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한글 처리</a:t>
            </a:r>
            <a:r>
              <a:rPr lang="en-US" altLang="ko-KR" sz="2000" dirty="0" smtClean="0"/>
              <a:t>(UTF-8)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 </a:t>
            </a:r>
            <a:r>
              <a:rPr lang="ko-KR" altLang="en-US" dirty="0" smtClean="0"/>
              <a:t>추가할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1578" y="1589650"/>
            <a:ext cx="597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TestItem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sub-item</a:t>
            </a:r>
            <a:r>
              <a:rPr kumimoji="1" lang="ko-KR" altLang="en-US" dirty="0" smtClean="0"/>
              <a:t>이 존재함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TestValue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StringValue</a:t>
            </a:r>
            <a:r>
              <a:rPr kumimoji="1" lang="ko-KR" altLang="en-US" dirty="0" smtClean="0"/>
              <a:t>에 대한 정확한 구현 범위가 필요</a:t>
            </a:r>
            <a:endParaRPr kumimoji="1" lang="ko-KR" altLang="en-US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TestChecker</a:t>
            </a:r>
            <a:r>
              <a:rPr kumimoji="1" lang="ko-KR" altLang="en-US" dirty="0" smtClean="0"/>
              <a:t>와 </a:t>
            </a:r>
            <a:r>
              <a:rPr kumimoji="1" lang="en-US" altLang="ko-KR" dirty="0" err="1" smtClean="0"/>
              <a:t>TestDomain</a:t>
            </a:r>
            <a:r>
              <a:rPr kumimoji="1" lang="ko-KR" altLang="en-US" dirty="0" smtClean="0"/>
              <a:t> 구현 필요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Rule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Atom</a:t>
            </a:r>
            <a:r>
              <a:rPr kumimoji="1" lang="ko-KR" altLang="en-US" dirty="0" smtClean="0"/>
              <a:t>마다 </a:t>
            </a:r>
            <a:r>
              <a:rPr kumimoji="1" lang="en-US" altLang="ko-KR" dirty="0" err="1" smtClean="0"/>
              <a:t>StringValue</a:t>
            </a:r>
            <a:r>
              <a:rPr kumimoji="1" lang="ko-KR" altLang="en-US" dirty="0" smtClean="0"/>
              <a:t>를 설정할 수 있도록 수정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2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참고할만한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2255" y="1559002"/>
            <a:ext cx="5690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Controls FX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좋은 </a:t>
            </a:r>
            <a:r>
              <a:rPr kumimoji="1" lang="en-US" altLang="ko-KR" dirty="0" err="1" smtClean="0"/>
              <a:t>JavaFX</a:t>
            </a:r>
            <a:r>
              <a:rPr kumimoji="1" lang="en-US" altLang="ko-KR" dirty="0" smtClean="0"/>
              <a:t> Control</a:t>
            </a:r>
            <a:r>
              <a:rPr kumimoji="1" lang="ko-KR" altLang="en-US" dirty="0" smtClean="0"/>
              <a:t>을 모아놓은 </a:t>
            </a:r>
            <a:r>
              <a:rPr kumimoji="1" lang="en-US" altLang="ko-KR" dirty="0" smtClean="0"/>
              <a:t>Library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>
                <a:hlinkClick r:id="rId2"/>
              </a:rPr>
              <a:t>http://fxexperience.com/controlsfx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ko-KR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Apache </a:t>
            </a:r>
            <a:r>
              <a:rPr kumimoji="1" lang="en-US" altLang="ko-KR" dirty="0" err="1" smtClean="0"/>
              <a:t>Lucene</a:t>
            </a:r>
            <a:r>
              <a:rPr kumimoji="1" lang="en-US" altLang="ko-KR" dirty="0" smtClean="0"/>
              <a:t> : </a:t>
            </a:r>
            <a:r>
              <a:rPr lang="ko-KR" altLang="de-DE" dirty="0"/>
              <a:t>확장 가능한 고성능 </a:t>
            </a:r>
            <a:r>
              <a:rPr lang="ko-KR" altLang="de-DE" dirty="0" smtClean="0"/>
              <a:t>정보검색</a:t>
            </a:r>
            <a:r>
              <a:rPr lang="de-DE" altLang="ko-KR" dirty="0"/>
              <a:t> </a:t>
            </a:r>
            <a:r>
              <a:rPr lang="de-DE" altLang="ko-KR" dirty="0" smtClean="0"/>
              <a:t>Library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3"/>
              </a:rPr>
              <a:t>http://</a:t>
            </a:r>
            <a:r>
              <a:rPr kumimoji="1" lang="de-DE" altLang="ko-KR" dirty="0" smtClean="0">
                <a:hlinkClick r:id="rId3"/>
              </a:rPr>
              <a:t>linuxism.tistory.com/898</a:t>
            </a:r>
            <a:endParaRPr kumimoji="1" lang="de-DE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4"/>
              </a:rPr>
              <a:t>http://</a:t>
            </a:r>
            <a:r>
              <a:rPr kumimoji="1" lang="de-DE" altLang="ko-KR" dirty="0" smtClean="0">
                <a:hlinkClick r:id="rId4"/>
              </a:rPr>
              <a:t>lucene.apache.org</a:t>
            </a:r>
            <a:endParaRPr kumimoji="1" lang="de-DE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2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StringValue</a:t>
            </a:r>
            <a:r>
              <a:rPr lang="en-US" altLang="ko-KR" dirty="0" smtClean="0"/>
              <a:t> Range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15246" y="2984863"/>
            <a:ext cx="146957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PosNeg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79474" y="1334588"/>
            <a:ext cx="146957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BloodType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00160" y="2984862"/>
            <a:ext cx="2007326" cy="5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Found_NotFound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15246" y="3960223"/>
            <a:ext cx="146957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HighLow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79474" y="3960223"/>
            <a:ext cx="1582783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MTHFR_C677T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7200" y="3675331"/>
            <a:ext cx="1274175" cy="4590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Normal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698774" y="1334588"/>
            <a:ext cx="146957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RhType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15246" y="5349038"/>
            <a:ext cx="1582783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StringAmount</a:t>
            </a:r>
            <a:endParaRPr kumimoji="1"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8930639" y="4663439"/>
            <a:ext cx="2381795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Reactive_NonReactive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820194" y="6324398"/>
            <a:ext cx="906779" cy="450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167543"/>
            <a:ext cx="416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부등호를 표현할 수 있는 </a:t>
            </a:r>
            <a:r>
              <a:rPr kumimoji="1" lang="en-US" altLang="ko-KR" dirty="0" smtClean="0"/>
              <a:t>String Value</a:t>
            </a:r>
            <a:endParaRPr kumimoji="1" lang="ko-KR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Range</a:t>
            </a:r>
            <a:r>
              <a:rPr kumimoji="1" lang="ko-KR" altLang="en-US" dirty="0" smtClean="0"/>
              <a:t>를 표현할 수 있는 </a:t>
            </a:r>
            <a:r>
              <a:rPr kumimoji="1" lang="en-US" altLang="ko-KR" dirty="0" smtClean="0"/>
              <a:t>String Value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SWRL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참고할만한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3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16310</TotalTime>
  <Words>359</Words>
  <Application>Microsoft Macintosh PowerPoint</Application>
  <PresentationFormat>와이드스크린</PresentationFormat>
  <Paragraphs>110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Calibri</vt:lpstr>
      <vt:lpstr>Calibri Light</vt:lpstr>
      <vt:lpstr>Arial</vt:lpstr>
      <vt:lpstr>Office Theme</vt:lpstr>
      <vt:lpstr>PowerPoint 프레젠테이션</vt:lpstr>
      <vt:lpstr>To-do Lists</vt:lpstr>
      <vt:lpstr>IDEA</vt:lpstr>
      <vt:lpstr>Class Diagram 추가할 점</vt:lpstr>
      <vt:lpstr>참고할만한 Library</vt:lpstr>
      <vt:lpstr>StringValue Range</vt:lpstr>
      <vt:lpstr>PowerPoint 프레젠테이션</vt:lpstr>
      <vt:lpstr>참고할만한 Library</vt:lpstr>
      <vt:lpstr>PowerPoint 프레젠테이션</vt:lpstr>
      <vt:lpstr>GUI 가이드 라인 Ver 0.3 [1]</vt:lpstr>
      <vt:lpstr>GUI 가이드 라인 Ver 0.3 [2]</vt:lpstr>
      <vt:lpstr>GUI 가이드 라인 Ver 0.3 [3]</vt:lpstr>
      <vt:lpstr>JavaFX UI</vt:lpstr>
      <vt:lpstr>업무 분담</vt:lpstr>
      <vt:lpstr>PowerPoint 프레젠테이션</vt:lpstr>
      <vt:lpstr>GUI 가이드 라인 Ver 0.1</vt:lpstr>
      <vt:lpstr>Data의 Class Diagram Ver 0.1</vt:lpstr>
      <vt:lpstr>GUI Goal</vt:lpstr>
      <vt:lpstr>업무 분담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Hong</cp:lastModifiedBy>
  <cp:revision>337</cp:revision>
  <dcterms:created xsi:type="dcterms:W3CDTF">2015-05-26T05:27:53Z</dcterms:created>
  <dcterms:modified xsi:type="dcterms:W3CDTF">2015-11-16T08:36:15Z</dcterms:modified>
</cp:coreProperties>
</file>