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81" r:id="rId4"/>
    <p:sldId id="283" r:id="rId5"/>
    <p:sldId id="282" r:id="rId6"/>
    <p:sldId id="284" r:id="rId7"/>
    <p:sldId id="285" r:id="rId8"/>
    <p:sldId id="280" r:id="rId9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v Karmakar" initials="SK" lastIdx="1" clrIdx="0">
    <p:extLst>
      <p:ext uri="{19B8F6BF-5375-455C-9EA6-DF929625EA0E}">
        <p15:presenceInfo xmlns:p15="http://schemas.microsoft.com/office/powerpoint/2012/main" userId="S::Sourav.Karmakar1@kyndryl.com::9173d0a1-ab8c-4c30-8c62-10a3f479e2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1CC82C45-2FC1-4A8C-B295-4C53B3966812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74" tIns="70537" rIns="141074" bIns="7053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7"/>
            <a:ext cx="7680960" cy="5940743"/>
          </a:xfrm>
          <a:prstGeom prst="rect">
            <a:avLst/>
          </a:prstGeom>
        </p:spPr>
        <p:txBody>
          <a:bodyPr vert="horz" lIns="141074" tIns="70537" rIns="141074" bIns="70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28581DDF-A538-4AAF-A050-F7BD36904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09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47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12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19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94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4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1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61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8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0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6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4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1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5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687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l.github.io/PYP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ckoverflow.com/" TargetMode="Externa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034329" y="1737006"/>
            <a:ext cx="81233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INTRODUCTION TO PYTHON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B988-1771-44D4-AF05-A045305AEEF7}"/>
              </a:ext>
            </a:extLst>
          </p:cNvPr>
          <p:cNvSpPr txBox="1"/>
          <p:nvPr/>
        </p:nvSpPr>
        <p:spPr>
          <a:xfrm>
            <a:off x="3823316" y="4332302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is Python?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E3362-A4DA-4BA2-B20E-16EF3AA7F6B6}"/>
              </a:ext>
            </a:extLst>
          </p:cNvPr>
          <p:cNvSpPr txBox="1"/>
          <p:nvPr/>
        </p:nvSpPr>
        <p:spPr>
          <a:xfrm>
            <a:off x="327171" y="847288"/>
            <a:ext cx="110147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Python</a:t>
            </a:r>
            <a:r>
              <a:rPr lang="en-IN" dirty="0"/>
              <a:t> is a </a:t>
            </a:r>
            <a:r>
              <a:rPr lang="en-IN" i="1" dirty="0"/>
              <a:t>High Level</a:t>
            </a:r>
            <a:r>
              <a:rPr lang="en-IN" dirty="0"/>
              <a:t>, </a:t>
            </a:r>
            <a:r>
              <a:rPr lang="en-IN" i="1" dirty="0"/>
              <a:t>Interpreted</a:t>
            </a:r>
            <a:r>
              <a:rPr lang="en-IN" dirty="0"/>
              <a:t>, </a:t>
            </a:r>
            <a:r>
              <a:rPr lang="en-IN" i="1" dirty="0"/>
              <a:t>General Purpose Programming Language</a:t>
            </a:r>
            <a:r>
              <a:rPr lang="en-IN" dirty="0"/>
              <a:t> used for various tasks like:</a:t>
            </a:r>
          </a:p>
          <a:p>
            <a:endParaRPr lang="en-IN" sz="1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Scripting and Automation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Backend Web Development (server side tasks)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Machine Learning and Data Science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Data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Simulations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206FA-1327-4DD7-B206-260E65B4C127}"/>
              </a:ext>
            </a:extLst>
          </p:cNvPr>
          <p:cNvSpPr txBox="1"/>
          <p:nvPr/>
        </p:nvSpPr>
        <p:spPr>
          <a:xfrm>
            <a:off x="327171" y="3236332"/>
            <a:ext cx="115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was developed by a Dutch programmer </a:t>
            </a:r>
            <a:r>
              <a:rPr lang="en-IN" dirty="0">
                <a:hlinkClick r:id="rId3"/>
              </a:rPr>
              <a:t>Guido Van Rossum</a:t>
            </a:r>
            <a:r>
              <a:rPr lang="en-IN" dirty="0"/>
              <a:t> and was first released in the year </a:t>
            </a:r>
            <a:r>
              <a:rPr lang="en-IN" b="1" dirty="0"/>
              <a:t>1991.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DC342-E673-44A8-A666-DF8BF63798BD}"/>
              </a:ext>
            </a:extLst>
          </p:cNvPr>
          <p:cNvSpPr txBox="1"/>
          <p:nvPr/>
        </p:nvSpPr>
        <p:spPr>
          <a:xfrm>
            <a:off x="327171" y="3692049"/>
            <a:ext cx="1156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2.0 was released in the year 2000 with more features. However Python-2 is discontinued after version 2.7.18 in the year 2020.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5CA81-CBA7-4A8F-A10C-5BBC5DD346C2}"/>
              </a:ext>
            </a:extLst>
          </p:cNvPr>
          <p:cNvSpPr txBox="1"/>
          <p:nvPr/>
        </p:nvSpPr>
        <p:spPr>
          <a:xfrm>
            <a:off x="327171" y="4424765"/>
            <a:ext cx="1156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3.0 was released in the year 2008. Python-3 codes are not compatible with Python-2. Currently the latest stable version is Python 3.9.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C4D69-5C59-4BE2-AC3A-7CCA389A6895}"/>
              </a:ext>
            </a:extLst>
          </p:cNvPr>
          <p:cNvSpPr txBox="1"/>
          <p:nvPr/>
        </p:nvSpPr>
        <p:spPr>
          <a:xfrm>
            <a:off x="327171" y="5157481"/>
            <a:ext cx="115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our course we shall follow Python 3.x. (Usually Python 3.6+)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Why should we learn Python?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D480C-5EDC-4BBE-93AE-BDDF2DA21BF4}"/>
              </a:ext>
            </a:extLst>
          </p:cNvPr>
          <p:cNvSpPr txBox="1"/>
          <p:nvPr/>
        </p:nvSpPr>
        <p:spPr>
          <a:xfrm>
            <a:off x="310394" y="763398"/>
            <a:ext cx="68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Python</a:t>
            </a:r>
            <a:r>
              <a:rPr lang="en-IN" dirty="0"/>
              <a:t> is the most popular language in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490BA-AC7A-474F-BE92-3F538E000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7" y="1371403"/>
            <a:ext cx="6315956" cy="45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9C293-4E29-4F84-9290-4660B91F7054}"/>
              </a:ext>
            </a:extLst>
          </p:cNvPr>
          <p:cNvSpPr txBox="1"/>
          <p:nvPr/>
        </p:nvSpPr>
        <p:spPr>
          <a:xfrm>
            <a:off x="488437" y="6144609"/>
            <a:ext cx="6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Source: </a:t>
            </a:r>
            <a:r>
              <a:rPr lang="en-IN" i="1" dirty="0">
                <a:hlinkClick r:id="rId4"/>
              </a:rPr>
              <a:t>https://pypl.github.io/PYPL.html</a:t>
            </a:r>
            <a:endParaRPr lang="en-IN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3A63-9573-4505-99DF-EA137068DBB0}"/>
              </a:ext>
            </a:extLst>
          </p:cNvPr>
          <p:cNvSpPr txBox="1"/>
          <p:nvPr/>
        </p:nvSpPr>
        <p:spPr>
          <a:xfrm>
            <a:off x="7147421" y="2215791"/>
            <a:ext cx="4714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The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PYPL :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opularit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of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rogramming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anguage Index is created by analyzing how often language tutorials are searched on Google.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The more a language tutorial is searched, the more popular the language is assumed to be. It is a leading indicator. The raw data comes from Google Trends.</a:t>
            </a:r>
          </a:p>
        </p:txBody>
      </p:sp>
    </p:spTree>
    <p:extLst>
      <p:ext uri="{BB962C8B-B14F-4D97-AF65-F5344CB8AC3E}">
        <p14:creationId xmlns:p14="http://schemas.microsoft.com/office/powerpoint/2010/main" val="36456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Why should we learn Python?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D6ECCE-6F2F-4F04-98E4-1D2C8DB4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81" y="1437228"/>
            <a:ext cx="7467062" cy="4456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F28A1-B42B-42A9-BB0A-6F2723A9B476}"/>
              </a:ext>
            </a:extLst>
          </p:cNvPr>
          <p:cNvSpPr txBox="1"/>
          <p:nvPr/>
        </p:nvSpPr>
        <p:spPr>
          <a:xfrm>
            <a:off x="327171" y="855677"/>
            <a:ext cx="94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Python</a:t>
            </a:r>
            <a:r>
              <a:rPr lang="en-IN" dirty="0"/>
              <a:t> is the fastest growing programming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CBD5-421B-4496-929A-3ADDC939CB96}"/>
              </a:ext>
            </a:extLst>
          </p:cNvPr>
          <p:cNvSpPr txBox="1"/>
          <p:nvPr/>
        </p:nvSpPr>
        <p:spPr>
          <a:xfrm>
            <a:off x="7155809" y="1518689"/>
            <a:ext cx="470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trend shows how often questions of different languages have been asked in </a:t>
            </a:r>
            <a:r>
              <a:rPr lang="en-IN" dirty="0">
                <a:hlinkClick r:id="rId5"/>
              </a:rPr>
              <a:t>stackoverflow.com</a:t>
            </a:r>
            <a:r>
              <a:rPr lang="en-IN" dirty="0"/>
              <a:t> website. In </a:t>
            </a:r>
            <a:r>
              <a:rPr lang="en-IN" dirty="0" err="1"/>
              <a:t>Stackoverflow</a:t>
            </a:r>
            <a:r>
              <a:rPr lang="en-IN" dirty="0"/>
              <a:t> people ask questions on programming and developers from all over the world answer the question.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34D1A-36B8-4A6F-822F-6C6DC1044B7E}"/>
              </a:ext>
            </a:extLst>
          </p:cNvPr>
          <p:cNvSpPr txBox="1"/>
          <p:nvPr/>
        </p:nvSpPr>
        <p:spPr>
          <a:xfrm>
            <a:off x="7155809" y="3834051"/>
            <a:ext cx="458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found that Python is most asked programming language in the website. Which means Python is the fastest growing Programming language.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62A92-1A74-494A-A23E-7E76D5EC2BC4}"/>
              </a:ext>
            </a:extLst>
          </p:cNvPr>
          <p:cNvSpPr txBox="1"/>
          <p:nvPr/>
        </p:nvSpPr>
        <p:spPr>
          <a:xfrm>
            <a:off x="1333850" y="5894150"/>
            <a:ext cx="993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has increasing trend since 2010 and now a days it is the most popular language.</a:t>
            </a:r>
          </a:p>
        </p:txBody>
      </p:sp>
    </p:spTree>
    <p:extLst>
      <p:ext uri="{BB962C8B-B14F-4D97-AF65-F5344CB8AC3E}">
        <p14:creationId xmlns:p14="http://schemas.microsoft.com/office/powerpoint/2010/main" val="4008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Why should we learn Python?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709B8-62AD-414E-BDB5-21F0F0662F6B}"/>
              </a:ext>
            </a:extLst>
          </p:cNvPr>
          <p:cNvSpPr txBox="1"/>
          <p:nvPr/>
        </p:nvSpPr>
        <p:spPr>
          <a:xfrm>
            <a:off x="260059" y="919289"/>
            <a:ext cx="1051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widespread use of python in different industry and academia.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79448-6DEA-45C6-B770-5BF05A86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1648342"/>
            <a:ext cx="11244570" cy="3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EAE4F-9EA3-4525-B03A-6970D13621C4}"/>
              </a:ext>
            </a:extLst>
          </p:cNvPr>
          <p:cNvSpPr txBox="1"/>
          <p:nvPr/>
        </p:nvSpPr>
        <p:spPr>
          <a:xfrm>
            <a:off x="360726" y="5285376"/>
            <a:ext cx="107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widespread usage of python ensures a promising career opportunity for a good python developer.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8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Why should we learn Python?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BD04B-474D-43CC-BC69-36590AC59007}"/>
              </a:ext>
            </a:extLst>
          </p:cNvPr>
          <p:cNvSpPr txBox="1"/>
          <p:nvPr/>
        </p:nvSpPr>
        <p:spPr>
          <a:xfrm>
            <a:off x="310393" y="897622"/>
            <a:ext cx="1116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is very </a:t>
            </a:r>
            <a:r>
              <a:rPr lang="en-IN" b="1" dirty="0"/>
              <a:t>beginner friendly</a:t>
            </a:r>
            <a:r>
              <a:rPr lang="en-IN" dirty="0"/>
              <a:t>. Python syntaxes are easy to Read, Write and Debug. Hence for many programmers Python is the first preference.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E6F38-4932-46A0-AA72-6864D31756F6}"/>
              </a:ext>
            </a:extLst>
          </p:cNvPr>
          <p:cNvSpPr txBox="1"/>
          <p:nvPr/>
        </p:nvSpPr>
        <p:spPr>
          <a:xfrm>
            <a:off x="310392" y="1798117"/>
            <a:ext cx="1129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has very enthusiastic and supportive user base and community. That means, if one person is stuck somewhere while coding in python, he/she can readily take help from online community forums like </a:t>
            </a:r>
            <a:r>
              <a:rPr lang="en-IN" dirty="0" err="1"/>
              <a:t>stackoverflow</a:t>
            </a:r>
            <a:r>
              <a:rPr lang="en-IN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FC8F1-97E8-4CF2-9CAE-64BF53CDABD8}"/>
              </a:ext>
            </a:extLst>
          </p:cNvPr>
          <p:cNvSpPr txBox="1"/>
          <p:nvPr/>
        </p:nvSpPr>
        <p:spPr>
          <a:xfrm>
            <a:off x="369115" y="2975611"/>
            <a:ext cx="112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is language of choice for Machine Learning, Deep Learning and Data Science programmers for availability of useful and sophisticated open-source libraries, which make coding simpler in python.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8827E-ED57-47EC-BFD9-88E15764935A}"/>
              </a:ext>
            </a:extLst>
          </p:cNvPr>
          <p:cNvSpPr txBox="1"/>
          <p:nvPr/>
        </p:nvSpPr>
        <p:spPr>
          <a:xfrm>
            <a:off x="704675" y="3850547"/>
            <a:ext cx="98990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Few of the Python libraries suitable for Data Science work are:</a:t>
            </a:r>
          </a:p>
          <a:p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Scikit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Tensorflow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478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How to install Python?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B43D3-4E29-4D54-8F26-C6EDD8ABCB1E}"/>
              </a:ext>
            </a:extLst>
          </p:cNvPr>
          <p:cNvSpPr txBox="1"/>
          <p:nvPr/>
        </p:nvSpPr>
        <p:spPr>
          <a:xfrm>
            <a:off x="276837" y="780176"/>
            <a:ext cx="112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shall use </a:t>
            </a:r>
            <a:r>
              <a:rPr lang="en-IN" b="1" dirty="0"/>
              <a:t>Anaconda Distribution </a:t>
            </a:r>
            <a:r>
              <a:rPr lang="en-IN" dirty="0"/>
              <a:t>throughout our course.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C4288-E279-4E3C-A2C1-7430322424A5}"/>
              </a:ext>
            </a:extLst>
          </p:cNvPr>
          <p:cNvSpPr txBox="1"/>
          <p:nvPr/>
        </p:nvSpPr>
        <p:spPr>
          <a:xfrm>
            <a:off x="276837" y="1286226"/>
            <a:ext cx="11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reason of using Anaconda Distribution is it comes with </a:t>
            </a:r>
            <a:r>
              <a:rPr lang="en-IN" dirty="0" err="1"/>
              <a:t>Jupyter</a:t>
            </a:r>
            <a:r>
              <a:rPr lang="en-IN" dirty="0"/>
              <a:t> Notebook and a bunch of preinstalled libraries necessary for Data Science Job.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441C5-C1E9-466C-BBF9-218C107D8C68}"/>
              </a:ext>
            </a:extLst>
          </p:cNvPr>
          <p:cNvSpPr txBox="1"/>
          <p:nvPr/>
        </p:nvSpPr>
        <p:spPr>
          <a:xfrm>
            <a:off x="276836" y="2069275"/>
            <a:ext cx="11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shall go to the website: </a:t>
            </a:r>
            <a:r>
              <a:rPr lang="en-IN" dirty="0">
                <a:hlinkClick r:id="rId3"/>
              </a:rPr>
              <a:t>https://www.anaconda.com/products/distribution</a:t>
            </a:r>
            <a:r>
              <a:rPr lang="en-IN" dirty="0"/>
              <a:t> and will download the installer.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457E4-A46F-434C-A7D2-F29794F01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96" y="2653632"/>
            <a:ext cx="9880807" cy="40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755056" y="2534068"/>
            <a:ext cx="88289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532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10</cp:revision>
  <cp:lastPrinted>2022-06-25T18:59:57Z</cp:lastPrinted>
  <dcterms:created xsi:type="dcterms:W3CDTF">2022-06-25T18:01:17Z</dcterms:created>
  <dcterms:modified xsi:type="dcterms:W3CDTF">2022-06-26T06:33:42Z</dcterms:modified>
</cp:coreProperties>
</file>