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81" r:id="rId3"/>
    <p:sldId id="283" r:id="rId4"/>
    <p:sldId id="282" r:id="rId5"/>
    <p:sldId id="284" r:id="rId6"/>
    <p:sldId id="285" r:id="rId7"/>
    <p:sldId id="280" r:id="rId8"/>
  </p:sldIdLst>
  <p:sldSz cx="12192000" cy="6858000"/>
  <p:notesSz cx="9601200" cy="15087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urav Karmakar" initials="SK" lastIdx="1" clrIdx="0">
    <p:extLst>
      <p:ext uri="{19B8F6BF-5375-455C-9EA6-DF929625EA0E}">
        <p15:presenceInfo xmlns:p15="http://schemas.microsoft.com/office/powerpoint/2012/main" userId="S::Sourav.Karmakar1@kyndryl.com::9173d0a1-ab8c-4c30-8c62-10a3f479e2e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757000"/>
          </a:xfrm>
          <a:prstGeom prst="rect">
            <a:avLst/>
          </a:prstGeom>
        </p:spPr>
        <p:txBody>
          <a:bodyPr vert="horz" lIns="141074" tIns="70537" rIns="141074" bIns="70537" rtlCol="0"/>
          <a:lstStyle>
            <a:lvl1pPr algn="l">
              <a:defRPr sz="19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757000"/>
          </a:xfrm>
          <a:prstGeom prst="rect">
            <a:avLst/>
          </a:prstGeom>
        </p:spPr>
        <p:txBody>
          <a:bodyPr vert="horz" lIns="141074" tIns="70537" rIns="141074" bIns="70537" rtlCol="0"/>
          <a:lstStyle>
            <a:lvl1pPr algn="r">
              <a:defRPr sz="1900"/>
            </a:lvl1pPr>
          </a:lstStyle>
          <a:p>
            <a:fld id="{1CC82C45-2FC1-4A8C-B295-4C53B396681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4638" y="1885950"/>
            <a:ext cx="9051925" cy="509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41074" tIns="70537" rIns="141074" bIns="70537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7260907"/>
            <a:ext cx="7680960" cy="5940743"/>
          </a:xfrm>
          <a:prstGeom prst="rect">
            <a:avLst/>
          </a:prstGeom>
        </p:spPr>
        <p:txBody>
          <a:bodyPr vert="horz" lIns="141074" tIns="70537" rIns="141074" bIns="7053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4330602"/>
            <a:ext cx="4160520" cy="756999"/>
          </a:xfrm>
          <a:prstGeom prst="rect">
            <a:avLst/>
          </a:prstGeom>
        </p:spPr>
        <p:txBody>
          <a:bodyPr vert="horz" lIns="141074" tIns="70537" rIns="141074" bIns="70537" rtlCol="0" anchor="b"/>
          <a:lstStyle>
            <a:lvl1pPr algn="l">
              <a:defRPr sz="1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14330602"/>
            <a:ext cx="4160520" cy="756999"/>
          </a:xfrm>
          <a:prstGeom prst="rect">
            <a:avLst/>
          </a:prstGeom>
        </p:spPr>
        <p:txBody>
          <a:bodyPr vert="horz" lIns="141074" tIns="70537" rIns="141074" bIns="70537" rtlCol="0" anchor="b"/>
          <a:lstStyle>
            <a:lvl1pPr algn="r">
              <a:defRPr sz="1900"/>
            </a:lvl1pPr>
          </a:lstStyle>
          <a:p>
            <a:fld id="{28581DDF-A538-4AAF-A050-F7BD36904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851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344168" y="11824907"/>
            <a:ext cx="10753344" cy="11202543"/>
          </a:xfrm>
          <a:prstGeom prst="rect">
            <a:avLst/>
          </a:prstGeom>
        </p:spPr>
        <p:txBody>
          <a:bodyPr spcFirstLastPara="1" wrap="square" lIns="217612" tIns="217612" rIns="217612" bIns="217612" anchor="t" anchorCtr="0">
            <a:noAutofit/>
          </a:bodyPr>
          <a:lstStyle/>
          <a:p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577975" y="1866900"/>
            <a:ext cx="16597313" cy="9336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1344168" y="11824907"/>
            <a:ext cx="10753344" cy="11202543"/>
          </a:xfrm>
          <a:prstGeom prst="rect">
            <a:avLst/>
          </a:prstGeom>
        </p:spPr>
        <p:txBody>
          <a:bodyPr spcFirstLastPara="1" wrap="square" lIns="217612" tIns="217612" rIns="217612" bIns="217612" anchor="t" anchorCtr="0">
            <a:noAutofit/>
          </a:bodyPr>
          <a:lstStyle/>
          <a:p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577975" y="1866900"/>
            <a:ext cx="16597313" cy="9336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2098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1344168" y="11824907"/>
            <a:ext cx="10753344" cy="11202543"/>
          </a:xfrm>
          <a:prstGeom prst="rect">
            <a:avLst/>
          </a:prstGeom>
        </p:spPr>
        <p:txBody>
          <a:bodyPr spcFirstLastPara="1" wrap="square" lIns="217612" tIns="217612" rIns="217612" bIns="217612" anchor="t" anchorCtr="0">
            <a:noAutofit/>
          </a:bodyPr>
          <a:lstStyle/>
          <a:p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577975" y="1866900"/>
            <a:ext cx="16597313" cy="9336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8479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1344168" y="11824907"/>
            <a:ext cx="10753344" cy="11202543"/>
          </a:xfrm>
          <a:prstGeom prst="rect">
            <a:avLst/>
          </a:prstGeom>
        </p:spPr>
        <p:txBody>
          <a:bodyPr spcFirstLastPara="1" wrap="square" lIns="217612" tIns="217612" rIns="217612" bIns="217612" anchor="t" anchorCtr="0">
            <a:noAutofit/>
          </a:bodyPr>
          <a:lstStyle/>
          <a:p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577975" y="1866900"/>
            <a:ext cx="16597313" cy="9336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4128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1344168" y="11824907"/>
            <a:ext cx="10753344" cy="11202543"/>
          </a:xfrm>
          <a:prstGeom prst="rect">
            <a:avLst/>
          </a:prstGeom>
        </p:spPr>
        <p:txBody>
          <a:bodyPr spcFirstLastPara="1" wrap="square" lIns="217612" tIns="217612" rIns="217612" bIns="217612" anchor="t" anchorCtr="0">
            <a:noAutofit/>
          </a:bodyPr>
          <a:lstStyle/>
          <a:p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577975" y="1866900"/>
            <a:ext cx="16597313" cy="9336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0193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1344168" y="11824907"/>
            <a:ext cx="10753344" cy="11202543"/>
          </a:xfrm>
          <a:prstGeom prst="rect">
            <a:avLst/>
          </a:prstGeom>
        </p:spPr>
        <p:txBody>
          <a:bodyPr spcFirstLastPara="1" wrap="square" lIns="217612" tIns="217612" rIns="217612" bIns="217612" anchor="t" anchorCtr="0">
            <a:noAutofit/>
          </a:bodyPr>
          <a:lstStyle/>
          <a:p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577975" y="1866900"/>
            <a:ext cx="16597313" cy="9336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1944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:notes"/>
          <p:cNvSpPr txBox="1">
            <a:spLocks noGrp="1"/>
          </p:cNvSpPr>
          <p:nvPr>
            <p:ph type="body" idx="1"/>
          </p:nvPr>
        </p:nvSpPr>
        <p:spPr>
          <a:xfrm>
            <a:off x="1344168" y="11824907"/>
            <a:ext cx="10753344" cy="11202543"/>
          </a:xfrm>
          <a:prstGeom prst="rect">
            <a:avLst/>
          </a:prstGeom>
        </p:spPr>
        <p:txBody>
          <a:bodyPr spcFirstLastPara="1" wrap="square" lIns="217612" tIns="217612" rIns="217612" bIns="217612" anchor="t" anchorCtr="0">
            <a:noAutofit/>
          </a:bodyPr>
          <a:lstStyle/>
          <a:p>
            <a:endParaRPr/>
          </a:p>
        </p:txBody>
      </p:sp>
      <p:sp>
        <p:nvSpPr>
          <p:cNvPr id="277" name="Google Shape;27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577975" y="1866900"/>
            <a:ext cx="16597313" cy="9336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347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213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361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78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909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069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440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210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458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95687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ouravkarmakar29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2034329" y="1737006"/>
            <a:ext cx="812334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tabLst/>
              <a:defRPr/>
            </a:pPr>
            <a:r>
              <a:rPr kumimoji="0" lang="en-IN" sz="6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JUPYTER NOTEBOOK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7B988-1771-44D4-AF05-A045305AEEF7}"/>
              </a:ext>
            </a:extLst>
          </p:cNvPr>
          <p:cNvSpPr txBox="1"/>
          <p:nvPr/>
        </p:nvSpPr>
        <p:spPr>
          <a:xfrm>
            <a:off x="3823316" y="4332302"/>
            <a:ext cx="45453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Sourav Karmakar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"/>
              </a:rPr>
              <a:t>souravkarmakar29@gmail.com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  <a:tabLst/>
              <a:defRPr/>
            </a:pPr>
            <a:r>
              <a:rPr lang="en-IN" sz="3200" b="1" kern="0" dirty="0">
                <a:solidFill>
                  <a:srgbClr val="00B0F0"/>
                </a:solidFill>
                <a:latin typeface="Arial"/>
                <a:cs typeface="Arial"/>
                <a:sym typeface="Arial"/>
              </a:rPr>
              <a:t>Anaconda Navigator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547261-2833-408D-99F0-31DB6652B806}"/>
              </a:ext>
            </a:extLst>
          </p:cNvPr>
          <p:cNvSpPr txBox="1"/>
          <p:nvPr/>
        </p:nvSpPr>
        <p:spPr>
          <a:xfrm>
            <a:off x="260059" y="755009"/>
            <a:ext cx="111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you open Anaconda Navigator you will see something like following: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7CB5BF-2484-487A-8BA8-1CAA421D34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41"/>
          <a:stretch/>
        </p:blipFill>
        <p:spPr>
          <a:xfrm>
            <a:off x="1030447" y="1279320"/>
            <a:ext cx="9996882" cy="52616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79EA619-927A-4118-A10C-48659ED69BAD}"/>
              </a:ext>
            </a:extLst>
          </p:cNvPr>
          <p:cNvSpPr/>
          <p:nvPr/>
        </p:nvSpPr>
        <p:spPr>
          <a:xfrm>
            <a:off x="7675927" y="2122414"/>
            <a:ext cx="1325460" cy="1468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95E00C-BC95-4AA7-B50A-2F8D7D1CF8E2}"/>
              </a:ext>
            </a:extLst>
          </p:cNvPr>
          <p:cNvSpPr txBox="1"/>
          <p:nvPr/>
        </p:nvSpPr>
        <p:spPr>
          <a:xfrm>
            <a:off x="7080308" y="5545123"/>
            <a:ext cx="343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Click on Launch icon of </a:t>
            </a:r>
            <a:r>
              <a:rPr lang="en-IN" dirty="0" err="1"/>
              <a:t>Jupyter</a:t>
            </a:r>
            <a:r>
              <a:rPr lang="en-IN" dirty="0"/>
              <a:t> Notebook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2FF07F-CD40-4A5E-98DB-5E3E4972051A}"/>
              </a:ext>
            </a:extLst>
          </p:cNvPr>
          <p:cNvCxnSpPr>
            <a:cxnSpLocks/>
          </p:cNvCxnSpPr>
          <p:nvPr/>
        </p:nvCxnSpPr>
        <p:spPr>
          <a:xfrm flipH="1">
            <a:off x="8086987" y="3610435"/>
            <a:ext cx="1" cy="19346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61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Jupyter</a:t>
            </a:r>
            <a:r>
              <a:rPr kumimoji="0" lang="en-IN" sz="3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Notebook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EFD7B0-D9BE-449D-905A-F0FD4C136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185" y="1086025"/>
            <a:ext cx="9318184" cy="311015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CB1D72-0F64-46C6-877F-9F9010C75BDB}"/>
              </a:ext>
            </a:extLst>
          </p:cNvPr>
          <p:cNvSpPr/>
          <p:nvPr/>
        </p:nvSpPr>
        <p:spPr>
          <a:xfrm>
            <a:off x="1652631" y="1219684"/>
            <a:ext cx="906011" cy="2097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BEC369-B077-4A9D-BF74-85C1C2574D7E}"/>
              </a:ext>
            </a:extLst>
          </p:cNvPr>
          <p:cNvSpPr txBox="1"/>
          <p:nvPr/>
        </p:nvSpPr>
        <p:spPr>
          <a:xfrm>
            <a:off x="3050796" y="716693"/>
            <a:ext cx="765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runs on localhost, hence you don’t need internet connection to run it.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BF5CA3-C011-4D75-8C80-F24686BB0DEB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2558642" y="901359"/>
            <a:ext cx="492154" cy="4231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E3B5-6D62-4F64-811B-64FAC9D7E091}"/>
              </a:ext>
            </a:extLst>
          </p:cNvPr>
          <p:cNvSpPr/>
          <p:nvPr/>
        </p:nvSpPr>
        <p:spPr>
          <a:xfrm>
            <a:off x="2382473" y="2214694"/>
            <a:ext cx="1526797" cy="2048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188110-2410-4E8E-B988-8122D1B5773A}"/>
              </a:ext>
            </a:extLst>
          </p:cNvPr>
          <p:cNvSpPr txBox="1"/>
          <p:nvPr/>
        </p:nvSpPr>
        <p:spPr>
          <a:xfrm>
            <a:off x="4135772" y="3158240"/>
            <a:ext cx="6835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File Browser shown in </a:t>
            </a:r>
            <a:r>
              <a:rPr lang="en-IN" dirty="0" err="1"/>
              <a:t>Jupyter</a:t>
            </a:r>
            <a:r>
              <a:rPr lang="en-IN" dirty="0"/>
              <a:t> Notebook. You can browse to any directory you want.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744F5B-5928-467F-905F-2AD7CFA7F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494" y="4509882"/>
            <a:ext cx="5729681" cy="2139351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7958822-1618-47B0-A3AD-F23254AB4011}"/>
              </a:ext>
            </a:extLst>
          </p:cNvPr>
          <p:cNvSpPr/>
          <p:nvPr/>
        </p:nvSpPr>
        <p:spPr>
          <a:xfrm>
            <a:off x="1593908" y="4630723"/>
            <a:ext cx="1040235" cy="1258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EEA5D94-0BFF-4943-868F-EB8CF1622B62}"/>
              </a:ext>
            </a:extLst>
          </p:cNvPr>
          <p:cNvSpPr/>
          <p:nvPr/>
        </p:nvSpPr>
        <p:spPr>
          <a:xfrm>
            <a:off x="2284601" y="5408734"/>
            <a:ext cx="1040235" cy="1258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407AC1-DC29-4CB8-890A-B42566F34A96}"/>
              </a:ext>
            </a:extLst>
          </p:cNvPr>
          <p:cNvSpPr txBox="1"/>
          <p:nvPr/>
        </p:nvSpPr>
        <p:spPr>
          <a:xfrm>
            <a:off x="7346771" y="5148162"/>
            <a:ext cx="3624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Note the change in URL path and File path when you browse to a any directory.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6DCEC2-9C64-4D05-8AAD-D9E90A9ACB64}"/>
              </a:ext>
            </a:extLst>
          </p:cNvPr>
          <p:cNvCxnSpPr/>
          <p:nvPr/>
        </p:nvCxnSpPr>
        <p:spPr>
          <a:xfrm>
            <a:off x="2634143" y="4693640"/>
            <a:ext cx="4664279" cy="4404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EF740D-7E76-4C41-BAF9-92B5A849CF61}"/>
              </a:ext>
            </a:extLst>
          </p:cNvPr>
          <p:cNvCxnSpPr>
            <a:stCxn id="21" idx="3"/>
          </p:cNvCxnSpPr>
          <p:nvPr/>
        </p:nvCxnSpPr>
        <p:spPr>
          <a:xfrm flipV="1">
            <a:off x="3324836" y="5471651"/>
            <a:ext cx="3973586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4" grpId="0"/>
      <p:bldP spid="19" grpId="0" animBg="1"/>
      <p:bldP spid="21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Jupyter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Notebook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B88BD-B362-4BF3-9558-059945F5F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01" y="1895467"/>
            <a:ext cx="9883304" cy="26418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304999-E39D-437E-9B54-951B8F1DBCCA}"/>
              </a:ext>
            </a:extLst>
          </p:cNvPr>
          <p:cNvSpPr/>
          <p:nvPr/>
        </p:nvSpPr>
        <p:spPr>
          <a:xfrm>
            <a:off x="9148864" y="2952925"/>
            <a:ext cx="1132514" cy="1291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FF0B4-322B-4095-9024-91B733F973F7}"/>
              </a:ext>
            </a:extLst>
          </p:cNvPr>
          <p:cNvSpPr txBox="1"/>
          <p:nvPr/>
        </p:nvSpPr>
        <p:spPr>
          <a:xfrm>
            <a:off x="2357305" y="4318021"/>
            <a:ext cx="6300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the drop down you can:</a:t>
            </a:r>
          </a:p>
          <a:p>
            <a:pPr marL="342900" indent="-342900">
              <a:buAutoNum type="arabicPeriod"/>
            </a:pPr>
            <a:r>
              <a:rPr lang="en-IN" dirty="0"/>
              <a:t>Create a Python3 notebook (.</a:t>
            </a:r>
            <a:r>
              <a:rPr lang="en-IN" dirty="0" err="1"/>
              <a:t>ipynb</a:t>
            </a:r>
            <a:r>
              <a:rPr lang="en-IN" dirty="0"/>
              <a:t> file)</a:t>
            </a:r>
          </a:p>
          <a:p>
            <a:pPr marL="342900" indent="-342900">
              <a:buAutoNum type="arabicPeriod"/>
            </a:pPr>
            <a:r>
              <a:rPr lang="en-IN" dirty="0"/>
              <a:t>Create a Text File</a:t>
            </a:r>
          </a:p>
          <a:p>
            <a:pPr marL="342900" indent="-342900">
              <a:buAutoNum type="arabicPeriod"/>
            </a:pPr>
            <a:r>
              <a:rPr lang="en-IN" dirty="0"/>
              <a:t>Create a folder or directory under the current directory</a:t>
            </a:r>
          </a:p>
          <a:p>
            <a:pPr marL="342900" indent="-342900">
              <a:buAutoNum type="arabicPeriod"/>
            </a:pPr>
            <a:r>
              <a:rPr lang="en-IN" dirty="0"/>
              <a:t>Open a terminal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6DA699-D624-4EB0-86CD-35A65027C289}"/>
              </a:ext>
            </a:extLst>
          </p:cNvPr>
          <p:cNvSpPr txBox="1"/>
          <p:nvPr/>
        </p:nvSpPr>
        <p:spPr>
          <a:xfrm>
            <a:off x="302004" y="822121"/>
            <a:ext cx="11299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Jupyter</a:t>
            </a:r>
            <a:r>
              <a:rPr lang="en-IN" dirty="0"/>
              <a:t> Notebook is a browser based Interactive Computing Platform preferably used to run Interactive Python Notebook (.</a:t>
            </a:r>
            <a:r>
              <a:rPr lang="en-IN" dirty="0" err="1"/>
              <a:t>ipynb</a:t>
            </a:r>
            <a:r>
              <a:rPr lang="en-IN" dirty="0"/>
              <a:t>) files.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44F6CD-06C9-4363-9950-23F6E77327E5}"/>
              </a:ext>
            </a:extLst>
          </p:cNvPr>
          <p:cNvCxnSpPr>
            <a:stCxn id="6" idx="1"/>
          </p:cNvCxnSpPr>
          <p:nvPr/>
        </p:nvCxnSpPr>
        <p:spPr>
          <a:xfrm flipH="1">
            <a:off x="6686026" y="3598877"/>
            <a:ext cx="2462838" cy="7191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8D4F481-454E-4FC0-86A1-0CB030C8ED3F}"/>
              </a:ext>
            </a:extLst>
          </p:cNvPr>
          <p:cNvSpPr txBox="1"/>
          <p:nvPr/>
        </p:nvSpPr>
        <p:spPr>
          <a:xfrm>
            <a:off x="726141" y="5952565"/>
            <a:ext cx="106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will mostly use it to run .</a:t>
            </a:r>
            <a:r>
              <a:rPr lang="en-IN" dirty="0" err="1"/>
              <a:t>ipynb</a:t>
            </a:r>
            <a:r>
              <a:rPr lang="en-IN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121984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Open </a:t>
            </a: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Jupyter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Notebook from terminal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9D5029-6BFF-426A-8DE3-6231A9261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13" y="907576"/>
            <a:ext cx="3273815" cy="28342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920A17-C319-4C31-A1EF-AAB859FC12B8}"/>
              </a:ext>
            </a:extLst>
          </p:cNvPr>
          <p:cNvSpPr txBox="1"/>
          <p:nvPr/>
        </p:nvSpPr>
        <p:spPr>
          <a:xfrm>
            <a:off x="4234542" y="1491751"/>
            <a:ext cx="718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Step-1: </a:t>
            </a:r>
            <a:r>
              <a:rPr lang="en-IN" dirty="0"/>
              <a:t>Search “anaconda prompt” in the windows search box and open it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5D532-571B-4C01-841F-EF35D6FDB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187" y="3858849"/>
            <a:ext cx="4591399" cy="26438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03E859-AACD-4986-AF78-5BCA11960E3C}"/>
              </a:ext>
            </a:extLst>
          </p:cNvPr>
          <p:cNvSpPr txBox="1"/>
          <p:nvPr/>
        </p:nvSpPr>
        <p:spPr>
          <a:xfrm>
            <a:off x="514413" y="4430032"/>
            <a:ext cx="6104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Step-2: </a:t>
            </a:r>
            <a:r>
              <a:rPr lang="en-IN" dirty="0"/>
              <a:t>You will see a black window as shown beside with title “Anaconda Prompt (anaconda3)”</a:t>
            </a:r>
          </a:p>
          <a:p>
            <a:endParaRPr lang="en-IN" dirty="0"/>
          </a:p>
          <a:p>
            <a:r>
              <a:rPr lang="en-IN" dirty="0"/>
              <a:t>Note that you should see </a:t>
            </a:r>
            <a:r>
              <a:rPr lang="en-IN" i="1" dirty="0"/>
              <a:t>(base) </a:t>
            </a:r>
            <a:r>
              <a:rPr lang="en-IN" dirty="0"/>
              <a:t>in your command prompt</a:t>
            </a:r>
          </a:p>
        </p:txBody>
      </p:sp>
    </p:spTree>
    <p:extLst>
      <p:ext uri="{BB962C8B-B14F-4D97-AF65-F5344CB8AC3E}">
        <p14:creationId xmlns:p14="http://schemas.microsoft.com/office/powerpoint/2010/main" val="274783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Open </a:t>
            </a: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Jupyter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Notebook from Terminal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20295A-76FF-4F62-AF5C-F29A1A78F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5" y="994072"/>
            <a:ext cx="6506483" cy="1581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94538F-7EFA-4895-AB17-FAB567640516}"/>
              </a:ext>
            </a:extLst>
          </p:cNvPr>
          <p:cNvSpPr txBox="1"/>
          <p:nvPr/>
        </p:nvSpPr>
        <p:spPr>
          <a:xfrm>
            <a:off x="7625593" y="1430299"/>
            <a:ext cx="4345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Step-3: </a:t>
            </a:r>
            <a:r>
              <a:rPr lang="en-IN" dirty="0"/>
              <a:t>Write “cd &lt;path name of your desired folder location&gt;” as shown beside and hit enter.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1E91E7-4571-4D74-9930-BC4A5A81C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831" y="3463293"/>
            <a:ext cx="6535062" cy="16385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76F5E5-E6B9-462F-BB68-F41834DE9D43}"/>
              </a:ext>
            </a:extLst>
          </p:cNvPr>
          <p:cNvSpPr txBox="1"/>
          <p:nvPr/>
        </p:nvSpPr>
        <p:spPr>
          <a:xfrm>
            <a:off x="535785" y="3637122"/>
            <a:ext cx="4354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Step-4: </a:t>
            </a:r>
            <a:r>
              <a:rPr lang="en-IN" dirty="0"/>
              <a:t>After you enter your desired path location you can type “</a:t>
            </a:r>
            <a:r>
              <a:rPr lang="en-IN" dirty="0" err="1"/>
              <a:t>jupyter</a:t>
            </a:r>
            <a:r>
              <a:rPr lang="en-IN" dirty="0"/>
              <a:t> notebook” and hit enter.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0BEC7-0D28-4D69-A6E4-A1E0B77D2D1C}"/>
              </a:ext>
            </a:extLst>
          </p:cNvPr>
          <p:cNvSpPr txBox="1"/>
          <p:nvPr/>
        </p:nvSpPr>
        <p:spPr>
          <a:xfrm>
            <a:off x="571140" y="5679262"/>
            <a:ext cx="1104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Now a browser window will open with </a:t>
            </a:r>
            <a:r>
              <a:rPr lang="en-IN" i="1" dirty="0" err="1"/>
              <a:t>Jupyter</a:t>
            </a:r>
            <a:r>
              <a:rPr lang="en-IN" i="1" dirty="0"/>
              <a:t> as shown previously</a:t>
            </a:r>
          </a:p>
        </p:txBody>
      </p:sp>
    </p:spTree>
    <p:extLst>
      <p:ext uri="{BB962C8B-B14F-4D97-AF65-F5344CB8AC3E}">
        <p14:creationId xmlns:p14="http://schemas.microsoft.com/office/powerpoint/2010/main" val="15788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/>
          <p:nvPr/>
        </p:nvSpPr>
        <p:spPr>
          <a:xfrm>
            <a:off x="1755056" y="2534068"/>
            <a:ext cx="8828978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6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254</Words>
  <Application>Microsoft Office PowerPoint</Application>
  <PresentationFormat>Widescreen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Sourav Karmakar</dc:creator>
  <cp:lastModifiedBy>Sourav Karmakar</cp:lastModifiedBy>
  <cp:revision>23</cp:revision>
  <cp:lastPrinted>2022-06-25T18:59:57Z</cp:lastPrinted>
  <dcterms:created xsi:type="dcterms:W3CDTF">2022-06-25T18:01:17Z</dcterms:created>
  <dcterms:modified xsi:type="dcterms:W3CDTF">2022-07-01T16:12:19Z</dcterms:modified>
</cp:coreProperties>
</file>