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9" r:id="rId13"/>
  </p:sldIdLst>
  <p:sldSz cx="12192000" cy="6858000"/>
  <p:notesSz cx="9601200" cy="15087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dWcw1VNLY2MRzcLiPm9qhaBp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50" tIns="141050" rIns="141050" bIns="14105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952231bfb_0_239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616" name="Google Shape;616;gd952231bf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952231bfb_0_2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d952231bfb_0_2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d952231bfb_0_2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73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52231bfb_0_25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d952231bfb_0_25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d952231bfb_0_2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d952231bfb_0_2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d952231bfb_0_2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961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52231bfb_0_2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d952231bfb_0_2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d952231bfb_0_2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d952231bfb_0_2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d952231bfb_0_2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30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52231bfb_0_26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d952231bfb_0_26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d952231bfb_0_2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d952231bfb_0_2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d952231bfb_0_2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19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52231bfb_0_2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d952231bfb_0_2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gd952231bfb_0_27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d952231bfb_0_2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d952231bfb_0_2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d952231bfb_0_2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658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52231bfb_0_27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d952231bfb_0_27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gd952231bfb_0_27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d952231bfb_0_27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d952231bfb_0_27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gd952231bfb_0_2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d952231bfb_0_2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d952231bfb_0_2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28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52231bfb_0_2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d952231bfb_0_2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d952231bfb_0_2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d952231bfb_0_2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7966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952231bfb_0_29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d952231bfb_0_29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d952231bfb_0_29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d952231bfb_0_2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d952231bfb_0_2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d952231bfb_0_2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1283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52231bfb_0_29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d952231bfb_0_29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d952231bfb_0_29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d952231bfb_0_2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d952231bfb_0_2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d952231bfb_0_2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6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52231bfb_0_3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d952231bfb_0_30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d952231bfb_0_3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d952231bfb_0_3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d952231bfb_0_3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298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52231bfb_0_3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d952231bfb_0_3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d952231bfb_0_3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d952231bfb_0_3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d952231bfb_0_3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66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52231bfb_0_2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d952231bfb_0_2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d952231bfb_0_2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d952231bfb_0_2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d952231bfb_0_2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8213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9;p1">
            <a:extLst>
              <a:ext uri="{FF2B5EF4-FFF2-40B4-BE49-F238E27FC236}">
                <a16:creationId xmlns:a16="http://schemas.microsoft.com/office/drawing/2014/main" id="{35C22B91-0008-4B45-90F5-86CAB52635A6}"/>
              </a:ext>
            </a:extLst>
          </p:cNvPr>
          <p:cNvSpPr txBox="1"/>
          <p:nvPr/>
        </p:nvSpPr>
        <p:spPr>
          <a:xfrm>
            <a:off x="1460096" y="1615871"/>
            <a:ext cx="9271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IN" sz="6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IN" sz="6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lang="en-IN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A3430-1099-4B21-89A4-FA53E46EF1A4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/>
        </p:nvSpPr>
        <p:spPr>
          <a:xfrm>
            <a:off x="151002" y="58723"/>
            <a:ext cx="99073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K-MEANS CLUSTERING - LIMITATIONS</a:t>
            </a:r>
            <a:endParaRPr/>
          </a:p>
        </p:txBody>
      </p:sp>
      <p:sp>
        <p:nvSpPr>
          <p:cNvPr id="153" name="Google Shape;153;p10"/>
          <p:cNvSpPr txBox="1"/>
          <p:nvPr/>
        </p:nvSpPr>
        <p:spPr>
          <a:xfrm>
            <a:off x="486561" y="1048624"/>
            <a:ext cx="108301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works well when the clusters are of spherical shape. But struggles when the clusters are of </a:t>
            </a: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non-spherical shape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230" y="1820454"/>
            <a:ext cx="90868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952231bfb_0_239"/>
          <p:cNvSpPr txBox="1"/>
          <p:nvPr/>
        </p:nvSpPr>
        <p:spPr>
          <a:xfrm>
            <a:off x="1790567" y="2494002"/>
            <a:ext cx="882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tabLst/>
              <a:defRPr/>
            </a:pPr>
            <a:r>
              <a:rPr kumimoji="0" lang="en-IN" sz="6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K-MEANS CLUSTERING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436227" y="1035066"/>
            <a:ext cx="101590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is a partitional clustering algorithm.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436227" y="1625548"/>
            <a:ext cx="10159068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K-means algorithm partitions the given data into K clusters.</a:t>
            </a:r>
            <a:endParaRPr/>
          </a:p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cluster has a cluster center, called centroid. </a:t>
            </a:r>
            <a:endParaRPr/>
          </a:p>
          <a:p>
            <a:pPr marL="800100" marR="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is user specified.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436227" y="3077804"/>
            <a:ext cx="12147260" cy="34761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51" t="-1052" b="-22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K-MEANS CLUSTERING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9341" y="1057538"/>
            <a:ext cx="9613317" cy="540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151002" y="58723"/>
            <a:ext cx="94292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K-MEANS CLUSTERING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399875" y="889234"/>
            <a:ext cx="11392250" cy="22345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1" t="-1638" b="-40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399875" y="3246445"/>
            <a:ext cx="11232858" cy="32624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96" t="-1120" b="-24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151001" y="58723"/>
            <a:ext cx="983189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K-MEANS CLUSTERING - LIMITATIONS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318782" y="906010"/>
            <a:ext cx="110483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runs of the K-means algorithm on the same dataset can produce very different results. This is because random selection of initial centroids.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088" y="1753297"/>
            <a:ext cx="7475824" cy="4793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151002" y="58723"/>
            <a:ext cx="997451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K-MEANS CLUSTERING - LIMITATIONS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68" y="1419792"/>
            <a:ext cx="5832168" cy="347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0108" y="1428181"/>
            <a:ext cx="5932025" cy="347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424622" y="5261553"/>
            <a:ext cx="114509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that choosing different set of initial centroids have produced completely different clustering on the same dataset.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2546968" y="937326"/>
            <a:ext cx="9395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RUN-1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8646336" y="920548"/>
            <a:ext cx="9395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RUN-2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151001" y="58723"/>
            <a:ext cx="97815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K-MEANS CLUSTERING - LIMITATIONS</a:t>
            </a:r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419450" y="980232"/>
            <a:ext cx="110734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to the initial centroid problem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780176" y="1451295"/>
            <a:ext cx="6493079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 the data.</a:t>
            </a:r>
            <a:endParaRPr/>
          </a:p>
          <a:p>
            <a:pPr marL="34290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/ Standardize the data.</a:t>
            </a:r>
            <a:endParaRPr/>
          </a:p>
          <a:p>
            <a:pPr marL="800100" marR="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outliers if possible.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780175" y="2776101"/>
            <a:ext cx="10880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Sample the dataset and use </a:t>
            </a:r>
            <a:r>
              <a:rPr lang="en-IN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Clustering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(To be discussed in another lecture) to determine the initial centroids. 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780175" y="3572209"/>
            <a:ext cx="10880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Select more than K initial centroids and from these select K most widely separated centroids after clustering.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785768" y="4407265"/>
            <a:ext cx="108805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 Multiple runs and select the one which gives minimum WCSS value.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856375" y="4943418"/>
            <a:ext cx="10880400" cy="1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 startAt="5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Post-process the data.</a:t>
            </a:r>
            <a:endParaRPr/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small clusters that may represent outliers or noises.</a:t>
            </a:r>
            <a:endParaRPr/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‘loose’ clusters, i.e., clusters with relatively high Sum of Square Error (SSE).</a:t>
            </a:r>
            <a:endParaRPr/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clusters that are ‘close’ and that have relatively low SSE.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151002" y="58723"/>
            <a:ext cx="98402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K-MEANS CLUSTERING - LIMITATIONS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461394" y="1090569"/>
            <a:ext cx="108301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faces problem when the clusters are of </a:t>
            </a: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sizes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7787" y="1743162"/>
            <a:ext cx="94964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/>
        </p:nvSpPr>
        <p:spPr>
          <a:xfrm>
            <a:off x="151002" y="58723"/>
            <a:ext cx="99073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K-MEANS CLUSTERING - LIMITATIONS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461394" y="1090569"/>
            <a:ext cx="108301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doesn’t work well when the clusters are of </a:t>
            </a:r>
            <a:r>
              <a:rPr lang="en-I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densities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088" y="1742027"/>
            <a:ext cx="94488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293</Words>
  <Application>Microsoft Office PowerPoint</Application>
  <PresentationFormat>Widescreen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4</cp:revision>
  <cp:lastPrinted>2022-10-16T07:25:02Z</cp:lastPrinted>
  <dcterms:created xsi:type="dcterms:W3CDTF">2019-09-22T17:33:06Z</dcterms:created>
  <dcterms:modified xsi:type="dcterms:W3CDTF">2022-10-16T07:25:29Z</dcterms:modified>
</cp:coreProperties>
</file>