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notesSlides/notesSlide7.xml" ContentType="application/vnd.openxmlformats-officedocument.presentationml.notesSlide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80" r:id="rId9"/>
    <p:sldId id="281" r:id="rId10"/>
    <p:sldId id="282" r:id="rId11"/>
    <p:sldId id="283" r:id="rId12"/>
    <p:sldId id="262" r:id="rId13"/>
    <p:sldId id="284" r:id="rId14"/>
    <p:sldId id="263" r:id="rId15"/>
    <p:sldId id="285" r:id="rId16"/>
    <p:sldId id="286" r:id="rId17"/>
    <p:sldId id="264" r:id="rId18"/>
    <p:sldId id="265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CkTNbJtY6DxGgLalybQWKrVFy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8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124 247 14967,'0'0'5440,"-4"2"-5016,-3 3 966,12-5-594,26-12-424,50-23-553,-44 18 181,-4 4-140,-1-2-1,0-1 1,-1-2-1,0-1 0,34-28 1,-63 46 134,-1 0 0,1 0-1,-1-1 1,0 1 0,1 0 0,-1 0 0,0-1 0,0 1 0,0-1-1,0 1 1,0-1 0,0 0 0,0 1 0,-1-1 0,1 0 0,0 0-1,-1 1 1,0-1 0,1 0 0,-1 0 0,0 0 0,0-3 0,-1 4 11,0-1 0,0 1 0,0 0 0,0 0 0,0-1 0,0 1 0,0 0 0,-1 0 0,1 0 0,0 0 0,-1 0 0,1 1 0,-1-1 0,1 0 0,-1 0 0,1 1 0,-1-1 0,1 1 0,-1 0 0,0-1 0,1 1 0,-1 0 0,0 0 0,-2 0 0,-26-2 23,1 1-1,-39 3 1,57-1-26,0 1-1,0 0 1,1 0-1,-1 2 1,0-1-1,1 1 1,0 1 0,0 0-1,-13 8 1,8-3-7,0 1 0,1 0 0,1 1 0,0 0 0,0 1 1,1 0-1,1 1 0,0 1 0,1 0 0,1 0 0,0 1 1,1 0-1,0 0 0,2 1 0,0 0 0,1 0 1,0 0-1,2 1 0,0 0 0,-1 28 0,3-30 5,3 13-63,-1-28 57,-1 0 1,1 0-1,-1-1 0,1 1 1,0 0-1,-1 0 0,1 0 1,0-1-1,0 1 0,0 0 1,-1-1-1,1 1 0,0-1 1,0 1-1,0-1 0,0 1 1,0-1-1,0 0 0,0 1 1,0-1-1,0 0 0,0 0 0,0 0 1,0 0-1,3 0 0,30 1-165,0-2-1,1-2 0,-1-1 0,0-1 0,0-2 1,-1-2-1,0 0 0,-1-3 0,47-22 0,-75 32 178,-2 2-3,0-1 1,0 0 0,-1 1 0,1-1 0,-1 0 0,1 0 0,-1 0 0,1 0 0,-1 0 0,1 0 0,-1 0 0,0 0 0,0-1 0,1 1 0,-1-1-1,1-2 1,-31 4 730,8 3-705,0 0 1,0 1-1,0 1 0,1 1 0,0 1 1,0 1-1,-28 15 0,17-6-21,1 1 0,2 2 1,-50 43-1,70-57-12,1 1 0,0 0 0,0 1 0,0-1 0,1 1 0,1 1 0,-1-1 0,1 1 0,1 0 0,0 0 0,0 0 0,0 1 0,2-1 0,-1 1 0,1 0 0,0 0 0,1 0 0,0 0 0,1 13 0,0-21 0,1 0 0,-1 0 0,1-1 0,-1 1 0,1 0 0,0 0-1,-1-1 1,1 1 0,0-1 0,0 1 0,0 0 0,1-1 0,-1 0 0,0 1 0,0-1 0,1 0 0,-1 0 0,1 1 0,-1-1 0,1 0 0,0-1 0,-1 1 0,1 0 0,0 0 0,0-1 0,-1 1 0,1-1-1,0 1 1,0-1 0,0 0 0,2 0 0,11 2 20,1 0 0,28-2 0,-30 0-12,176-9 210,-169 6-199,1 0 0,-1-2 0,0 0 0,0-1-1,-1-2 1,35-16 0,-49 17-697,-3 0-3400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4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58 14343,'0'0'5896,"-8"-9"-5526,-26-28-191,33 36-179,-1 0-1,1 0 0,0 0 1,-1 0-1,1 0 1,-1 0-1,0 0 0,1 0 1,-1 1-1,0-1 1,1 1-1,-1-1 0,0 1 1,1 0-1,-1-1 1,0 1-1,0 0 0,0 0 1,1 0-1,-1 1 1,0-1-1,0 0 0,1 1 1,-3 0-1,-31 18-82,31-16 80,-1 0-29,0 1 1,0 0-1,0 0 1,1 1-1,-1-1 1,1 1-1,0 0 1,1 0-1,-1 0 1,1 0-1,0 1 0,0-1 1,1 1-1,-3 7 1,2 2-111,0 1 0,1-1 1,1 0-1,1 25 0,0-39 79,0 0 0,1 1-1,-1-1 1,0 0 0,1 1 0,-1-1 0,1 0 0,0 0-1,-1 1 1,1-1 0,0 0 0,0 0 0,0 0 0,0 0-1,0 0 1,0 0 0,0 0 0,0 0 0,0-1 0,0 1-1,0 0 1,1-1 0,-1 1 0,0-1 0,1 1 0,-1-1-1,0 1 1,1-1 0,-1 0 0,0 0 0,1 0 0,-1 0-1,0 0 1,1 0 0,1 0 0,3 0 7,1 0-1,0-1 1,-1 0 0,1 0 0,-1 0-1,11-3 1,-13 2 13,1 0 0,-1 0 0,1 0 1,-1-1-1,0 1 0,0-1 0,0 0 0,0 0 0,0 0 0,-1-1 1,1 1-1,-1-1 0,0 0 0,0 0 0,-1 0 0,1 0 0,2-6 1,-2 1 349,0-1 0,0 0 0,-1 0 0,-1-1 1,0 1-1,0 0 0,-1-14 0,1 30-273,0-1 0,0 1-1,0-1 1,1 1 0,0-1-1,0 0 1,0 0 0,1 0 0,-1 0-1,1 0 1,0 0 0,1-1 0,-1 1-1,1-1 1,0 0 0,0 0-1,7 4 1,-4-1-504,1-1 0,0-1-1,1 1 1,-1-1 0,1-1-1,0 0 1,0 0 0,19 5-1,-14-7-3813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7.6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0 14631,'0'0'6547,"-1"0"-6532,1 1 1,0-1 0,0 0-1,-1 0 1,1 0 0,0 0-1,-1 0 1,1 0 0,0 1-1,0-1 1,-1 0 0,1 0-1,0 1 1,0-1 0,0 0-1,-1 0 1,1 1 0,0-1-1,0 0 1,0 0 0,0 1 0,-1-1-1,1 0 1,0 1 0,0-1-1,0 0 1,0 1 0,0-1-1,0 0 1,0 0 0,0 1-1,62 1 107,27 0-605,-33-7-6826,-38 0-3643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1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99 15863,'-18'2'7027,"22"-2"-6514,36-8-321,13-3-128,4-3-64,-5 4 0,1-2 0,4 4-240,-5-2-305,-3 2-287,-6 1-1793,-16-5-5459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1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43 18825,'0'0'4799,"-6"-8"-4391,-20-26-226,25 36-177,0 0 0,0 0 0,1 1 1,-1-1-1,1 0 0,0 1 0,0-1 0,0 0 1,0 1-1,0-1 0,0 0 0,1 0 0,-1 1 1,1-1-1,0 0 0,-1 0 0,1 1 0,0-1 1,2 2-1,17 17-1,1-1 0,0-1 0,29 19-1,3 4 22,-41-32-30,9 6 12,-2 2 0,30 32 0,-44-44-38,0 0 0,-1 0 0,0 0 0,0 1 0,-1 0 0,1 0 0,-2 0 0,1 0-1,-1 0 1,0 0 0,0 1 0,-1-1 0,1 15 0,-2-15 21,0-1 0,0 1 0,0-1 0,-1 1 0,0-1 0,-1 1 0,1-1 0,-1 0 0,0 0 0,-1 1 0,1-2 0,-1 1 0,-1 0 0,1 0 0,-1-1 0,0 0 0,0 0 0,0 0 0,-10 8 0,-353 348 258,335-331-205,-39 47-1,62-58-90,9-18 34,0-1 0,1 1 0,-1-1 0,0 0 0,0 1-1,0-1 1,1 1 0,-1-1 0,0 1 0,1-1 0,-1 0 0,0 1 0,1-1 0,-1 0-1,0 1 1,1-1 0,-1 0 0,1 0 0,-1 1 0,1-1 0,-1 0 0,1 0 0,-1 0-1,1 1 1,0-1 0,39 0-877,-33 0 794,53-10-2197,5-13-2778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3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356 77 18296,'0'0'5448,"-9"-12"-5109,-32-38-166,40 48-167,-1 1-1,1 0 0,-1-1 0,0 1 0,1 0 0,-1 0 0,0 0 0,0 0 0,0 0 1,0 1-1,0-1 0,1 1 0,-1-1 0,0 1 0,0-1 0,-1 1 0,1 0 0,0 0 1,0 0-1,0 0 0,0 1 0,0-1 0,-3 1 0,-34 19 58,36-18-62,-16 12 3,1 0-1,0 2 1,1 0 0,1 0-1,1 2 1,0 0-1,-17 28 1,23-32-1,0 1 0,1 0 0,1 1 0,1 0 0,0 0 0,1 0 0,1 1 0,0 0 0,1 0 0,-1 27 0,4-41-3,0 0 0,0-1 0,-1 1 0,2-1 0,-1 1 1,0 0-1,0-1 0,1 1 0,-1-1 0,1 1 0,0-1 1,0 1-1,0-1 0,0 0 0,0 1 0,1-1 0,-1 0 1,1 0-1,-1 0 0,1 0 0,2 2 0,1-2-1,0 0 0,0 0 0,0 0 0,1-1-1,-1 0 1,0 0 0,1-1 0,-1 1 0,10-1 0,26 0-234,0 0 1,-1-3 0,1-1 0,57-14-1,-63 8-2090,0-1-1,60-28 1,-40 10-9878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3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46 14407,'0'0'7806,"1"0"-7795,-1 0 0,0-1 0,0 1 0,0 0 1,0 0-1,0-1 0,0 1 0,0 0 0,1-1 0,-1 1 1,0 0-1,0-1 0,0 1 0,0 0 0,0 0 0,0-1 1,-1 1-1,1 0 0,0-1 0,0 1 0,0 0 0,0 0 1,0-1-1,0 1 0,0 0 0,-1-1 0,1 1 0,0 0 1,0 0-1,0 0 0,0-1 0,-1 1 0,1 0 0,0 0 1,0 0-1,-1-1 0,1 1 0,-7 7 63,0 1 1,1 0-1,0 0 0,1 0 1,-9 19-1,-4 2 72,11-18-117,0 0 0,1 1 0,0 0 0,1 0 0,1 0 0,-1 0 0,2 1 0,0 0-1,0 0 1,1 0 0,0 24 0,2-37-30,0 1-1,1 0 0,-1-1 1,0 1-1,0 0 1,1-1-1,-1 1 0,0-1 1,1 1-1,-1 0 0,1-1 1,-1 1-1,1-1 1,-1 1-1,1-1 0,-1 1 1,1-1-1,-1 0 1,1 1-1,0-1 0,-1 0 1,1 1-1,0-1 1,-1 0-1,1 0 0,0 0 1,-1 1-1,1-1 1,0 0-1,-1 0 0,1 0 1,1 0-1,28 0-105,-21-1 59,2 1-11,-1 0-1,0-1 1,1-1-1,-1 0 1,0 0-1,0-1 1,0 0-1,0-1 1,0 0-1,11-7 1,-16 8 47,0 0 1,-1 0-1,1-1 1,-1 0-1,0 1 1,0-1-1,-1 0 1,1-1-1,-1 1 1,0-1-1,0 0 1,0 1-1,0-1 0,-1 0 1,0-1-1,0 1 1,-1 0-1,1-1 1,-1 1-1,1-11 1,-1 4-19,0 0 0,-1 0 0,-1 0 0,0-1 0,-3-13-1,3 22 28,-1-1 0,0 1-1,0 0 1,0 0 0,0 0-1,0 0 1,-1 0 0,0 0-1,0 1 1,0-1-1,0 1 1,-1 0 0,1 0-1,-1 0 1,0 0 0,-5-2-1,3 1 8,0 1-1,0-1 0,-1 1 1,1 1-1,-1-1 0,1 1 1,-9-1-1,-13 1-2863,23 2-934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3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374 0 16664,'0'0'3700,"-29"16"-3439,-90 54-82,116-69-169,1 1-1,-1 0 0,1-1 1,-1 1-1,1 0 0,-1 1 1,1-1-1,0 0 1,0 1-1,0-1 0,1 1 1,-1-1-1,0 1 1,1 0-1,0 0 0,0 0 1,0 0-1,0 0 0,0 0 1,0 0-1,1 0 1,0 0-1,-1 0 0,1 0 1,0 0-1,0 0 0,2 5 1,-1 7 50,-2-4-38,1 0 1,0 0-1,1 1 0,1-1 1,0 0-1,0 0 1,1 0-1,0 0 0,1-1 1,0 1-1,1-1 0,8 14 1,-9-18-19,0 0 0,-1 0 0,0 1 1,-1-1-1,1 1 0,-1-1 0,0 1 1,-1 0-1,0 0 0,0 0 0,0 12 0,-1-18 1,-1 0 0,1 0 0,-1 0 0,0 0 0,0 0-1,1 0 1,-1 0 0,0 0 0,0 0 0,0 0 0,0 0-1,0 0 1,0-1 0,-1 1 0,1 0 0,0-1 0,0 1-1,0-1 1,-1 1 0,1-1 0,0 0 0,0 0 0,-1 1-1,1-1 1,0 0 0,-1 0 0,-1 0 0,-48 2 277,41-2-190,-21 1 85,18 0-121,0 0-1,1 0 1,-1-2-1,0 0 1,0 0 0,1-1-1,-18-5 1,18-3-123,20 4-767,24 0-949,-30 6 1732,48-6-3895,3-3-4962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4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36 16263,'0'0'6067,"-70"76"-5875,59-65-145,1 1 0,1 0 0,0 0 0,0 1 0,2 0 0,-1 1 0,2-1 0,0 2 1,0-1-1,1 1 0,1-1 0,1 1 0,0 0 0,1 1 0,-1 27 0,3-34-40,0-1 1,1 1 0,0 0 0,0-1 0,1 0 0,0 1-1,1-1 1,0 0 0,7 15 0,-7-19-7,0 1-1,0-1 1,0 0 0,0 0-1,1 0 1,0-1 0,0 1-1,0-1 1,0 0 0,0 0-1,1 0 1,-1-1-1,1 1 1,0-1 0,0 0-1,0-1 1,0 1 0,5 0-1,1 0-23,0-1 0,0 0-1,0 0 1,0-2 0,0 1-1,0-1 1,0-1-1,-1 0 1,1 0 0,0-1-1,-1 0 1,1-1 0,17-10-1,-21 11-2,-1-1 1,0 0-1,0 0 0,0-1 0,0 0 0,-1 0 0,0 0 0,0 0 0,0-1 1,-1 0-1,0 0 0,0 0 0,0-1 0,-1 1 0,0-1 0,0 0 0,0 0 0,-1 0 1,0 0-1,-1 0 0,2-12 0,-3-226 2,0 241 69,0-1 1,-1 1-1,1 0 1,-1-1-1,0 1 1,0 0-1,0 0 1,-1-1-1,1 1 1,-1 0-1,0 0 1,0 1-1,0-1 0,-1 0 1,1 1-1,-1-1 1,0 1-1,0 0 1,0 0-1,-1 0 1,-4-3-1,0 2 18,0 1-1,-1 0 1,1 1-1,-1 0 0,1 0 1,-1 1-1,0 0 1,0 0-1,-15 2 1,12-1-65,0 1 1,0 0 0,0 1-1,1 0 1,-1 1 0,0 0-1,1 1 1,0 0 0,0 1-1,0 0 1,0 1 0,-14 10-1,19-11 1,0 0 0,0 0 0,0 1-1,1 0 1,-1 0 0,1 0-1,1 1 1,-1-1 0,1 1 0,0 0-1,1 0 1,0 1 0,0-1 0,1 1-1,-1 0 1,2-1 0,-1 1 0,1 0-1,0 15 1,0-20-5,1 1 0,0-1 1,0 1-1,0-1 0,1 0 0,-1 1 0,1-1 1,0 0-1,0 1 0,0-1 0,0 0 0,0 0 1,1 0-1,0 0 0,-1 0 0,5 4 0,-3-4-1,0-1 0,1 0 0,-1-1 0,1 1-1,-1-1 1,1 1 0,-1-1 0,1 0 0,0 0 0,0-1-1,0 1 1,-1-1 0,1 0 0,0 0 0,4 0 0,12-1-37,-1 0 1,1-1 0,-1 0-1,0-2 1,0 0 0,0-2 0,0 0-1,27-13 1,-37 16-168,0 0 1,-1 1-1,1 0 1,0 1-1,0 0 1,0 1-1,0-1 0,14 3 1,2-2-1182,19 0-2337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4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19417,'0'0'2753,"149"4"-2673,-110-4-48,5 0 96,0 0-128,-5 0-96,-4 0-1392,-17 0-3267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5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15783,'0'0'5811,"245"-6"-6195,-139-12-1473,-10 0-6627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5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19817,'0'0'2839,"35"-1"-2698,18-2-131,5 0-8,87 5-1,-133-1-2,-1 1 0,0-1 0,1 2-1,-1-1 1,0 2 0,0-1 0,18 10-1,-24-10 2,-1-1 0,1 1-1,0 1 1,-1-1 0,0 1-1,0-1 1,0 1 0,0 0-1,-1 1 1,1-1 0,-1 1-1,0-1 1,-1 1 0,1 0-1,-1 0 1,0 0 0,3 10-1,-3-9 3,-1 0 0,0 0 0,-1 1-1,1-1 1,-1 0 0,0 0 0,0 1-1,-1-1 1,0 0 0,0 0-1,-1 0 1,1 0 0,-1 0 0,0 0-1,-1-1 1,0 1 0,0-1 0,0 1-1,0-1 1,-1 0 0,0 0-1,0 0 1,0-1 0,-8 7 0,-8 4 6,0-2 1,0 0 0,-1-1 0,-44 18 0,43-20-11,-19 5 63,39-14 121,2-3-158,1 0 1,-1 1-1,1-1 1,-1 1-1,1-1 1,0 1-1,0-1 1,0 1-1,0-1 1,0 1-1,0 0 1,0-1-1,1 1 1,-1 0-1,2-1 1,24-19-37,2 0 1,58-30-1,25-17-145,-96 57 131,11-7-38,0-1 0,-1-2 0,-1 0-1,-1-1 1,34-42 0,-57 62 71,1 0 0,-1 0 0,0 0 0,0 0-1,0 0 1,0 0 0,0 0 0,0 0 0,0-1 0,-1 1 0,1 0 0,-1-1 0,0 1 0,1-4 0,-1 5 1,-1 1-1,1-1 1,0 0 0,-1 1 0,1-1 0,0 0 0,-1 1 0,1-1 0,-1 1 0,1-1 0,-1 1-1,1-1 1,-1 1 0,1-1 0,-1 1 0,0-1 0,1 1 0,-1 0 0,1-1 0,-1 1-1,0 0 1,0-1 0,1 1 0,-1 0 0,0 0 0,1 0 0,-1 0 0,-1 0 0,-3 0 22,-1 0 1,1 0 0,0 1-1,0 0 1,-1 0-1,1 1 1,0-1 0,0 1-1,1 0 1,-9 5-1,6-3-28,1 0-1,-1 1 1,1 0-1,0 0 1,0 0-1,1 1 1,0 0-1,0 0 1,0 0-1,1 1 0,-1 0 1,2 0-1,-1 0 1,1 0-1,0 0 1,-2 10-1,0 6 3,1 1 0,1-1 1,1 0-1,1 31 0,1-50-6,1-1 0,-1 1 1,0-1-1,1 0 0,0 1 0,0-1 0,0 0 1,0 0-1,0 0 0,0 0 0,1 0 1,0 0-1,-1 0 0,1 0 0,0 0 1,1-1-1,3 4 0,-1-2-9,0 0 0,0 0 0,1 0 0,0-1 0,-1 0 0,1-1 0,1 1 0,9 2-1,7 0-74,0-1 0,0-1 0,0-1-1,26-1 1,-39-1-59,1 1-433,0-1-1,0-1 1,0 0-1,-1 0 1,1-1-1,16-4 1,3-16-6735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6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80 152 13190,'0'0'7897,"-13"0"-7614,-53 0-72,66 0 69,16 0 5,301-25-256,-230 15-229,-80 9 180,40-4-421,63-15 1,-109 20 434,1 0 1,-1 0 0,0 0 0,0-1-1,1 1 1,-1 0 0,0-1 0,0 1-1,0-1 1,1 1 0,-1-1 0,0 1-1,0-1 1,0 0 0,0 0 0,0 0-1,0 1 1,0-1 0,0 0 0,-1 0-1,1 0 1,0 0 0,-1 0 0,1-1-1,0 1 1,-1 0 0,1 0 0,-1 0 0,0-1-1,1 1 1,-1 0 0,0 0 0,0-1-1,0 1 1,0 0 0,0 0 0,0-1-1,0 1 1,0 0 0,0 0 0,-1-1-1,1 1 1,0 0 0,-1 0 0,1 0-1,-1-1 1,0 1 0,0-1 0,-2-2 46,1 0 0,-1 0 0,0 0 0,0 0 0,-1 1-1,1-1 1,-1 1 0,0 0 0,0 0 0,0 0 0,-5-2 0,8 4 22,0 1 285,54 30-67,-50-28-302,0 0 0,1 0 0,-1 0 0,0 0 1,0 1-1,-1-1 0,1 1 0,0 0 0,-1 0 0,0 0 0,1 0 0,-1 0 0,0 0 0,-1 1 0,1-1 0,1 5 1,-3-6 17,1 0 1,-1 0-1,0 0 1,-1 0-1,1 0 1,0 0-1,0 0 1,-1 0-1,1 0 1,-1 0-1,0 0 1,0 0 0,1-1-1,-1 1 1,0 0-1,-1 0 1,1-1-1,0 1 1,0-1-1,-1 1 1,1-1-1,-1 0 1,1 1-1,-1-1 1,1 0-1,-1 0 1,0 0 0,-2 1-1,-18 14-144,21-16 18,1 1 1,-1-1-1,1 1 1,-1 0 0,1-1-1,-1 1 1,1-1-1,-1 1 1,1 0-1,0 0 1,-1-1 0,1 1-1,0 0 1,0-1-1,-1 1 1,1 0-1,0 0 1,0 0-1,0-1 1,0 3 0,0 1-3730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8.3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46 11909,'0'0'9736,"0"0"-9729,0-1 0,0 1 0,0 0 0,0-1 1,1 1-1,-1 0 0,0-1 0,0 1 0,0 0 1,0 0-1,0-1 0,0 1 0,0 0 1,1-1-1,-1 1 0,0 0 0,0 0 0,0-1 1,1 1-1,-1 0 0,0 0 0,0 0 0,1-1 1,-1 1-1,0 0 0,0 0 0,1 0 0,-1 0 1,0 0-1,1-1 0,-1 1 0,0 0 1,0 0-1,1 0 0,-1 0 0,1 0 0,12-3-1,1 0-1,0 1 1,0 1 0,-1 0-1,1 1 1,0 0-1,0 1 1,0 1-1,0 0 1,-1 1 0,15 5-1,-26-7-8,1 1 1,0 0-1,-1-1 0,1 1 0,-1 0 1,0 1-1,0-1 0,0 0 0,0 1 0,0-1 1,0 1-1,0-1 0,-1 1 0,1 0 1,-1 0-1,0 0 0,0-1 0,1 5 1,0 3-12,-1 1 0,0-1 0,-1 21 1,0-20 13,0-9-3,0 0 0,0 0-1,-1 0 1,1-1 0,-1 1-1,1 0 1,-1 0 0,0-1-1,0 1 1,0 0 0,0-1-1,0 1 1,0-1 0,0 1-1,0-1 1,-1 0 0,1 1-1,0-1 1,-1 0 0,1 0-1,-1 0 1,1 0 0,-4 1-1,1 0 20,0 0 0,-1-1-1,1 1 1,-1-1 0,1 0 0,-1 0-1,1 0 1,-9 0 0,16-27 176,1 18-230,1 1 0,0-1 0,0 2 0,1-1-1,-1 0 1,1 1 0,14-11 0,-11 10 15,-2 0-1,1 0 1,-1-1-1,0 0 1,10-15-1,-14 17 86,0 3 16,-1-1-1,0 0 1,0 0-1,0 0 1,0-1-1,-1 1 1,0 0 0,0-1-1,0 1 1,0-1-1,0-4 1089,-1 44-1275,0-32 103,0-1 1,0 0 0,1 1-1,-1-1 1,1 0-1,0 1 1,0-1 0,0 0-1,0 0 1,0 1-1,0-1 1,0 0 0,1 0-1,-1 0 1,1-1-1,0 1 1,-1 0-1,4 2 1,1 0-43,0 1-1,1-1 1,-1-1 0,1 1-1,14 4 1,3-1-870,0 0-1,43 4 1,-42-9-3340,-4-1-4624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6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19417,'0'0'5891,"0"4"-5731,0-10-32,0 4 80,0 0-176,9 2-3026,17 0 705,1 0-7731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7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1 124 18585,'0'0'3655,"20"-19"-3239,62-57-158,-79 73-211,0 0 0,1 0 0,-1 1 0,1-1 0,-1 1 0,1 0-1,0 0 1,0 0 0,-1 1 0,1-1 0,1 1 0,6-1-1,-10 2-36,1 0 0,0 0 0,-1 0 0,1 0 0,0 1 0,-1-1 0,1 1 0,-1-1 0,1 1 0,-1-1 0,1 1 0,-1 0 0,1 0 0,-1 0 0,0 0 0,1 0-1,-1 0 1,0 0 0,0 0 0,0 0 0,2 3 0,2 5-11,-1 0 0,0 0 0,-1 0 0,0 1 0,0-1 0,-1 1 0,2 15 0,1 2 83,-5-24-87,1-1 0,-1 1 0,1-1 0,0 1 0,0-1-1,0 1 1,0-1 0,1 0 0,-1 0 0,1 1 0,-1-1 0,1 0 0,0 0-1,0-1 1,-1 1 0,2 0 0,-1 0 0,0-1 0,0 0 0,0 1 0,3 0-1,2 0-53,-1-1 0,1 0 0,0 0 0,0-1 0,-1 0 0,14-1 0,-13 0 25,0 1-8,-1-1 1,1 0-1,-1-1 0,1 1 0,-1-1 1,0-1-1,1 1 0,-1-1 0,-1 0 1,10-6-1,48-45-126,0 0 205,-63 53-33,1 1-1,-1-1 0,0 1 1,1 0-1,-1-1 0,1 1 1,-1 0-1,1 0 0,-1-1 0,1 1 1,-1 0-1,1 0 0,-1 0 1,1 0-1,-1-1 0,1 1 1,-1 0-1,1 0 0,-1 0 1,1 0-1,-1 0 0,1 0 0,-1 0 1,1 0-1,-1 1 0,1-1 1,-1 0-1,1 0 0,-1 0 1,1 1-1,-1-1 0,1 0 1,-1 0-1,0 1 0,1-1 0,-1 0 1,1 1-1,-1-1 0,0 0 1,1 1-1,-1-1 0,0 1 1,1-1-1,-1 1 0,0-1 1,0 1-1,0-1 0,1 1 0,-1-1 1,0 1-1,0-1 0,0 1 1,0 0-1,2 32 17,-2-27 11,1 32 170,0-16-58,-1 0 1,-3 26-1,2-41-118,-1 0 0,1 0 1,-1-1-1,0 1 0,-1-1 0,0 1 1,0-1-1,0 0 0,0 0 0,-1 0 0,-6 6 1,-4 3 5,-1-1 0,0-1 0,-1-1 0,0 0 0,-1-1 0,0-1 0,-35 16 0,18-13 4,0-1-1,-1-1 1,-53 9-1,59-18 22,28-3-100,1 0 0,-1 0-1,0 0 1,1 0 0,-1 0-1,1 0 1,-1 0 0,1 0-1,0-1 1,-1 1 0,1 0-1,0 0 1,0 0-1,0-1 1,0 1 0,0 0-1,0 0 1,0 0 0,0-1-1,0 1 1,1-1 0,-1-1-200,3-22-1770,12-4-2457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7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44 170 15143,'0'0'5378,"-9"0"-5041,-19 0-28,22 0 27,25 0-88,130 3 466,98-2-553,-193-4-196,0-2 1,76-16-1,-125 20 13,0 0 0,0 0 0,0-1 0,0 0-1,0 0 1,-1 0 0,8-4 0,-11 5 17,1-1-1,-1 0 1,0 1 0,1-1 0,-1 0-1,0 1 1,0-1 0,0 0-1,-1 0 1,1 0 0,0 0 0,-1 0-1,1 0 1,-1 0 0,1 0 0,-1 0-1,0 0 1,0 0 0,0-4 0,-1 4 3,0 0 0,1 0 0,-1 0 0,0 0 0,0 0 0,0 0 0,0 0 0,0 0 1,-1 0-1,1 0 0,0 0 0,-1 1 0,0-1 0,1 1 0,-1-1 0,0 1 1,0 0-1,0-1 0,1 1 0,-1 0 0,-1 0 0,-2-1 0,-58-20 100,47 17-46,-6-4 73,18 7-45,0 1 0,0-1 0,-1 0 0,1 1 0,-1 0 1,1 0-1,-9 0 0,16 20-24,0-12-59,1 0 0,1 0 1,-1-1-1,10 12 0,-10-14 5,-1-1 1,1 1-1,-1 1 0,0-1 0,0 0 0,-1 1 1,1-1-1,-1 1 0,0 0 0,0 0 0,-1 0 1,1 0-1,-1 0 0,0 0 0,0 7 0,0-9-5,-1 0 0,0 0 1,0 0-1,0 0 0,0 0 0,0 0 0,0 0 0,-1 0 0,0 0 0,1-1 0,-1 1 0,0 0 0,0 0 1,-1-1-1,1 1 0,0 0 0,-1-1 0,0 1 0,0-1 0,1 0 0,-1 0 0,0 0 0,-1 0 0,1 0 1,0 0-1,-1 0 0,1-1 0,-1 1 0,1-1 0,-1 1 0,0-1 0,-4 1 0,-43 19-2367,-55 17-1,11-10-8490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0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1 253 13222,'0'0'7537,"34"0"-7028,17 1-325,173-3 609,281-33 36,-68 3-487,778-7 167,290-19-815,-1344 46 196,548-53 81,-695 61 34,-20 1 30,-23 0-56,-42 3-322,-1 3 1,-129 22 0,72 1-1513,38-9-2843,-49 9-11221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1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64 6067,'0'0'18731,"-6"-11"-18283,-17-31-120,17 31-173,4 41-144,-1 0-1,-2 0 1,-8 33 0,-7 41 39,-2 86 103,-21 160-71,42-334-82,1-15-3,1 0 1,-1-1-1,0 1 0,0 0 0,1 0 1,-1 0-1,0 0 0,0-1 0,0 1 1,0 0-1,0 0 0,0 0 0,0 0 1,-1-1-1,1 1 0,0 0 0,0 0 1,-1 0-1,1-1 0,0 1 1,-1 0-1,1 0 0,-1-1 0,1 1 1,-1 0-1,1-1 0,-1 1 0,1-1 1,-1 1-1,0 0 0,1-1 0,-1 0 1,0 1-1,-1 0 0,2-42-1616,3 14-62,12-2-1243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1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72 17064,'0'0'5784,"42"-5"-5728,131-9-40,-168 14-15,0 0 0,0 0 0,0 1 0,0 0 0,0 0 0,-1 0 0,1 0 0,0 1 0,0 0 0,4 2 0,-7-3 2,1 1 1,-1-1 0,0 1-1,0 0 1,0 0 0,0 0-1,0 0 1,-1 0 0,1 0-1,-1 0 1,1 0 0,-1 1-1,2 3 1,-1 1 8,-1 0 0,1 0-1,-2 0 1,1 0 0,-1 0-1,0 0 1,0 0 0,-1 1 0,-1 6-1,0-3-1,1-6-3,0 0-1,-1 0 0,0-1 0,0 1 1,0 0-1,-1-1 0,1 0 0,-1 1 1,0-1-1,-1 0 0,1-1 0,-1 1 1,1-1-1,-1 1 0,0-1 1,0 0-1,-1 0 0,-6 3 0,-8 4 117,-1 0 0,-41 14 0,61-24-111,-1 1 0,1-1 0,0 0-1,-1 0 1,1 0 0,-1 0 0,1 1-1,0-1 1,-1 0 0,1 0 0,0 0-1,-1 0 1,1 0 0,-1 0 0,1 0-1,0 0 1,-1 0 0,1 0-1,-1 0 1,1 0 0,0 0 0,-1 0-1,1 0 1,0 0 0,-1-1 0,1 1-1,-1 0 1,1 0 0,0 0 0,-1-1-1,1 1 1,0 0 0,0 0 0,-1-1-1,1 1 1,0 0 0,0-1 0,-1 1-1,1 0 1,0-1 0,0 1-1,0 0 1,-1-1 0,1 1 0,0-1-1,6-20 220,3 10-245,1 0 0,0 0-1,1 1 1,0 0 0,0 1-1,1 0 1,25-14 0,3-4-74,21-14-122,-37 27 166,-1-1 0,0-2 0,-1 0 0,38-41 0,-69 67 297,0 0 0,-1-1 0,-16 11 0,15-12-237,-1 1-1,1 0 0,1 1 1,0 0-1,0 1 1,1 0-1,0 0 0,1 1 1,-9 14-1,14-16-8,0 0 0,0 0 0,1 0 0,0 0 0,0 0 0,1 1 0,1-1 0,0 19 0,0-19-3,0-8-4,0 1 0,1 0 0,-1-1-1,0 1 1,1-1 0,0 1 0,-1-1 0,1 1 0,0-1 0,-1 1 0,1-1 0,0 0 0,0 1 0,0-1-1,0 0 1,0 0 0,1 0 0,-1 0 0,0 0 0,0 0 0,1 0 0,-1 0 0,1 0 0,-1-1 0,1 1-1,-1 0 1,1-1 0,-1 0 0,1 1 0,2-1 0,61 6-58,-51-6 25,148-3-710,-145 1 140,0 0-1,0-1 1,-1-1 0,1-1-1,-1 0 1,0-1-1,22-12 1,2-12-7049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2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71 16712,'0'0'3319,"-17"12"-1204,17-12-2072,0 1-37,0 0 0,0-1 1,0 1-1,0 0 1,0-1-1,0 1 0,0 0 1,0-1-1,0 1 0,1-1 1,-1 1-1,0 0 0,1-1 1,-1 1-1,0-1 0,1 1 1,-1-1-1,0 1 0,1-1 1,-1 1-1,1-1 0,-1 1 1,1-1-1,-1 1 0,1-1 1,0 0-1,-1 1 0,1-1 1,-1 0-1,1 0 0,0 1 1,0-1-1,26 0 5,-14-1 38,97 2 329,-23 2-397,131-15-1,-217 12 18,0 0 0,1 0 0,-1 0 0,0 0 0,1-1 0,-1 1 0,0 0 0,1-1 0,-1 1-1,0-1 1,1 1 0,-1-1 0,0 0 0,0 1 0,0-1 0,0 0 0,0 0 0,0 0 0,0 0 0,0 0 0,0 0 0,0 0 0,0 0 0,-1 0 0,1 0-1,0-1 1,-1 1 0,1 0 0,-1-1 0,1-1 0,-1 2 17,0-1-1,0 0 0,-1 0 1,1 1-1,-1-1 0,1 0 1,-1 1-1,1-1 1,-1 1-1,0-1 0,0 0 1,0 1-1,0 0 0,0-1 1,0 1-1,0 0 1,0-1-1,-1 1 0,1 0 1,0 0-1,-1 0 1,-1-1-1,-7-3 154,8 4-98,0 0 0,0 0 0,0 0-1,0 0 1,0 0 0,0 0 0,1 0 0,-1-1 0,0 1-1,1-1 1,-1 1 0,1-1 0,-1 0 0,1 1 0,0-1-1,-2-3 1,12 4-11,-4 2-62,1-1 1,-1 1-1,0-1 1,1 2-1,-1-1 1,0 0-1,0 1 1,0 0-1,0 0 1,9 6-1,-11-6-4,-1 0-1,1 0 1,-1 0 0,1 0-1,-1 0 1,0 0 0,0 1-1,0-1 1,0 1 0,-1-1-1,1 1 1,-1 0 0,1 0-1,-1 0 1,0 0 0,0 0-1,0 0 1,-1 0 0,1 0-1,-1 0 1,1 4-1,-2-5-13,1 1 0,-1-1-1,1 0 1,-1 1-1,0-1 1,0 0-1,0 0 1,0 0-1,0 0 1,0 0-1,-1 0 1,1 0-1,0 0 1,-1 0-1,0 0 1,0-1 0,1 1-1,-1-1 1,0 1-1,0-1 1,0 0-1,0 0 1,-3 1-1,-59 22-341,52-20 268,-32 8-1371,-67 11 0,22-12-3406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2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6 15447,'0'0'6648,"11"-5"-6127,-10 8-479,-1 0 1,1 0-1,0 0 1,-1 0-1,0 0 1,0 0-1,0 1 1,0-1 0,-1 4-1,1 4 128,1 6-57,-1 0 0,-1-1 1,0 1-1,-1-1 1,-1 0-1,-1 1 0,-10 29 1,-109 280 324,95-238-422,-28 161-1,52-213-12,5-29-2,-2 1 0,1-1 0,-1 0 0,0 1 0,0-1-1,-1 0 1,0 0 0,0 0 0,-1 0 0,0 0 0,0 0 0,0-1 0,-8 11 0,40-47-4371,16-2-3009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3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0 9909,'0'0'11511,"0"17"-10734,-2 6-398,0 0 1,-11 41 0,-1 12 63,5 0-337,-29 173 289,31-218-359,-1-1-1,-2 0 0,-1 0 0,-1-1 0,-29 51 0,39-77-40,0 1-42,0-1 0,1 1 0,-1-1 1,0 0-1,-1 0 0,1 0 0,0 0 1,-1 0-1,0-1 0,0 1 0,0-1 1,0 0-1,0 0 0,0 0 0,0 0 1,-1 0-1,1 0 0,-4 0 0,6-24-2204,2-13-3933,7-8-8594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3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26 17864,'0'0'4845,"8"-6"-4586,-3 2-213,17-12 38,-21 16-79,-1 0-1,1 0 1,-1 0 0,1 0-1,-1 0 1,1 0 0,-1 0-1,1 0 1,-1 1 0,1-1 0,-1 0-1,1 0 1,-1 0 0,1 1-1,-1-1 1,1 0 0,-1 0 0,1 1-1,-1-1 1,1 1 0,-1-1-1,0 0 1,1 1 0,-1-1 0,0 1-1,1-1 1,-1 0 0,0 1-1,0-1 1,1 1 0,-1-1 0,0 1-1,0 0 1,0-1 0,0 1-1,0-1 1,0 1 0,0-1 0,0 1-1,0-1 1,0 1 0,0-1-1,0 1 1,0-1 0,0 1-1,0-1 1,0 1 0,-1-1 0,1 2-1,0 6 86,1 60 444,-3 1 0,-19 116 0,9-118-404,3 1 1,0 97-1,8-34-3333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8.7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 15367,'0'0'6582,"83"-6"-5803,-74 6-763,26 4-122,-34-4 98,0 1 1,0 0 0,0 0 0,0-1-1,0 1 1,0 0 0,0 0-1,0 0 1,0 0 0,0 0 0,-1 0-1,1 0 1,0 0 0,-1 1-1,1-1 1,0 0 0,-1 0 0,0 1-1,1-1 1,-1 0 0,0 0-1,0 1 1,1-1 0,-1 3 0,1 5 9,0-1 1,0 1-1,-1 0 1,0 0-1,0 0 1,-1 0-1,0-1 1,-1 1-1,0 0 1,0-1-1,-1 1 0,0-1 1,0 0-1,-10 16 1,-21 17 30,22-29-30,1 1 1,-16 26-1,26-38-3,1-1 0,0 1 0,0-1 0,0 1 0,0-1 0,0 1 0,0-1 0,0 1 0,0-1 0,0 1 0,0-1 1,0 1-1,0-1 0,0 1 0,0-1 0,0 1 0,0-1 0,0 1 0,1-1 0,-1 0 0,0 1 0,0-1 0,1 1 0,-1-1 0,0 1 1,1-1-1,-1 0 0,0 1 0,1-1 0,-1 0 0,1 1 0,-1-1 0,0 0 0,1 0 0,-1 1 0,1-1 0,-1 0 0,1 0 0,-1 0 1,1 0-1,-1 0 0,1 1 0,-1-1 0,1 0 0,-1 0 0,1 0 0,-1 0 0,1 0 0,-1-1 0,1 1 0,-1 0 0,2 0 0,33-1-16,-31 1 5,17-1-516,0-1 0,0-1 1,0 0-1,33-11 0,-44 7-2943,-9-2-3110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4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32 18264,'0'0'4851,"14"-5"-4649,45-16-4,-56 20-184,-1 0 1,0 0 0,0 0 0,1 1-1,-1-1 1,0 1 0,1-1-1,-1 1 1,1 0 0,-1 0 0,0 0-1,1 0 1,-1 1 0,1-1-1,-1 1 1,0-1 0,1 1-1,-1 0 1,0-1 0,0 1 0,0 1-1,1-1 1,-1 0 0,0 0-1,0 1 1,-1-1 0,1 1 0,0 0-1,0-1 1,-1 1 0,1 0-1,-1 0 1,0 0 0,1 0-1,-1 0 1,0 0 0,0 1 0,0-1-1,-1 0 1,2 3 0,0 9 63,1 0 1,-2 0-1,0 0 1,0 0-1,-3 21 1,1-12-86,1 30-212,6-52-42,3-2 193,0-1 0,0 1 0,0-1 1,-1-1-1,1 0 0,-1 0 0,1 0 1,-1-1-1,0-1 0,-1 1 0,9-8 1,17-12-74,33-32 1,-66 55 142,1 1 1,-1 0 0,0-1-1,0 1 1,1 0 0,-1 0-1,0-1 1,0 1-1,1 0 1,-1 0 0,0-1-1,1 1 1,-1 0 0,0 0-1,1 0 1,-1 0-1,0-1 1,1 1 0,-1 0-1,0 0 1,1 0 0,-1 0-1,1 0 1,-1 0-1,0 0 1,1 0 0,-1 0-1,1 0 1,-1 0 0,0 0-1,1 0 1,-1 1-1,0-1 1,1 0 0,-1 0-1,0 0 1,1 0-1,-1 1 1,0-1 0,1 0-1,-1 0 1,0 1 0,1-1-1,4 24 61,-8 37 239,3-57-227,-2 5-36,0 0 0,-1 0 1,0-1-1,0 1 0,-1-1 1,0 0-1,0 0 0,-1 0 1,0-1-1,0 1 0,-1-1 0,0-1 1,0 1-1,-1-1 0,0 0 1,0 0-1,-14 8 0,-2 1 8,-1-1-1,-1-2 0,0 0 1,-42 13-1,52-20-38,1-1 0,-1-1 0,1-1 0,-1 0 0,-28 0 0,42-2-44,0 0 0,0 0 0,0-1 0,0 1-1,0 0 1,0 0 0,0-1 0,0 1 0,0-1 0,0 1 0,0-1 0,0 1 0,0-1-1,0 0 1,0 1 0,0-1 0,1 0 0,-1 0 0,0 1 0,1-1 0,-1 0 0,0 0 0,1 0-1,-1 0 1,1 0 0,-1 0 0,1 0 0,0 0 0,-1 0 0,1 0 0,0-2 0,-2-39-4179,2 32 2251,0-14-9938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4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0 158 17576,'0'0'5072,"7"0"-5027,72 0-24,0-5 1,0-2-1,0-4 0,122-34 1,-193 42-21,26-11-87,-33 13 88,0 0 0,0 0-1,0 0 1,0 0 0,0-1 0,0 1 0,0 0 0,0-1 0,0 1 0,-1 0 0,1-1-1,-1 1 1,1-1 0,-1 0 0,0 1 0,1-1 0,-1 1 0,0-1 0,0 1 0,0-3-1,-1 2 6,0 0-1,0 0 0,0 1 0,0-1 1,0 1-1,0-1 0,-1 1 1,1-1-1,0 1 0,-1 0 0,0-1 1,1 1-1,-1 0 0,1 0 0,-1 0 1,0 0-1,0 1 0,0-1 1,1 0-1,-4 0 0,-45-13 140,49 15-145,1 1 0,-1-1 1,0 1-1,0 0 0,1-1 0,-1 1 1,1 0-1,0-1 0,-1 1 0,1 0 1,0-1-1,0 1 0,0 0 0,0 0 1,0-1-1,1 4 0,-1-4 5,1 27 1,0-19-4,-1 0-1,0 1 1,0-1-1,-4 17 0,4-24-1,-1 1-1,0 0 0,0-1 0,0 1 1,-1 0-1,1-1 0,0 1 0,-1-1 0,0 0 1,0 0-1,1 1 0,-1-1 0,-1 0 0,1-1 1,0 1-1,0 0 0,-1 0 0,1-1 0,-6 3 1,-5 1-284,-1 0 1,0-1-1,-1-1 1,1 0-1,-1 0 1,-24 0 0,-24-1-3344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5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6 15447,'0'0'6894,"2"-3"-6483,-1 2-400,-1 1 1,0 0 0,0 0-1,0 0 1,0 0-1,1-1 1,-1 1 0,0 0-1,0 0 1,0 0-1,1 0 1,-1 0 0,0 0-1,0 0 1,0-1-1,1 1 1,-1 0 0,0 0-1,0 0 1,1 0-1,-1 0 1,0 0 0,0 0-1,1 0 1,-1 0-1,0 0 1,0 0 0,1 0-1,-1 0 1,0 1-1,0-1 1,0 0 0,1 0-1,-1 0 1,0 0-1,0 0 1,0 0 0,1 1-1,-1-1 1,0 0-1,0 0 1,0 0 0,0 0-1,1 1 1,-1-1-1,0 0 1,0 0 0,0 0-1,0 1 1,0-1 0,0 0-1,0 0 1,0 1-1,0-1 1,0 0 0,0 0-1,0 0 1,0 1-1,0-1 1,0 0 0,0 0-1,0 1 1,0-1-1,0 0 1,0 1 0,5 35 381,-5 66-81,0-75-164,1 24-52,-3-1 0,-2 1 0,-2-1 0,-16 62 0,4-48-73,4-8-13,-2 0 1,-31 68-1,47-123-30,0-1 1,0 0 0,0 0-1,1 0 1,-1 0 0,0 0-1,0 1 1,0-1-1,0 0 1,0 0 0,0 0-1,0 0 1,0 0 0,0 1-1,0-1 1,-1 0 0,1 0-1,0 0 1,0 0-1,0 0 1,0 1 0,0-1-1,0 0 1,0 0 0,0 0-1,0 0 1,0 0 0,0 0-1,-1 0 1,1 1-1,0-1 1,0 0 0,0 0-1,0 0 1,0 0 0,0 0-1,-1 0 1,1 0 0,0 0-1,0 0 1,0 0-1,0 0 1,0 0 0,-1 0-1,1 0 1,0 0 0,0 0-1,0 0 1,0 0-1,0 0 1,-1 0 0,1 0-1,0 0 1,0 0 0,0 0-1,0 0 1,0 0 0,-1 0-1,1 0 1,0 0-1,0 0 1,0-1 0,-1-13-941,7-27-1641,17 0-747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5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49 15751,'0'0'6326,"7"-9"-5979,23-26-62,-30 34-270,0 1-1,0 0 0,0 0 1,0-1-1,1 1 1,-1 0-1,0 0 1,0 0-1,0-1 1,0 1-1,0 0 1,0 0-1,1 0 0,-1 0 1,0-1-1,0 1 1,0 0-1,0 0 1,1 0-1,-1 0 1,0 0-1,0 0 1,0-1-1,1 1 0,-1 0 1,0 0-1,0 0 1,1 0-1,-1 0 1,0 0-1,0 0 1,0 0-1,1 0 1,-1 0-1,0 0 0,0 0 1,1 0-1,-1 0 1,0 0-1,0 1 1,0-1-1,1 0 1,-1 0-1,0 0 1,0 0-1,0 0 0,1 0 1,-1 0-1,0 1 1,0-1-1,0 0 1,0 0-1,1 0 1,-1 0-1,0 1 1,0-1-1,0 0 0,0 0 1,0 0-1,0 1 1,0-1-1,0 0 1,0 0-1,1 1 1,-1-1-1,0 0 1,0 0-1,0 1 0,0 18-47,0-16 152,0 41 147,-3-1-1,-1 1 1,-14 58-1,2-32-161,-41 160 57,41-179-179,-1-1 0,-36 69 0,15-63-564,36-53-265,2-5-941,4-9-1441,14-14-5642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6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62 640,'0'0'20861,"-4"-9"-20061,-18-43 2111,14 58-2821,-4 28-88,2 1 0,1 0 1,-5 54-1,10-64 8,-14 100 140,-26 133 10,35-218-158,-3-1 0,-1 0 0,-2-1 0,-27 52 0,41-89-45,6-61-1599,-5 51 1086,0 0-1,0 1 0,1-1 1,0 0-1,1 1 0,5-17 1,17-29-6154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56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12 16776,'0'0'5562,"-1"-12"-3830,-10 27-1686,1 1 0,0 0 0,1 0 0,1 1 1,1 0-1,0 1 0,2 0 0,-1-1 0,2 2 0,1-1 1,0 0-1,0 32 0,2-5-21,0 35 13,-4 0 0,-27 143 0,20-166-37,8-36 2,0 0 0,-1 0 0,-1 0-1,-1-1 1,0 1 0,-14 22 0,20-42-4,1 0 1,-1 0-1,0 0 1,0 0-1,1-1 0,-1 1 1,0 0-1,0-1 1,0 1-1,0 0 1,0-1-1,0 1 0,0-1 1,0 0-1,0 1 1,0-1-1,0 0 0,0 0 1,0 1-1,0-1 1,-1 0-1,1 0 0,0 0 1,0 0-1,0-1 1,0 1-1,-2-1 1,-24-11-369,24 11 282,-57-33-3488,25 15-3922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06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12 20153,'0'0'2601,"-9"22"-2494,-26 53 148,-69 113 0,90-168-202,5-8 3,1 0-1,0 1 0,-10 24 0,21-42-17,0 0-1,1-1 0,0 1 1,0 1-1,0-1 0,0 0 0,1 1 1,9-6-1,17-20-39,-20 16 3,-1 0 1,-1-1-1,-1 0 0,0-1 0,0 0 1,-2 0-1,0 0 0,-1-1 1,4-23-1,-2 11 14,20-52 0,-25 76-12,-2 4-2,0 0 0,0 0 0,1 0-1,-1 1 1,0-1 0,0 0 0,0 0-1,1 1 1,-1-1 0,1 0 0,-1 0 0,0 1-1,1-1 1,-1 1 0,1-1 0,-1 0 0,1 1-1,0-1 1,-1 1 0,1-1 0,0 1 0,-1-1-1,1 1 1,0 0 0,-1-1 0,1 1 0,0 0-1,0 0 1,-1-1 0,1 1 0,0 0 0,0 0-1,0 0 1,-1 0 0,2 0 0,9 23-28,3 4-103,1-1 1,1-1-1,2-1 1,0 0-1,1-1 1,1-1-1,2-1 1,27 22-1,-45-38-549,-33-11-13083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07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162 193 7684,'0'0'8262,"-11"-19"-6485,-34-58-515,43 74-1109,0 0 0,0 0-1,1 0 1,-1-1 0,1 1 0,-1-1 0,1 1 0,0-1 0,0 1 0,1-1 0,-1 0 0,1 0 0,0 1-1,0-1 1,1-6 0,0-6 1552,-4 14-1543,0 0-1,0 0 1,-1 0-1,1 0 1,0 0 0,-1 1-1,1 0 1,-1 0-1,1 0 1,-1 0 0,0 0-1,1 1 1,-7-1-1,7 7-161,-1 0 0,1 1 0,0-1 0,0 1 0,1-1-1,0 1 1,0 0 0,-1 13 0,-5 60 7,4 12 23,10 118 0,-1-165-17,1 1 0,3-1 0,2 0 0,25 67 0,-22-77-1,-1 0-1,-2 0 1,-1 1-1,-2 0 1,6 64-1,-9 293-30,-5-296 33,2-63-25,2 0 0,1-1 0,14 49 0,-1-3 23,-3-8-8,-4-24 10,-2 0 0,3 66-1,-12 123 128,-2-116-79,15 143 0,-1 54 135,-13-210-122,16 125-1,-5-152-71,-5-26-3,3 0 0,1 0 0,4-1 0,30 84 0,-19-83 16,-1 1 0,-3 0 0,-3 2 0,-2 0 0,12 91 0,-19-81-5,3 0-1,23 80 1,26 144 10,-54-238-15,-3 78 0,-3-89-3,1 0 0,2 0 0,11 60 0,-10-86-166,0 0 0,-2 0-1,2 27 1,-4-62-6304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08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81 359 15303,'0'0'6432,"-13"3"-5901,-40 9-157,39-6-170,21-3-136,-6-3-52,62 7 363,120-3 1,-109-4-251,1675-26 318,-804 5-440,1394-75 164,-1706 62-195,663 15 73,-460 16 70,-531-8-154,-308-2-232,-2 8 263,-1 0 0,1 0 0,-1 1 0,0-1 0,-1 1 0,-8-4-1,-33-24-102,18-1-5,25 26 131,0 1-1,0-1 0,-1 1 1,0 0-1,0 1 1,0 0-1,-1 0 1,0 0-1,0 1 1,0-1-1,-13-4 0,19 9 729,5 14-792,6-7 47,0 0 0,0-1 0,0 0-1,0-1 1,1 0 0,0-1 0,0 0 0,22 4-1,-16-3-13,1 0-1,-1 2 0,16 7 0,-31-12 0,0 0 0,0 0 0,0 0 0,-1 0 0,1 1 0,-1-1 0,1 0 0,-1 1 0,0-1 0,0 1 0,0 0 0,0-1 0,-1 1 0,1-1 0,-1 1 0,1 0 0,-1 0 0,0-1 0,0 1 0,0 0 0,0 0 0,-1-1 0,1 1 0,-1 0 0,0-1 0,0 1-1,0 0 1,0-1 0,0 1 0,0-1 0,-1 0 0,1 1 0,-1-1 0,-1 2 0,-8 5 3,1 0 0,-1-1-1,0-1 1,-1 0 0,-25 11-1,-76 26-91,88-34 66,-366 102-2688,250-78-1339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09.7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11045,'0'0'3202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9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93 10309,'0'0'7328,"11"-9"-7130,-4 3-188,3-4 90,1 1 0,1 1 0,-1 0 0,1 0-1,1 1 1,-1 1 0,1 0 0,0 1 0,19-6-1,-31 11-411,-18 10-3484,-14 2 1066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0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1796 9140,'201'23'3311,"-161"-18"4204,-51-6-7567,0 1 0,-1 1 0,-21 3 0,-18 2 3038,33-11-2462,17 4-517,1 1 1,0 0-1,-1-1 1,1 1-1,0 0 1,0-1-1,-1 1 1,1-1-1,0 1 0,0-1 1,0 1-1,-1 0 1,1-1-1,0 1 1,0-1-1,0 1 1,0-1-1,0 1 1,0-1-1,0 1 1,0-1-1,0 1 1,0-1-1,0 1 1,0 0-1,0-1 1,0 1-1,1-1 1,-1 1-1,0-1 1,0 1-1,1-1 1,-1 1-1,0 0 1,0-1-1,1 1 1,-1 0-1,0-1 0,1 1 1,-1 0-1,0-1 1,1 1-1,-1 0 1,1 0-1,-1-1 1,0 1-1,1 0 1,14-11-2,1 1-1,0 0 1,0 1 0,24-9 0,9-5-3,495-283 9,-304 168-8,-116 63 51,168-134-1,-31 24-35,9-8-3,-171 121-16,213-113 0,-151 94 3,-119 67-8,66-54 1,-91 64 3,0-2 0,0 0-1,-2-1 1,0 0 0,22-35 0,-34 47 2,8-19-31,-11 24 13,0 0 1,0-1 0,0 1 0,0-1-1,0 1 1,0-1 0,0 1-1,0-1 1,0 1 0,0-1-1,0 1 1,-1-1 0,1 1-1,0-1 1,0 1 0,-1 0 0,1-1-1,0 1 1,-1 0 0,1-1-1,0 1 1,-1 0 0,1-1-1,-1 1 1,1 0 0,0-1-1,-1 1 1,1 0 0,-1 0-1,1 0 1,-1 0 0,1-1 0,-1 1-1,1 0 1,0 0 0,-1 0-1,1 0 1,-1 0 0,1 0-1,-1 0 1,1 0 0,-1 0-1,1 0 1,-1 1 0,0-1 0,-95 0-3535,54 2-990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1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7 15751,'0'0'5952,"-13"0"-4890,260 6-963,-245-6-89,0 0 0,1 0 0,-1 0 0,0-1 0,1 1 0,-1 0 0,0-1 0,0 0 0,1 1 0,-1-1 0,0 0 0,0 0 0,0 0 0,0-1 0,3-1 912,-5 13-794,-5 386-1712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3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2223 11653,'0'0'1991,"1"-4"-2478,7-15 5744,58-15-3910,-15 8-882,77-53-1,-80 47-364,85-42 0,109-37 67,379-157-89,140-66-75,-502 193 30,-5 3-10,234-152-43,-483 287 16,160-115 31,-90 62-30,110-62 0,-57 48-12,224-164 1,-348 231 33,-1 1 1,0 0 0,1-1-1,-1 1 1,-1-1-1,1 0 1,0 0 0,-1 0-1,1-1 1,-1 1-1,0-1 1,0 1 0,0-1-1,-1 1 1,1-1-1,-1 0 1,0 0 0,0 0-1,1-6 1,-47 8-442,34 3-250,0 0-1,0 1 1,-18 6-1,-1 1-1991,-9-1-2101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3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96 16119,'0'0'4923,"-5"-2"-4788,5 2-131,0 0 1,0 0 0,0 0-1,0 0 1,0 0 0,0 0-1,0 0 1,0 0 0,0 0 0,0 0-1,0 0 1,1 0 0,-1 0-1,0 0 1,0-1 0,0 1-1,0 0 1,0 0 0,0 0 0,0 0-1,0 0 1,0 0 0,0 0-1,0 0 1,0 0 0,0 0-1,0 0 1,0 0 0,0 0 0,0 0-1,0-1 1,0 1 0,0 0-1,0 0 1,0 0 0,129-3 115,-1-6 0,153-31 0,-239 31-221,47-16-1,-97 23 243,-1 1 0,0 0 0,1 0 0,-1 1 0,-17 2 0,19 0-109,1 1 1,-1 0-1,0 1 0,1 0 1,0 0-1,0 0 1,0 0-1,0 1 0,1 0 1,0 1-1,0-1 1,0 1-1,1 0 0,-1 0 1,1 0-1,-5 13 1,-4 10 99,1 0 0,-13 49 1,17-53-105,-2 12-26,2 2 0,1-1-1,2 1 1,0 71-1,5-106-140,1 0 0,-1 0-1,0-1 1,0 1-1,0 0 1,0 0 0,-1 0-1,1-1 1,-1 1-1,0 0 1,0-1 0,-1 1-1,1 0 1,-1-1-1,0 0 1,0 1 0,0-1-1,0 0 1,0 0-1,-1 0 1,1 0 0,-1 0-1,-4 3 1,-31 15-3778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6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0 18024,'0'0'4880,"-17"17"-4589,-53 57-33,62-63-230,1-1 0,0 1 0,1 0 0,0 1 0,1 0 0,0 0 0,1 0 0,0 0 0,1 0 0,0 1 0,1 0 0,1 0 0,-1 19 0,-1 1-14,-2 23 10,3 1 0,5 71 0,-3-126-23,1 0 0,0 0 0,-1 0 0,1 0 0,0 0-1,0 0 1,0 0 0,0 0 0,0 0 0,0-1 0,1 1 0,-1 0 0,0-1 0,1 1 0,-1-1 0,1 0-1,0 1 1,0-1 0,-1 0 0,1 0 0,0 0 0,0 0 0,0 0 0,0-1 0,0 1 0,0-1 0,0 1-1,0-1 1,0 1 0,1-1 0,-1 0 0,0 0 0,0 0 0,0-1 0,2 1 0,7-1 1,-1 0 0,0 0 0,0-1 0,0 0 1,-1-1-1,14-5 0,-11 3 3,0-2 0,-1 1 1,0-2-1,0 1 0,-1-1 0,0-1 1,0 0-1,-1 0 0,0-1 0,0 0 1,-1-1-1,-1 0 0,0 0 0,0-1 0,-1 1 1,-1-1-1,0-1 0,-1 1 0,0-1 1,0 0-1,-2 1 0,1-2 0,-2 1 1,0 0-1,-1-19 0,1 10 9,0 13-13,-1-1 0,0 0-1,0 0 1,0 1 0,-1-1 0,-1 0 0,0 1 0,0-1 0,-1 1 0,0 0 0,-1 0 0,1 0 0,-11-16 0,8 17-3,-2-1 0,1 1 0,-1 0 1,0 1-1,0 0 0,-1 0 0,0 1 1,-1 0-1,1 0 0,-15-5 0,19 9 2,-1 0-1,1 0 0,-1 1 1,1 0-1,-1 0 0,1 0 0,-1 1 1,0-1-1,0 1 0,1 1 1,-1-1-1,0 1 0,1 0 1,-1 1-1,1-1 0,-1 1 1,1 0-1,0 0 0,-1 1 0,1-1 1,-7 6-1,4-2 4,1 1-1,-1-1 0,2 1 1,-1 1-1,1-1 1,0 1-1,0 0 1,1 0-1,-7 16 1,9-18-2,0 1 0,1-1 1,0 1-1,0 0 1,0 0-1,1 0 0,0 0 1,1 0-1,-1 0 0,1 0 1,1 1-1,-1-1 1,1 0-1,2 8 0,-2-13-4,0-1 0,0 1 0,-1-1 0,1 1 0,1-1 0,-1 1 0,0-1 0,0 0-1,0 0 1,1 1 0,-1-1 0,1 0 0,-1 0 0,1 0 0,-1 0 0,1-1 0,-1 1 0,1 0-1,0-1 1,0 1 0,-1-1 0,1 1 0,0-1 0,2 0 0,49 2-201,-38-2 133,28-3-59,1-2 0,60-13 0,19-4-109,3 6-2979,-102 8 329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6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18168,'0'0'4050,"176"0"-4050,-146 0-32,-8 0-640,-4 0-593,-18 9-912,0 9-688,0 2-1009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7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1 289 9909,'0'7'9268,"13"-7"-8308,26 0-672,23-3-272,4-13-16,8 0 0,-4-2-2369,0-3-5138</inkml:trace>
  <inkml:trace contextRef="#ctx0" brushRef="#br0" timeOffset="1">707 10 19145,'0'0'3855,"-17"22"-3538,-50 72-39,63-87-263,0 1-1,1 0 1,1 0 0,-1 0 0,1 0 0,0 0-1,1 1 1,0-1 0,1 0 0,-1 1 0,1-1-1,1 1 1,2 10 0,-1 16 2,-2-29-13,0 0 0,0 0 0,1 0 1,0 0-1,0 0 0,1 0 0,0 0 0,0 0 0,0-1 0,4 9 1,-4-11-11,0 0 1,1-1 0,-1 1 0,0 0-1,1-1 1,0 1 0,-1-1 0,1 0 0,0 0-1,0 0 1,0 0 0,0-1 0,1 1 0,-1-1-1,0 1 1,1-1 0,-1-1 0,1 1-1,4 0 1,6 1-4,0-1 0,-1-1 0,1 0-1,0-1 1,-1 0 0,1-1 0,-1-1-1,1 0 1,13-6 0,-21 7 7,0 0 1,-1 0-1,0-1 0,0 0 1,0 0-1,0-1 1,0 1-1,0-1 0,-1 0 1,0 0-1,0-1 1,0 1-1,0-1 0,-1 0 1,0 0-1,0 0 1,0 0-1,0 0 0,-1-1 1,0 1-1,0-1 1,-1 0-1,2-7 0,-1 2 0,-1 1 0,-1-1-1,0 1 1,0-1-1,-1 0 1,0 1-1,-1-1 1,0 1-1,-1 0 1,0 0-1,-1 0 1,0 0-1,0 0 1,-1 1-1,0 0 1,-1 0-1,0 0 1,0 0-1,-1 1 1,0 0-1,-1 1 1,1 0 0,-1 0-1,-1 0 1,0 1-1,1 0 1,-14-5-1,18 8-31,-1 1 1,0 0-1,0 0 0,0 1 0,-1 0 1,1 0-1,0 0 0,-1 0 0,1 1 0,0 0 1,-1 0-1,1 0 0,-7 2 0,10-2-121,0 1 0,-1 0 0,1 0-1,0 0 1,0 0 0,-1 0 0,1 0-1,0 1 1,1-1 0,-1 1 0,0-1-1,0 1 1,0 0 0,1 0 0,-1 0-1,1-1 1,0 2 0,-1-1 0,1 0-1,0 0 1,0 0 0,0 0 0,1 1-1,-1-1 1,0 0 0,1 1 0,0-1-1,-1 1 1,1 2 0,0 28-6622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19833,'0'0'3847,"14"0"-3503,653-21-349,-664 21-45,0 0 0,-1-1 0,1 1 1,-1 0-1,1-1 0,-1 1 0,1-1 0,-1 0 0,1 0 1,-1 0-1,1 0 0,-1 0 0,0 0 0,0-1 0,0 1 1,4-4-1,-6 4 44,1-1-1,0 1 1,-1 0 0,0-1 0,1 1 0,-1 0-1,0-1 1,0 1 0,1-1 0,-1 1 0,0 0-1,-1-1 1,1 1 0,0-1 0,0 1 0,0 0-1,-1-1 1,1 1 0,-1 0 0,1-1-1,-1 1 1,0 0 0,1 0 0,-1-1 0,0 1-1,0 0 1,0 0 0,0 0 0,0 0 0,0 0-1,-1-1 1,-3-8 170,12 9-151,-6 2-21,-1-1 1,1 1-1,0-1 0,0 1 1,0-1-1,0 1 0,-1 0 0,1-1 1,0 1-1,-1 0 0,1-1 0,0 1 1,-1 0-1,1 0 0,-1 0 0,1 0 1,-1 0-1,0 0 0,1 0 0,-1-1 1,0 1-1,1 0 0,-1 0 0,0 0 1,0 0-1,0 2 0,0 9-221,1-9 21,-1 0 0,0 1 1,0-1-1,0 0 0,0 0 1,0 1-1,-1-1 0,0 0 0,1 0 1,-1 0-1,0 0 0,-1 0 0,-2 6 1,-22 13-3077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8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1 20425,'0'0'3047,"-15"11"-2831,-5 5-133,0 1 0,-33 38 1,45-46-67,1 0 1,0 1 0,1-1 0,0 1 0,0 1 0,1-1-1,0 1 1,1-1 0,0 2 0,-4 21 0,6-23-18,1 0 1,1 0 0,-1 0-1,1 0 1,1-1 0,0 1-1,3 13 1,-3-20-15,0 0 0,1-1 0,-1 1 1,1 0-1,-1-1 0,1 1 0,0-1 0,0 1 0,0-1 1,0 0-1,1 0 0,-1 0 0,0 0 0,1 0 0,0 0 1,-1-1-1,1 1 0,0-1 0,0 0 0,0 0 1,0 0-1,0 0 0,0 0 0,0-1 0,0 1 0,5-1 1,8 2-374,0-1 1,0-1 0,0 0 0,0-1 0,0-1 0,0 0 0,0-1 0,0-1 0,-1-1 0,0 0 0,0 0 0,0-2-1,24-14 1,10-10-4992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8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32 13318,'0'0'8935,"-2"15"-8436,-16 34 223,12-38-653,2 1 0,0 0 0,0-1 0,1 2 1,0-1-1,1 0 0,0 16 0,1-14-39,4 26 8,-2-39-39,-1 0-1,1 0 1,0 1 0,-1-1-1,1 0 1,0 0-1,0 0 1,0 0 0,0 0-1,0 0 1,0 0-1,0 0 1,0 0 0,1 0-1,-1-1 1,0 1-1,0 0 1,1-1 0,-1 1-1,0-1 1,1 0 0,-1 1-1,0-1 1,1 0-1,1 1 1,13 0-83,0 0 0,0 0 0,0-1 0,0-1 0,0-1 0,-1 0 1,1-1-1,27-9 0,-38 10 74,1 0 1,-1-1-1,0 1 1,0-1 0,0 0-1,0 0 1,-1 0-1,1-1 1,-1 0-1,0 0 1,0 0 0,0 0-1,-1-1 1,1 1-1,-1-1 1,0 0 0,0 0-1,-1 0 1,0 0-1,0-1 1,0 1-1,0 0 1,-1-1 0,0 0-1,0 1 1,0-1-1,-1-8 1,1 7 16,-1 1 1,0-1 0,-1 0-1,1 1 1,-2-1-1,1 1 1,0 0 0,-1-1-1,0 1 1,-6-11-1,5 13-7,0 0 0,0 1 0,-1-1 0,0 1 0,1 0 0,-1 0 0,-1 0 0,1 0 0,0 1 0,0 0 0,-1 0 0,1 0 0,-1 0 0,0 1 0,-7-2 0,-6 0-30,-1 0 1,1 0 0,-29 2-1,44 1-650,3 6-4058,0 2 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11.3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 31 544,'0'0'9943,"-9"-18"-6490,9 18-3309,1-1-1,-1 1 1,0 0 0,0-1 0,0 1 0,0 0 0,1-1-1,-1 1 1,0 0 0,0-1 0,0 1 0,0 0 0,0-1-1,0 1 1,0 0 0,0-1 0,0 1 0,0 0 0,0-1 0,-1 1-1,1 0 1,0-1 0,0 1 0,0 0 0,0-1 0,0 1-1,-1 0 1,1-1 0,0 1 0,0 0 0,0 0 0,-1-1-1,1 1 1,0 0 0,-1 0 0,1-1 0,0 1 0,0 0-1,-1 0 1,-8 13 1924,-5 8-2219,11-16 155,0 0 0,1 0 0,-1 0-1,1 0 1,1 0 0,-1 0 0,1 1 0,-1-1 0,1 0 0,1 1-1,-1 0 1,1-1 0,0 1 0,0-1 0,3 10 0,-3 11-74,7-14 86,-3 2-19,46-6-571,1-2 0,95-2-1,-135-4 127,-8 0-798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9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0 19097,'0'0'3868,"10"20"-3548,0 1-271,6 14 6,30 45 1,-43-75-53,0 0 0,-1 0 1,1 0-1,-1 1 0,-1-1 0,1 1 0,-1-1 0,0 1 0,0-1 0,0 11 0,-1-13-3,0 0 0,0 1 0,-1-1 0,1 0 0,-1 0 0,0 0 0,0 0 0,0 0 0,0 0 0,-1 0 1,1 0-1,-1 0 0,0 0 0,0-1 0,0 1 0,0-1 0,0 1 0,0-1 0,-1 0 0,-4 4 0,-16 7-14,-2-1 0,1-1 0,-1-1 0,-1-1 0,0-1-1,-28 4 1,58-23-1320,61-29-3364,-26 16 603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9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62 105 18921,'0'0'3791,"-1"15"-3567,-4 63 157,-6 114 324,10-191-705,1 0 0,1 1 1,-1-1-1,0 0 0,0 0 1,0 0-1,0 0 0,1 0 1,-1 0-1,0 0 0,1-1 1,-1 1-1,1 0 0,-1 0 0,1 0 1,0 0-1,-1 0 0,1-1 1,0 1-1,0 0 0,-1 0 1,1-1-1,0 1 0,0-1 1,0 1-1,0-1 0,0 1 1,1 0-1,2 0 4,-1-1 0,1 1 0,-1-1 0,0 1-1,1-1 1,0 0 0,-1 0 0,1-1 0,3 0 0,1 0 7,0-1 0,0 0 0,0-1 0,0 1 0,-1-2 0,1 1 0,8-6 0,-9 3-10,-1 1 1,1-2-1,-1 1 1,-1-1-1,1 0 1,-1 0-1,0 0 1,-1-1-1,1 0 1,-2 0-1,1 0 1,-1 0 0,0 0-1,2-11 1,-1-9-36,-1 1 1,0-1-1,-3-31 0,0 50 23,0 4 7,0 1 0,0-1 0,0 0 0,0 0 0,-1 1 0,0-1 0,0 0 0,0 1 0,-1-1 0,1 1 0,-1-1 0,0 1 0,0 0 0,-1 0 0,0 0 0,1 0 0,-1 0 0,0 1 0,-1-1 0,1 1 0,-1 0 0,1 0 0,-1 0 0,0 0 0,0 1 0,0-1 0,0 1 0,-1 0 0,1 0 0,-1 1 0,1-1 0,-1 1 0,1 0 0,-1 0 0,0 1 0,0-1 0,1 1 0,-1 0 0,0 1 0,0-1 0,1 1 0,-1 0 0,0 0 0,1 0 0,-6 2 0,5-1 4,-1 1 0,0-1 0,1 1 0,0 0 0,0 0 0,0 0 0,0 1 0,0 0 0,1-1 0,0 2 0,-1-1 0,1 1 0,1-1 0,-1 1 0,1 0 0,0 0 0,-4 10 0,2-3 0,1 0 0,1 1 0,0-1 0,1 1 0,0 0 0,1-1 0,1 18 0,0-28-10,1 0 0,-1-1 0,1 1-1,-1-1 1,1 1 0,0-1 0,0 1 0,0-1 0,0 1 0,0-1 0,0 0-1,0 0 1,1 0 0,-1 1 0,0-1 0,0 0 0,1 0 0,-1-1 0,1 1-1,-1 0 1,1 0 0,0-1 0,-1 1 0,1-1 0,-1 1 0,1-1 0,0 0-1,-1 0 1,1 1 0,0-1 0,2-1 0,71 2-731,-55-1 424,5-1-880,1 0 0,-1-1-1,41-9 1,-3-8-6142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19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17528,'0'0'5475,"74"0"-5411,-21 0 32,-1 0-96,-8-4-32,-17 2-401,-10 0-335,-56 28-21162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15239,'0'4'5683,"13"-4"-5251,31 0-144,13 0-80,5-10-208,8-4-48,4-4-1089,-4-3-3040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0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169 100 19449,'0'0'2817,"-27"18"-2755,-79 53-44,85-56 8,7-5-61,15-12-72,3-3 7,22-27-157,-20 25 253,0 0 1,0 0-1,-1 0 1,1 0-1,-1-1 1,-1 0-1,0 0 1,0 0-1,-1-1 0,1 1 1,-2-1-1,1 0 1,0-12-1,-1-25 613,-3 41 159,1 29-547,0-14-198,8 306 381,-7-305-493,1 42-739,-2-51 634,0 0 0,-1 0 1,1 0-1,0 0 0,-1 0 0,1 0 0,-1 0 0,0 0 0,1 0 0,-1 0 0,0 0 0,0 0 1,0-1-1,-1 1 0,1 0 0,0-1 0,-1 1 0,1-1 0,-1 1 0,-1 1 0,-18 5-4386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0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78 14631,'1'0'8491,"18"0"-8482,43 0-135,0-3 1,0-2-1,0-3 1,71-19 0,-107 12-1146,-24 6-159,-19 3-53,-64 2-2206,26 4-921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7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172 202 17240,'0'0'4455,"0"-7"-4431,0-9-41,0 8 28,-1 12 32,-1 2-13,-1 1 0,1-1-1,-1 1 1,0-1 0,-1 0 0,-5 8 0,-134 189 413,142-202-425,1-3 3,0 1 0,-1-1 0,1 0 0,0 0 0,0 0 0,0 0 0,1 0 0,-1 0 0,0 0 0,1 0 0,-1 1 0,1-1 0,-1 0 0,3-3 0,7-13-4,0 1 1,1 0-1,2 1 1,23-26-1,22-30-19,6-43 20,-24 41-1,-38 68-14,-1 5-1,0-1-1,-1 0 0,1 1 1,0 0-1,0-1 1,0 1-1,0-1 0,1 1 1,-1 0-1,0 0 1,0 0-1,1 0 0,-1 0 1,1 0-1,-1 0 0,3-1 1,-3 1-4,0 1 1,0 0 0,0 0-1,0 0 1,0 0 0,0 0 0,0 1-1,0-1 1,0 0 0,0 0-1,0 1 1,0-1 0,0 0-1,0 1 1,0-1 0,0 1-1,0-1 1,-1 1 0,1-1-1,0 1 1,0 0 0,-1 0-1,1-1 1,0 1 0,-1 0-1,1 0 1,-1-1 0,1 1-1,-1 0 1,1 0 0,-1 1-1,20 36-60,-17-31 57,89 163-1427,-88-161-85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7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0 0 9412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7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54 235 9412,'127'-106'1556,"-125"105"-1440,0 0 0,0 0 0,-1-1 0,1 1 0,-1-1 0,1 1 1,-1-1-1,0 0 0,1 1 0,-1-1 0,0 0 0,0 0 0,0 0 1,-1 0-1,1 0 0,0 0 0,-1 0 0,1 0 0,-1 0 0,0 0 1,0 0-1,0 0 0,0-1 0,0 1 0,0 0 0,0 0 0,-1 0 0,1 0 1,-1 0-1,1 0 0,-1 0 0,0 0 0,0 0 0,0 0 0,0 0 1,0 1-1,-2-3 0,-3-8 1023,5 9-902,0 1 1,1 0 0,-1-1 0,0 1 0,0 0 0,0-1 0,0 1 0,-1 0 0,1 0 0,-1 0 0,1 0 0,-1 0 0,0 1 0,0-1 0,1 0-1,-1 1 1,0-1 0,0 1 0,-1 0 0,1 0 0,0 0 0,0 0 0,-5-2 0,3 3-214,1 0 0,0 1 0,0-1 0,-1 1 0,1-1 0,0 1 1,0 0-1,0 0 0,0 0 0,0 1 0,0-1 0,0 1 0,0-1 0,1 1 0,-1 0 0,0 0 1,1 0-1,-4 5 0,2-3-8,0 1 0,1-1 0,-1 1 0,1 0 1,0 0-1,1 1 0,-1-1 0,1 0 0,0 1 1,0 0-1,1-1 0,0 1 0,-2 11 0,2 8 136,0 0-1,3 26 1,0-3-12,15 416 269,-17-450-407,1 186 18,-35 279 0,13-265 5,9 339 0,13-372-56,2-105 45,16 88 0,2 31 6,-20-167-20,5 56 2,-5-76-3,1-1 0,-1 1 0,1-1-1,1 0 1,-1 0 0,1 0 0,1 0 0,7 11 0,-11-17-83,1 0 0,0 1 0,0-1 0,0 0 0,0 0 0,0 0-1,0 0 1,1-1 0,-1 1 0,0 0 0,0 0 0,1-1 0,-1 1 0,0-1 0,1 1 0,-1-1 0,0 1 0,1-1 0,-1 0 0,1 0-1,-1 1 1,1-1 0,-1 0 0,1-1 0,-1 1 0,0 0 0,1 0 0,-1-1 0,1 1 0,-1 0 0,0-1 0,1 0 0,-1 1-1,0-1 1,1 0 0,1-1 0,9-16-3008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28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61 295 15863,'0'0'3927,"-13"0"-3193,1 0-896,-23 0 1579,68-5-287,909-36-519,-571 34-488,303-15-107,686-13 32,672-20-760,-1828 43 658,-203 12 49,-1 0 0,1 0 0,-1 0 0,1 1 0,-1-1 0,1 0 0,-1 0 0,1 0-1,-1 0 1,1 0 0,0 0 0,-1 0 0,1-1 0,-1 1 0,1 0 0,-1 0 0,1 0 0,-1 0 0,1-1 0,-1 1 0,1 0-1,-1-1 1,0 1 0,1 0 0,-1-1 0,1 1 0,-1 0 0,0-1 0,1 1 0,-1-1 0,0 1 0,1-1 0,-1 1 0,0 0-1,0-1 1,1 1 0,-1-1 0,0 0 0,0 0 0,-7-7-72,-60-20 112,46 21-14,0-1 0,1-1 1,-20-13-1,32 17 6,-15-9-36,23 14 21,0 0 1,0-1 0,1 1-1,-1 0 1,0 0-1,0 0 1,0 0-1,0 0 1,1 0-1,-1 0 1,0 0-1,0 0 1,0-1 0,0 1-1,0 0 1,0 0-1,1 0 1,-1 0-1,0 0 1,0 0-1,0-1 1,0 1-1,0 0 1,0 0 0,0 0-1,0 0 1,0-1-1,0 1 1,0 0-1,0 0 1,0 0-1,0-1 1,0 1-1,0 0 1,0 0 0,0 0-1,0 0 1,0-1-1,0 1 1,0 0-1,0 0 1,0 0-1,0 0 1,0 0-1,-1-1 1,5 2-7,-1 0 1,1 0-1,-1 1 0,1-1 0,-1 1 1,0 0-1,0 0 0,0 0 0,0 0 1,0 1-1,-1-1 0,1 1 0,-1 0 1,1-1-1,-1 1 0,2 4 0,-3-6-12,0 1 0,0-1 0,0 1-1,0-1 1,-1 1 0,1 0 0,-1-1 0,1 1-1,-1 0 1,0 0 0,0-1 0,1 1 0,-1 0-1,0 0 1,-1-1 0,1 1 0,0 0-1,0 0 1,-1-1 0,1 1 0,-1 0 0,1-1-1,-1 1 1,0-1 0,0 1 0,0 0 0,0-1-1,0 0 1,0 1 0,0-1 0,0 0-1,0 1 1,-1-1 0,1 0 0,-1 0 0,1 0-1,-1 0 1,1 0 0,-1-1 0,1 1 0,-3 0-1,-14 8-199,-1-2 0,0 0 1,-1-1-1,-39 6 0,-92 5-3462,127-15 2531,-133 9-10455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3.8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224 16 12950,'0'0'8124,"1"-1"-8028,-1 1 0,0-1 1,0 1-1,0-1 0,0 1 1,1-1-1,-1 1 0,0-1 0,0 1 1,0-1-1,0 1 0,0-1 1,0 1-1,-1-1 0,1 1 1,0-1-1,0 0 0,0 1 1,0-1-1,-1 1 0,1 0 1,0-1-1,0 1 0,-1-1 0,1 1 1,0-1-1,-1 1 0,1 0 1,-1-1-1,-5 3-93,0 0 1,0 0-1,0 1 0,0 0 1,1 0-1,-1 0 0,1 1 1,0 0-1,-9 8 0,4-2 4,0 0 0,0 1 0,-13 20 0,10-9-9,0 1 0,1 1-1,2 0 1,0 1-1,2 0 1,-8 40 0,8-18-5,2 0 0,0 81 0,5-116-10,2-1 1,-1 0 0,1 1-1,1-1 1,0 0-1,1 0 1,0 0-1,0 0 1,1 0-1,1-1 1,0 0-1,0 0 1,1 0-1,0 0 1,0-1-1,1 0 1,1-1-1,0 1 1,0-1-1,0-1 1,11 8-1,11 5-111,0-1 0,1-1 0,57 23 0,-57-27-182,-30-14 193,-3-9-2922,-5-6-648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0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48 237 14807,'0'0'7384,"-6"0"-7114,-35 0 896,40 0-963,51 0 650,1215-74-855,-634 48-1250,-631 26 1215,-35-17-958,16 6 1012,-1-1 0,-27-23 1,31 22 231,0 1 0,-1 1 0,-26-14 0,43 25-243,0 0-1,0 0 0,0 0 0,-1 0 0,1 0 1,0 0-1,0 0 0,0 0 0,0 0 0,0-1 1,-1 1-1,1 0 0,0 0 0,0 0 0,0 0 1,0 0-1,0 0 0,-1 0 0,1 0 0,0 0 1,0 0-1,0 0 0,0 1 0,0-1 0,-1 0 1,1 0-1,0 0 0,0 0 0,0 0 0,0 0 1,0 0-1,-1 0 0,1 0 0,0 0 0,0 0 0,0 1 1,0-1-1,0 0 0,0 0 0,0 0 0,0 0 1,0 0-1,-1 1 0,1-1 0,0 0 0,0 0 1,0 0-1,0 0 0,0 0 0,0 1 0,0-1 1,0 0-1,3 14 382,13 14 108,-6-19-486,1-1-1,1 0 0,0-1 0,0 0 1,0-1-1,1-1 0,16 6 0,10 0-5,44 8 0,-82-19-15,-1 0 0,1 0 0,-1 0 0,0 0 1,1 0-1,-1 0 0,1 0 0,-1 0 0,1 0 0,-1 0 0,0 0 0,1 0 0,-1 0 0,1 0 0,-1 1 0,0-1 0,1 0 0,-1 0 0,0 0 0,1 1 0,-1-1 0,0 0 0,1 1 1,-1-1-1,0 0 0,1 1 0,-1-1 0,0 0 0,0 1 0,1-1 0,-1 0 0,0 1 0,0-1 0,0 1 0,0-1 0,0 0 0,1 1 0,-1-1 0,0 1 0,0-1 0,0 0 0,0 1 0,0-1 1,0 1-1,0-1 0,-1 1 0,1-1 0,0 0 0,0 1 0,0-1 0,0 1 0,0-1 0,-1 0 0,1 1 0,0-1 0,0 0 0,-1 1 0,1-1 0,0 0 0,-1 1 0,-22 16-46,-282 109-1649,236-101-1137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2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 1472 7171,'0'0'10928,"0"11"-7052,0 26-3635,0-86 87,2 0 1,2 0 0,21-91 0,-20 111-183,-1 0 0,-1 0 0,-2 0 0,-4-52 0,1 8-17,4 45-27,1 0 0,10-46 0,-7 46-12,-1 0 0,1-48 0,8-87 238,-5 79-253,-3 21-66,2 0 0,20-77 0,-24 120-12,-1 0 0,0 1 1,-2-1-1,-2-34 1,1 17 71,0 36-71,0 1 1,0-1 0,0 1 0,0-1-1,1 0 1,-1 1 0,0-1-1,-1 1 1,1-1 0,0 0 0,0 1-1,0-1 1,0 1 0,0-1 0,-1 1-1,1-1 1,0 1 0,0-1 0,-1 1-1,1-1 1,0 1 0,-1-1-1,1 1 1,0-1 0,-1 1 0,1-1-1,-1 1 1,1 0 0,-1-1 0,1 1-1,-1 0 1,1 0 0,-1-1-1,1 1 1,-1 0 0,0 0 0,1 0-1,-1 0 1,1-1 0,-1 1 0,1 0-1,-1 0 1,0 0 0,1 0 0,-1 0-1,1 1 1,-1-1 0,0 0-1,1 0 1,-1 0 0,1 0 0,-1 1-1,0-1 1,-28 20-37,3 10 43,1 2 0,1 0-1,-22 41 1,23-33 3,-3-2 0,-31 38 0,41-60-28,11-12 6,1 0 0,0 0-1,0 0 1,0 0-1,0 1 1,1 0 0,0 0-1,0 0 1,0 0-1,0 0 1,-3 11 0,25-35-80,6-11 71,-1-1 0,-2-1 1,-2-1-1,-1-1 0,-1-1 0,23-66 0,-40 99 28,-1 0-1,1 0 1,0 1-1,-1-1 1,1 0 0,0 0-1,0 1 1,0-1-1,0 1 1,1-1 0,-1 1-1,0-1 1,1 1-1,-1 0 1,3-2 0,-2 2-11,0 1-1,0 0 1,0 0 0,0 0 0,0 0 0,0 0 0,-1 0-1,1 1 1,0-1 0,0 1 0,0-1 0,0 1 0,-1 0-1,1-1 1,0 1 0,-1 0 0,4 3 0,36 23-540,0 3 1,-2 1-1,49 50 0,-74-67-81,26 26-4412,-11 2-8992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3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12262,'0'0'9351,"27"-14"-7743,-7 11-1226,-1 0 0,1 1-1,0 1 1,28 2 0,11-1-364,-15-1-22,-30 2-52,1-1 1,-1 0-1,0-1 1,0-1-1,0-1 1,25-6-1,-33-10 203,-5 16 153,0 16-210,4 70-24,-6 92 0,-2-50-22,3-108-819,0-44-1973,0 10-47,0-15-7631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4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72 16327,'0'0'6033,"0"4"-5799,-1 6-153,0-1 0,-1 1-1,0-1 1,-6 16-1,4-14 31,0 1 0,1 0-1,-2 19 1,3-4 33,0-6-68,1 0-1,0 0 1,2-1 0,0 1-1,5 26 1,-4-42-89,0-1 1,0 1-1,1-1 1,-1 0-1,1 0 1,0 0-1,0 0 1,0 0-1,0-1 1,1 0-1,-1 1 1,1-1-1,0 0 1,0-1-1,0 1 1,1-1-1,-1 0 1,0 0-1,1 0 1,0 0-1,-1-1 1,1 0-1,0 0 0,0 0 1,4 0-1,-3-1-29,0 1-1,0-1 0,0 0 0,0 0 0,0-1 0,-1 1 0,1-1 0,0-1 0,0 1 0,-1-1 0,1 0 0,-1 0 0,1-1 0,-1 1 0,0-1 0,0 0 0,0-1 0,-1 1 0,1-1 0,5-6 0,-5 1-25,0 1 0,-1 0-1,0-1 1,-1 0 0,0 0-1,0 0 1,-1 0 0,0-1 0,-1 1-1,0 0 1,0-1 0,-1 1-1,0-1 1,-2-9 0,2-5 36,-1 14 32,-1 0-1,0 0 1,0-1-1,-1 1 1,0 1 0,0-1-1,-2 0 1,1 1 0,-1 0-1,0 0 1,-1 0 0,-7-9-1,3 5 53,-1 0 0,0 1 0,-1 0 0,-1 1 0,1 1 0,-2 0 0,-14-9 0,25 17-38,0 1 1,0-1-1,-1 1 1,1 0-1,0 0 0,0 0 1,0 1-1,-1-1 1,1 1-1,0 0 1,-1 0-1,1 0 0,0 0 1,-1 1-1,1-1 1,0 1-1,0 0 1,-1 0-1,1 0 0,0 0 1,0 0-1,0 1 1,0 0-1,1-1 1,-1 1-1,0 0 0,1 0 1,-1 1-1,1-1 1,0 0-1,-1 1 1,-1 3-1,-1 0-11,1 0 0,-1 1 0,1-1 0,0 1 0,1 0 0,0 0 0,0 0 0,1 0 0,0 1 0,0-1 0,0 1 0,0 13 0,1-3 2,4 26 74,-3-43-78,1 1 0,0-1-1,-1 1 1,1-1 0,0 1 0,0-1-1,0 1 1,0-1 0,0 0-1,0 0 1,0 1 0,1-1-1,-1 0 1,0 0 0,1 0 0,-1 0-1,0-1 1,1 1 0,-1 0-1,1 0 1,0-1 0,-1 1-1,3 0 1,26 3-89,-1 0 0,1-2-1,0-1 1,36-3 0,-20 1-317,-10-1-726,44-7 0,-5-5-4616,-21 2-8179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4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13286,'0'0'7267,"-5"16"-7267,32-16 16,12 0 96,9 0-112,1 0-448,-6 0-1953,-16 0-2337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4.9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15479,'0'0'6435,"224"-37"-6691,-171 23-1361,-10 0-1856,-7 0-8421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5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74 13894,'0'0'5966,"-7"1"-5219,2 0-685,1-1 1,0 1-1,-1-1 1,1 0-1,-1 0 1,1-1-1,-1 1 0,1-1 1,-1 0-1,1 0 1,-7-4-1,8 4-42,1 0 1,0 0-1,0-1 0,0 1 0,0-1 1,0 1-1,0-1 0,0 0 0,1 0 0,-1 0 1,1 0-1,-1 0 0,1 0 0,0 0 1,0-1-1,0 1 0,0 0 0,0-1 0,0 1 1,1-1-1,-1 1 0,1-1 0,-1 1 1,1-1-1,0-3 0,1 5-18,-1 1 0,0-1 0,0 0 0,0 1 0,1-1 0,-1 1 0,0-1 0,0 1 0,1-1 0,-1 1 0,1 0 0,-1-1 0,0 1 0,1-1 0,-1 1 0,1 0 0,-1-1 0,1 1 0,-1 0 0,1-1 0,-1 1 0,1 0 0,-1 0 0,1 0 0,0-1 0,-1 1 0,1 0 0,-1 0 0,1 0 0,0 0 0,0 0 0,23 0-30,-19 0 29,1 0 0,0 0-1,0 0 0,0 0 0,0 1 1,0 0-1,0 0 0,0 1 0,0 0 1,-1 0-1,1 0 0,5 4 0,-8-4 1,0 0-1,0 1 0,0 0 1,0 0-1,-1 0 1,0 0-1,1 0 1,-1 0-1,0 0 0,0 1 1,-1-1-1,1 1 1,-1 0-1,0-1 0,0 1 1,0 0-1,0 0 1,0 6-1,0 1 2,1 1 0,-2 0 0,0-1 0,-2 20 1,2-28-4,0 0 1,-1 0-1,0 1 1,0-1-1,0 0 1,0 0-1,-1-1 1,1 1-1,-1 0 1,1 0-1,-1-1 1,0 1-1,0-1 1,0 1-1,0-1 1,-1 0-1,1 0 1,-1 0-1,1 0 1,-6 3-1,6-4 0,-2 1-3,-1 0 0,1 0 0,-1 0 0,1-1 0,-1 1 0,-9 1 0,13-3-68,1-12-6787</inkml:trace>
  <inkml:trace contextRef="#ctx0" brushRef="#br0" timeOffset="1">101 74 18360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5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18360,'168'-10'406,"-132"9"113,-36 1-515,0 1 0,0-1 0,0 0 0,0 0 0,0 0 0,0 0 0,0 0 0,0 0 0,0 0 0,-1 0 0,1 0 0,0 0 0,0 0 0,0 0 0,0 0 0,0 0 0,0 0 0,0 0 0,0 0 0,0 0 0,0 0 0,0 1 0,0-1 0,0 0 0,0 0 0,0 0 0,0 0 0,0 0 0,0 0 0,0 0 0,0 0 0,0 0-1,0 0 1,0 0 0,0 0 0,0 1 0,0-1 0,0 0 0,0 0 0,0 0 0,0 0 0,0 0 0,0 0 0,0 0 0,0 0 0,0 0 0,0 0 0,0 0 0,0 0 0,0 0 0,0 0 0,1 0 0,-1 1 0,0-1 0,0 0 0,-2 1 201,0 33 1484,1-21-1547,0 0 1,1-1-1,0 1 1,5 24-1,-4-36-158,0 0-1,0 0 1,1 0 0,-1 0-1,1 0 1,-1-1 0,1 1-1,-1 0 1,1-1-1,-1 1 1,1-1 0,0 1-1,-1-1 1,1 0 0,0 0-1,-1 0 1,1 0 0,0 0-1,-1 0 1,3 0-1,34-4-762,-36 2 736,0 1-1,0-1 1,0 0-1,0 0 1,0 0 0,-1 1-1,1-2 1,-1 1-1,1 0 1,-1 0 0,0 0-1,0-1 1,0 1-1,0 0 1,0-1-1,0 1 1,-1-1 0,1 1-1,-1-1 1,0 1-1,0-1 1,0 1 0,0-6-1,0 5 107,0 0-1,0 0 0,-1 0 0,1-1 1,-1 1-1,1 0 0,-1 0 0,0 0 1,0 0-1,-1 0 0,1 0 0,0 0 1,-1 1-1,0-1 0,0 0 1,0 1-1,0-1 0,-3-2 0,2 3-369,-6-5 1400,7-1-5979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5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18745,'0'0'3097,"-1"6"-2966,0-2-125,1-3-6,-1 0-1,1 0 0,0 0 0,-1 0 1,1 0-1,0 0 0,0 0 1,0 0-1,0 0 0,-1 0 0,1 0 1,1 0-1,-1 0 0,0 0 0,0 0 1,0-1-1,0 1 0,1 0 0,-1 0 1,0 0-1,1 0 0,-1 0 1,1 0-1,-1 0 0,1 0 0,-1-1 1,1 1-1,0 0 0,-1-1 0,1 1 1,0 0-1,0-1 0,0 1 0,-1-1 1,1 1-1,0-1 0,0 1 0,0-1 1,0 1-1,0-1 0,0 0 1,0 0-1,0 1 0,0-1 0,0 0 1,0 0-1,0 0 0,1 0 0,-3-35 276,1 35-296,-1-1-1,1 1 0,-1 0 1,0 0-1,1-1 1,-1 1-1,1 0 1,-1 0-1,0 0 0,1 0 1,-1 0-1,1 0 1,-1 0-1,0 0 1,1 0-1,-1 0 0,1 0 1,-1 0-1,0 0 1,1 0-1,-1 1 0,1-1 1,-1 0-1,0 0 1,1 1-1,-1-1 1,1 0-1,-1 1 0,1-1 1,-1 0-1,1 1 1,0-1-1,-1 1 1,1-1-1,-1 1 0,1-1 1,0 1-1,0-1 1,-1 1-1,1 0 0,0-1 1,0 1-1,-1-1 1,1 1-1,0-1 1,0 1-1,0 0 0,0-1 1,0 1-1,0 0 1,0-1-1,0 1 1,0-1-1,0 1 0,1 0 1,-1 0-1,-4 17-3086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6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1 17704,'0'0'4874,"-15"14"-4329,-48 48-65,59-57-442,-1 1-1,0-1 1,1 1 0,0 0 0,1 0 0,-1 0 0,1 1-1,0-1 1,1 1 0,-1-1 0,1 1 0,1 0-1,-1 0 1,1 0 0,0 0 0,1 0 0,0 0-1,0 0 1,2 11 0,-2 8-10,0-24-35,1 0 0,-1 0 0,0 0 1,1 0-1,0 0 0,-1 0 0,1 0 0,0 0 0,0-1 0,0 1 0,0 0 0,0 0 1,1-1-1,-1 1 0,0-1 0,1 1 0,-1-1 0,1 1 0,-1-1 0,1 0 0,0 0 0,0 0 1,0 0-1,-1 0 0,1 0 0,0 0 0,0-1 0,0 1 0,0-1 0,5 1 0,7 1-322,0 0-1,0-1 0,21 0 0,-24-1 4,45-3-1499,1-10-1606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4.4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56 15239,'0'0'5192,"8"-1"-5091,3 0-101,-1 0 1,1 1-1,0 0 0,-1 1 1,1 0-1,-1 0 0,1 1 1,-1 1-1,14 4 0,-20-5 2,1 0 0,-1 0 0,0 1 0,0-1 0,0 1-1,0 0 1,-1 0 0,1 0 0,-1 1 0,0-1-1,0 1 1,0 0 0,0 0 0,0 0 0,-1 0 0,0 0-1,0 0 1,0 1 0,-1-1 0,1 1 0,-1 0-1,0-1 1,0 1 0,0 0 0,-1 5 0,0-8 11,1 6 12,0 1 0,-1-1 0,0 0 1,-1 1-1,-2 15 0,2-21-8,0 0 1,-1 0 0,1-1-1,-1 1 1,1 0 0,-1-1-1,0 1 1,0-1-1,0 0 1,0 0 0,-1 0-1,1 0 1,-1 0 0,1 0-1,-1-1 1,1 1-1,-1-1 1,-5 2 0,7-2 355,2-8-359,0-1-1,1 1 0,0 0 1,0 0-1,0 0 1,1 0-1,0 1 0,1-1 1,0 1-1,0 0 1,0 0-1,0 0 0,1 0 1,0 1-1,12-10 1,17-24-218,-16 18 96,-13 15 133,1 1 1,-1-1 0,0 0 0,-1-1 0,1 1 0,-1-1-1,-1 0 1,1 0 0,-1 0 0,0 0 0,-1 0 0,0-1-1,3-12 1,-5 19 348,-2 8-219,-3 9-153,1 0 0,0 1 0,1-1 1,1 1-1,1 0 0,0 30 1,2-43-14,0-1 1,1 1-1,-1-1 1,1 0-1,-1 1 1,1-1-1,0 0 1,0 0-1,0 0 1,1 0-1,-1-1 1,1 1-1,-1-1 1,1 1-1,0-1 1,0 0-1,0 0 1,0 0 0,1 0-1,-1-1 1,0 1-1,1-1 1,-1 0-1,1 0 1,5 1-1,46 9-1929,-9-8-3931,-25-3-7188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6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3 17656,'0'0'5296,"-6"20"-4920,-21 63-187,25-77-171,1 0 0,0 0 0,0 0 0,0 0 0,0 0-1,1 1 1,0-1 0,1 0 0,-1 0 0,3 11 0,-2-13-17,0-1 1,1-1-1,-1 1 0,1 0 1,-1 0-1,1 0 1,0-1-1,0 1 1,0-1-1,0 1 0,0-1 1,1 0-1,-1 0 1,1 0-1,4 2 1,3 0-102,0 0-1,0-1 1,0 0 0,1 0 0,-1-1 0,1-1 0,0 0 0,-1 0 0,16-2 0,-23 1 85,0 0 1,0-1-1,0 1 0,0-1 1,0 0-1,0 0 1,0 0-1,0 0 0,0 0 1,0-1-1,-1 1 1,1-1-1,-1 0 0,1 0 1,-1 0-1,1 0 1,-1 0-1,0 0 0,0-1 1,0 1-1,0-1 1,-1 1-1,1-1 0,-1 0 1,1 0-1,-1 0 1,0 0-1,0 0 1,-1 0-1,1 0 0,0 0 1,-1 0-1,0 0 1,0-5-1,1 1 24,-1 0-1,0 0 1,0 0-1,-1 0 1,0 1-1,0-1 1,0 0 0,-1 1-1,0-1 1,0 1-1,-1-1 1,0 1-1,0 0 1,-1 0 0,-4-6-1,1 5 43,-1 0-1,0 0 1,0 1-1,0 0 1,-1 1-1,0 0 1,0 0-1,-11-4 1,17 8-56,1 0 0,0 0 1,0 1-1,-1-1 0,1 1 1,0 0-1,-1-1 0,1 1 1,0 0-1,-1 1 0,1-1 1,0 0-1,-1 0 0,1 1 1,0 0-1,-5 1 0,6-1-55,-1 1 0,1-1-1,-1 1 1,1-1 0,-1 1 0,1 0-1,0-1 1,0 1 0,0 0 0,0 0-1,0 0 1,0 0 0,1 0 0,-1 0-1,1 0 1,-1 0 0,1 0-1,0 0 1,-1 0 0,1 0 0,0 0-1,1 4 1,1 18-5588,9-19-2227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7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1 17864,'0'0'3930,"-3"19"-3618,-1-4-264,2-10-37,1 0 0,-1 0 1,1 0-1,0 0 1,0 1-1,1-1 1,-1 0-1,1 0 0,0 1 1,1-1-1,-1 0 1,1 0-1,0 0 1,1 0-1,-1 0 0,1 0 1,0 0-1,0 0 1,0 0-1,1-1 1,4 8-1,30 39 73,-36-48-83,1 0 0,-1 0 1,0 1-1,0-1 0,0 0 0,0 1 1,-1-1-1,1 1 0,-1-1 0,0 1 1,0-1-1,0 0 0,-1 1 0,1-1 1,-2 7-1,0-8 0,1 1-1,-1-1 1,0 0-1,1 0 1,-1 0-1,0 0 1,0-1-1,-1 1 1,1 0-1,0-1 1,0 0-1,-1 1 1,1-1-1,-1 0 1,1 0 0,-1 0-1,0-1 1,1 1-1,-1-1 1,0 1-1,1-1 1,-6 0-1,-4 2 7,-29 4 115,-1-2 1,-67-2-1,93-2-116,10-2-119,12-5-245,14-5-1209,26 0-1450,9-2-1207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7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99 122 19385,'0'0'3831,"-2"12"-3708,-14 200 826,16-196-933,-1-10-11,1-1 1,0 1-1,0 0 1,1-1 0,0 1-1,0-1 1,2 8-1,-3-12-11,1 0 0,0 1 0,0-1 0,0 0 0,0 0 0,0 0 0,0 0 0,0 0-1,0 0 1,0 0 0,0 0 0,1 0 0,-1 0 0,0-1 0,1 1 0,-1 0 0,0-1 0,1 0 0,-1 1 0,1-1 0,-1 0 0,1 1-1,-1-1 1,1 0 0,-1 0 0,1 0 0,-1 0 0,1-1 0,-1 1 0,0 0 0,1-1 0,-1 1 0,2-1 0,3-1 5,0 0 0,-1-1 0,1 0 1,-1 0-1,1 0 0,-1 0 1,0-1-1,0 0 0,-1 0 0,1 0 1,-1-1-1,0 0 0,0 1 0,-1-1 1,1-1-1,2-5 0,2-2-13,-1 0-1,-1-1 1,0 0 0,-1 0-1,6-24 1,-7 8-145,0-1 0,-3-52 0,-1 66 126,0 13 28,0 0-1,0 0 1,-1 1-1,0-1 0,0 0 1,0 0-1,0 1 0,0-1 1,-1 1-1,1-1 0,-1 1 1,0 0-1,0 0 1,-1-1-1,1 1 0,0 1 1,-1-1-1,0 0 0,0 1 1,0-1-1,0 1 1,0 0-1,0 0 0,0 0 1,-1 0-1,1 1 0,-1-1 1,0 1-1,-6-2 0,4 2 18,-1 0-1,1 0 0,0 0 0,0 1 0,-1 0 0,1 0 1,0 0-1,-1 1 0,1 0 0,0 0 0,0 1 0,0-1 1,0 2-1,0-1 0,0 0 0,0 1 0,-9 7 0,9-5 7,0 0 0,0 0 0,0 1 0,1 0 1,0 0-1,0 1 0,0-1 0,1 1 0,0 0 0,0 0 0,1 0 0,0 1 0,0-1 0,1 1 0,0 0 0,0 0 0,1-1 0,0 1 0,1 0 0,-1 0 0,1 0 0,1 0 0,1 11 0,-2-18-18,1 0 0,0 0 1,-1 1-1,1-1 0,0 0 0,-1 0 1,1 0-1,0 0 0,0 0 0,0 0 1,0 0-1,0 0 0,0 0 1,0 0-1,0 0 0,1-1 0,-1 1 1,0-1-1,0 1 0,1-1 1,-1 1-1,0-1 0,1 1 0,-1-1 1,0 0-1,3 0 0,44 3 6,-38-3-6,-8 0 0,30 2-540,0-2 0,0-1 1,0-1-1,0-2 0,58-15 0,-36 0-4241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7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18857,'0'0'2641,"40"-1"-2484,190-2-269,-205 6-1640,-24-2 1667,-1-1 0,0 0 0,1 1 0,-1-1 0,0 0 1,1 1-1,-1-1 0,0 1 0,1-1 0,-1 1 0,0-1 0,0 1 0,0-1 1,1 1-1,-1-1 0,0 1 0,0-1 0,0 1 0,0-1 0,0 1 0,0-1 0,0 1 1,0-1-1,0 1 0,0-1 0,0 1 0,0-1 0,-1 1 0,1-1 0,0 1 1,0-1-1,0 1 0,-1-1 0,1 1 0,0-1 0,-1 1 0,1-1 0,0 0 0,-1 1 1,1-1-1,0 0 0,-1 1 0,1-1 0,-1 0 0,1 1 0,-1-1 0,0 0 1,-10 10-141,-1-1 0,0-1 0,0 0 0,-1-1 0,0 0 1,0-1-1,-26 8 0,-25 13 1559,56-23-695,-28 15 611,35-18-1019,0 0-1,-1 0 1,1 0-1,0 0 1,-1 0-1,1 0 1,0 0-1,0 0 1,0 0-1,0 0 0,0 1 1,0-1-1,0 0 1,0 1-1,0-1 1,1 1-1,-2 2 1,2-3 302,5-1-245,38-1-622,0-1-1,0-2 1,-1-3-1,44-11 1,-28 2-3697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38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66 17576,'0'0'5997,"-4"15"-5548,-34 103 290,34-100-683,0 1 0,1-1 0,2 1 0,-1 0 0,2 0 0,2 20 0,-1 5-13,-1-42-50,1 0 0,-1 0 0,1 0 0,-1 0 0,1 0 0,0 0 0,0-1 0,0 1 0,0 0 0,0 0 0,0-1 0,0 1 0,0 0 1,1-1-1,-1 0 0,1 1 0,-1-1 0,1 0 0,0 0 0,-1 1 0,1-1 0,0-1 0,0 1 0,0 0 0,-1 0 0,1-1 1,0 1-1,0-1 0,0 1 0,0-1 0,0 0 0,0 0 0,3 0 0,3 1-28,1-1 0,-1 0 0,0 0 0,1-1 0,-1 0 0,0-1 1,11-3-1,-12 2 28,-1 0 1,0-1 0,0 0-1,0 0 1,-1 0 0,1-1-1,-1 1 1,0-1 0,-1-1-1,1 1 1,-1-1 0,0 0-1,0 0 1,-1 0 0,0 0 0,0 0-1,0-1 1,-1 0 0,0 1-1,0-1 1,0 0 0,0-12-1,0 7 4,-1 0 0,0 0 0,-1 0 0,0 1 1,-1-1-1,0 0 0,-1 0 0,-1 1 0,1-1 0,-2 1 0,0 0 0,0 0 0,-6-12 0,5 15-27,0 0 1,0 0-1,-1 0 0,0 1 0,0 0 1,-1 0-1,0 0 0,0 1 1,0 0-1,-1 0 0,0 1 1,0 0-1,0 1 0,-1-1 1,1 2-1,-1-1 0,0 1 1,0 1-1,-1-1 0,1 1 1,0 1-1,-1 0 0,1 0 1,-1 1-1,1 0 0,-1 1 1,1 0-1,-1 0 0,1 1 0,0 1 1,-16 5-1,-43 22-1440,-16 6-1971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51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94 10869,'0'0'2358,"-7"2"2499,5 1-4741,8-3 50,498 2 137,575-4-318,484-61-1025,-1364 52 1114,-138 8-72,-13 2 3,0-3-1,55-10 1,-103 14-15,4-1-2353,-9 0-1822,-32 1-1567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58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46 12790,'0'0'10234,"0"-9"-9962,0-18-157,0 18 87,0 19 575,-1 14-808,-2-1 1,-1 1-1,-9 33 1,-8 47 69,14 248-36,9-293 13,5 40 10,4-1 1,40 155 0,5 40 10,-43-139-30,-9 227 0,-7-193-7,-10-94-734,3-112-2380,-6-14-4673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5:59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0 303 16680,'0'0'4959,"4"-2"-4780,169 0 393,-50 3-104,1448-53 465,-1240 40-897,298-19-228,-7-36-200,-442 29 317,-179 38 30,-26-22 21,-59-51 1283,62 69-1226,13 6-413,425-2-1133,-421 10 1281,-13 2 299,-1-1-1,0 0 1,-1-2-1,0 0 1,0-1-1,-35 8 1,4 0-7,-11 6-46,-56 19-400,37-19-3068,8-8-4979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0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14999,'0'0'6998,"0"0"-6860,0 8-111,-2 1-1,1-1 1,-1 1-1,-1-1 0,1 0 1,-2 0-1,1 0 0,-1-1 1,0 1-1,0-1 0,-1 0 1,0 0-1,-7 8 0,-14 13 82,-45 40 0,59-57-87,75-115 641,-56 93-613,-5 9-5,0 0-1,-1-1 0,1 1 0,-1-1 1,1 1-1,-1-1 0,0 0 0,0 0 1,0 1-1,1-5 0,17 15-301,7 10-62,4 2-143,0-1 1,42 20-1,18-1-2178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2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93 241 15143,'0'0'7755,"-5"-3"-7136,3 1-580,1 1 0,-1 0 0,0-1-1,1 1 1,-1-1 0,1 0 0,0 1-1,-1-1 1,1 0 0,0 0 0,0 0-1,0 0 1,0 0 0,0 0-1,1 0 1,-1 0 0,1 0 0,-1 0-1,1-1 1,0 1 0,0 0 0,0 0-1,0 0 1,0-3 0,0 5-92,0 13-945,1-9 984,-1-1 0,0 1-1,0 0 1,0-1 0,0 1 0,-1-1 0,1 1 0,-1-1 0,0 1 0,0-1 0,0 1 0,-1-1-1,1 0 1,-1 0 0,0 0 0,0 0 0,0 0 0,0 0 0,0 0 0,-1-1 0,1 1 0,-1-1-1,0 1 1,0-1 0,0 0 0,0 0 0,-4 2 0,1 0 35,6-4 137,0-3-57,0-7-86,-1 6-15,0 1 0,1-1-1,0 0 1,0 0 0,0 0-1,1 1 1,-1-1 0,1 0-1,0 0 1,0 1 0,0-1-1,0 1 1,0-1 0,1 1 0,0-1-1,0 1 1,0 0 0,0 0-1,0 0 1,1 0 0,-1 0-1,6-4 1,-7 7-5,0 0-1,-1 0 1,1 0 0,-1 0-1,1 0 1,-1 0 0,1 0-1,-1 0 1,1 0 0,0 1-1,-1-1 1,1 0 0,-1 0-1,1 1 1,-1-1 0,0 0-1,1 1 1,-1-1 0,1 0-1,-1 1 1,0-1 0,1 1-1,-1-1 1,0 1 0,1-1-1,-1 1 1,0-1 0,1 1-1,-1-1 1,0 1-1,0-1 1,0 1 0,0-1-1,0 2 1,7 16-85,-7-17 79,1 1 1,0-1 0,-1 1 0,0 0 0,1-1 0,-1 1 0,0-1 0,0 1 0,0-1 0,0 1 0,0 0-1,0-1 1,-1 1 0,1-1 0,0 1 0,-1 1 0,0-3 1,0-1 0,0 1 0,1-1 0,-1 1 0,0-1 0,0 1 0,1-1 0,-1 0 0,1 1 0,-1-1 0,0 0 0,1 0 0,-1 1 1,1-1-1,0 0 0,-1 0 0,1 0 0,0 0 0,-1 0 0,1 1 0,0-1 0,0 0 0,0 0 0,0 0 0,0 0 0,0-2 0,0 3-59,-1 0 0,1 0 0,0-1 0,-1 1 0,1 0 1,-1-1-1,1 1 0,0 0 0,-1 0 0,1 0 0,-1-1 0,1 1 0,-1 0 0,1 0 0,0 0 0,-1 0 0,1 0 1,-1 0-1,1 0 0,-1 0 0,1 0 0,-1 0 0,1 0 0,-1 0 0,1 0 0,0 0 0,-1 1 0,1-1 0,-1 0 0,1 0 1,-1 0-1,1 1 0,0-1 0,-1 0 0,1 1 0,0-1 0,-1 1 0,-1 0 207,0 0-1,0-1 1,0 1-1,0 0 1,0-1-1,0 1 0,0-1 1,0 0-1,0 0 1,0 1-1,0-1 1,0-1-1,0 1 1,0 0-1,0 0 1,-3-2-1,5 2 230,24 0-624,579-17 523,207-36-251,-264 21-806,-514 28 737,-31 4 29,-1-1 18,0 1 1,0-1-1,0 1 0,0 0 1,0-1-1,0 1 1,0-1-1,0 1 0,0 0 1,0-1-1,-1 1 0,1 0 1,0-1-1,0 1 0,0 0 1,-1-1-1,1 1 1,0 0-1,0-1 0,-1 1 1,1 0-1,0 0 0,-1-1 1,1 1-1,0 0 0,-1 0 1,1 0-1,0-1 0,-1 1 1,1 0-1,0 0 1,-1 0-1,1 0 0,-1 0 1,-22-12-35,-7-3 208,0 0 1,1-3 0,-53-41 1491,91 61-1686,-1 0 0,0 0 1,0 0-1,0 1 0,0 1 0,-1-1 0,0 1 1,8 5-1,8 3 42,-18-10-19,-1 0 1,0 0-1,0 0 1,0 1-1,0 0 1,-1-1-1,1 1 1,3 4-1,-6-5-18,1 0 1,-1 1-1,0-1 1,0 1-1,0-1 1,0 1-1,-1-1 0,1 1 1,-1-1-1,1 1 1,-1 0-1,0-1 0,0 1 1,0 0-1,-1 4 1,0-4 4,0 0 0,0 0 1,0 0-1,0 0 0,-1 0 1,1 0-1,-1 0 0,0 0 1,0 0-1,0-1 0,0 1 1,0-1-1,-1 0 0,1 0 1,-1 1-1,1-1 0,-1-1 1,0 1-1,-4 2 0,-70 30-42,50-23-13,-40 16-751,-71 18 0,21-15-2094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4.7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17656,'0'0'4802,"0"83"-4562,0-57-192,0-2 0,0-1-16,0-5-32,0-4 0,0-4-144,0-4-368,8-6-608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2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1114 0 1329,'0'0'12344,"0"11"-4402,-76 6-7724,-1-4-1,0-2 1,-95 0-1,61-5-76,-489 14 134,600-20-205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3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0 16183,'0'0'5406,"-9"7"-5318,-157 122 50,114-89-119,21-16-113,-35 33 1,66-56 94,0 0 0,0 0-1,0 0 1,0 0 0,1 0-1,-1 0 1,0 0 0,1 0-1,-1 0 1,1 0 0,-1 0 0,1 0-1,-1 0 1,1-1 0,-1 1-1,1 0 1,0 0 0,0 0-1,-1-1 1,1 1 0,0-1-1,0 1 1,0 0 0,0-1 0,0 1-1,1-1 1,88 52 140,-63-39-641,-1 1 0,-1 2-1,24 18 1,-32-14-2530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4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917 490 10677,'0'0'9324,"0"-14"-8657,0 1-535,1-2-54,-1 0 0,0 0 0,-2 0-1,1 1 1,-2-1 0,0 0 0,-7-21 0,1 18-18,0 0 0,-2 0 0,0 1 0,0 0 0,-2 1 0,0 1 0,-1 0-1,0 0 1,-17-12 0,10 12-5,0 1-1,-1 0 0,-1 2 0,0 1 1,-1 0-1,-42-11 0,23 9-53,1 2 1,-2 3-1,1 1 0,-1 2 0,0 2 0,-64 3 0,102 1-8,1 0 0,-1 1 0,1 0 0,-1 0 1,1 0-1,0 1 0,0 0 0,0 0 0,0 0 0,1 0 0,-1 1 0,1-1 0,0 1 0,0 1 0,0-1 0,0 0 0,1 1 0,0 0 0,0 0 0,0 0 0,0 0 0,1 0 0,-4 11 1,0 1-22,1 0 1,0 1 0,1 0 0,1 0-1,0 0 1,1 24 0,1 5 31,-2-1 0,-2 0 1,-2 1-1,-16 53 0,23-100-4,0 0 0,0 0 0,0 0 0,0 0 0,0 0 0,0 0 0,0 0 0,0 0 0,0 0 0,0 0 0,-1-1 0,1 1 1,0 0-1,0 0 0,0 0 0,0 0 0,0 0 0,0 0 0,0 0 0,0 0 0,-1 0 0,1 0 0,0 0 0,0 0 0,0 0 0,0 0 0,0 0 0,0 0 0,0 0 0,-1 0 0,1 0 0,0 0 0,0 0 0,0 0 0,0 0 0,0 0 0,0 1 0,0-1 0,0 0 0,0 0 0,-1 0 0,1 0 0,0 0 0,0 0 1,0 0-1,0 0 0,0 0 0,0 0 0,0 0 0,0 1 0,0-1 0,0 0 0,0 0 0,0 0 0,0 0 0,0 0 0,0 0 0,0 0 0,0 1 0,-5-16-803,0 3-786,-3-9-2760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5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15127,'0'0'5573,"1"13"-5653,2 2 121,1 0-1,1 0 1,0 0-1,1-1 1,1 0-1,0 0 1,1 0-1,1-1 1,-1-1-1,21 22 1,-28-33-23,-1-1 1,1 1-1,-1-1 1,1 1 0,0-1-1,-1 0 1,1 1-1,0-1 1,-1 0-1,1 1 1,0-1 0,-1 0-1,1 0 1,0 0-1,0 0 1,-1 0-1,1 0 1,0 0 0,0 0-1,-1 0 1,1 0-1,0 0 1,0 0-1,-1 0 1,1-1 0,0 1-1,-1 0 1,1-1-1,0 1 1,-1 0-1,1-1 1,0 1 0,-1-1-1,1 1 1,-1-1-1,1 1 1,0-2-1,19-28 194,-13 18-206,1 1-101,1-1-1,-1 2 1,2-1 0,-1 2 0,1-1 0,19-13 0,-20 17-481,1 0 0,0 1 0,0 0 0,1 1 0,14-4 0,5-2-3044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18 10165,'0'0'11464,"-3"-5"-10974,-8-7-328,5 12-140,4 28-115,2-12 99,-1 43 67,0-24-71,1 0 0,6 48 1,-6-82-123,1 0 0,-1 0 1,1 0-1,-1 0 0,1 0 1,-1 0-1,1 0 0,0 0 1,-1 0-1,1 0 0,0-1 1,0 1-1,0 0 1,0 0-1,-1-1 0,1 1 1,0-1-1,0 1 0,0-1 1,0 1-1,0-1 0,0 0 1,1 1-1,-1-1 0,0 0 1,0 0-1,0 0 1,0 0-1,0 0 0,0 0 1,0 0-1,0 0 0,0 0 1,1 0-1,-1-1 0,0 1 1,1-1-1,4 1-1752,11-2-2624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6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0 13318,'0'0'5328,"-17"24"-4333,15-22-968,0 0 0,0 0 0,0 1 0,0-1 0,1 0 1,-1 1-1,0 0 0,1-1 0,0 1 0,0 0 0,0 0 0,0-1 0,0 1 0,0 0 0,1 0 0,-1 0 1,1 0-1,0 0 0,0 0 0,0 0 0,0 0 0,1 0 0,-1 0 0,1 0 0,0 0 0,-1 0 0,2 0 0,-1 0 1,0-1-1,0 1 0,1 0 0,-1-1 0,1 1 0,0-1 0,0 0 0,0 1 0,0-1 0,3 2 0,66 33 51,-55-30-61,-1 0 1,1 1-1,-2 1 0,1 0 1,16 15-1,-30-24-16,0 1 0,0 0 1,0 0-1,0 0 0,0 0 0,0-1 1,0 1-1,0 0 0,-1 1 0,1-1 0,0 0 1,-1 0-1,1 0 0,-1 0 0,1 1 1,-1-1-1,1 0 0,-1 0 0,0 1 1,0-1-1,0 0 0,0 0 0,0 1 1,0-1-1,0 0 0,0 1 0,0-1 1,0 0-1,-1 0 0,1 1 0,-1-1 0,1 0 1,-1 0-1,1 0 0,-1 1 0,-1 0 1,0 1 0,0-1 1,-1 0 0,1 0 0,-1-1 0,1 1 0,-1 0 0,0-1-1,1 0 1,-1 0 0,0 1 0,0-2 0,-5 2 0,-57 3 495,65-5-475,-1 0 0,1 0 0,-1-1 0,1 1 0,-1 0 0,1 0 0,-1 0 0,1-1-1,-1 1 1,1 0 0,-1-1 0,1 1 0,-1 0 0,1-1 0,0 1 0,-1-1-1,1 1 1,0-1 0,-1 1 0,1-1 0,0 1 0,0-1 0,-1 1 0,1-1 0,0 1-1,0-1 1,0 1 0,0-1 0,0 1 0,0-1 0,0 0 0,-1-22-15,1 18 23,0-3-100,0 0 0,1 0 1,0 0-1,0 0 1,1 0-1,0 0 1,1 0-1,-1 1 1,1-1-1,1 1 1,-1-1-1,1 1 1,1 0-1,-1 1 1,1-1-1,0 1 1,1 0-1,8-8 1,-1 1-92,-10 10 154,1 0-1,-1 0 0,0 0 1,0-1-1,0 1 1,0-1-1,0 0 0,-1 1 1,0-1-1,0-1 0,0 1 1,0 0-1,-1 0 0,1-1 1,-1 1-1,1-7 0,-25 15 160,19-3-194,0 0 0,0 1 1,1-1-1,-1 1 1,0 0-1,1 0 0,0 1 1,-1-1-1,1 1 1,0-1-1,0 1 1,0 0-1,1 0 0,-4 5 1,-2 20-6344,8-21 907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6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14343,'0'0'3772,"0"12"-3604,0 2-253,-1 0 162,1-1 0,0 1 0,2-1 0,-1 1 0,2-1-1,3 15 1,-5-25-135,0 0 0,1 0 0,-1 0 0,1 0 0,0 0 0,-1 0-1,1 0 1,0-1 0,1 1 0,-1-1 0,0 1 0,1-1 0,-1 0-1,1 0 1,0 0 0,0 0 0,0-1 0,0 1 0,0-1 0,0 1-1,0-1 1,0 0 0,1 0 0,-1-1 0,0 1 0,1-1 0,-1 0 0,0 1-1,1-1 1,-1-1 0,1 1 0,-1 0 0,5-2 0,-6 2 51,1-1 0,-1 1 0,0-1 0,1 1 1,-1-1-1,0 0 0,1 0 0,-1 0 0,0 0 1,0 0-1,0-1 0,0 1 0,0-1 0,0 1 1,0-1-1,0 0 0,-1 1 0,1-1 0,-1 0 1,1 0-1,-1 0 0,0-1 0,0 1 0,2-4 1,-1-3 48,0 1 0,-1-1 1,0 1-1,0-1 0,-1-14 1,0 20-7,0 1-17,0 0-1,-1 1 1,1-1 0,-1 0 0,1 1 0,-1-1-1,1 1 1,-1-1 0,0 1 0,0-1 0,0 1 0,0 0-1,0-1 1,0 1 0,0 0 0,0 0 0,0-1-1,-1 1 1,1 0 0,-1 0 0,1 1 0,0-1 0,-4-1-1,-46-16 275,17 7-4449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6.7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15303,'0'0'523,"0"9"-571,0 24 224,0-18-285,0-19-1193,0 22-3461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7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18601,'0'0'3964,"-11"16"-3905,-85 116 151,88-120-203,2 0-1,-1 1 1,1 0-1,1 1 0,1-1 1,0 1-1,0 0 0,1 0 1,1 0-1,1 1 0,0-1 1,1 27-1,0-38-14,1-1 0,-1 1 1,0 0-1,1-1 0,-1 0 0,1 1 0,-1-1 0,1 1 0,0-1 0,0 0 0,0 1 1,1-1-1,-1 0 0,1 0 0,-1 0 0,1 0 0,-1 0 0,1 0 0,0-1 1,0 1-1,0 0 0,0-1 0,0 0 0,0 1 0,1-1 0,-1 0 0,0 0 0,1 0 1,-1 0-1,3 0 0,8 2-371,-1-1 1,1 0-1,0-1 1,20-1-1,-24 0 0,40 0-2574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7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19 17912,'0'0'3020,"-10"19"-2734,-32 62-126,39-75-140,1 0 1,-1-1 0,1 1-1,1 0 1,-1 0-1,1 0 1,0 1 0,0-1-1,1 0 1,0 0-1,0 1 1,1 6 0,0 9 42,-1-21-85,0-1 1,0 1 0,0 0 0,1-1 0,-1 1 0,0 0 0,0-1-1,0 1 1,1-1 0,-1 1 0,0-1 0,1 1 0,-1 0 0,0-1-1,1 1 1,-1-1 0,1 0 0,-1 1 0,1-1 0,-1 1 0,1-1-1,-1 0 1,1 1 0,-1-1 0,1 0 0,0 1 0,-1-1 0,1 0-1,1 0 1,27 2-468,26-15 135,-48 9 352,-1 0-1,1 0 1,-1-1 0,1 0 0,-1 0 0,-1-1 0,1 1 0,-1-1 0,0-1 0,0 1 0,-1 0-1,1-1 1,-2 0 0,1 0 0,-1-1 0,0 1 0,0 0 0,-1-1 0,0 0 0,0 1 0,-1-1-1,0 0 1,-1 0 0,1 0 0,-2 0 0,1 0 0,-3-15 0,1 21 43,1 0 0,-1 0 0,0 0 0,1 0 0,-1 0-1,0 0 1,0 1 0,0-1 0,0 1 0,-1-1 0,1 1 0,0 0 0,-1 0 0,1 0 0,0 0 0,-1 0 0,1 1 0,-1-1 0,1 1-1,-1-1 1,1 1 0,-5 0 0,-3-1-559,0 1-1,0 0 1,0 0-1,-18 3 0,27-3 231,0 1-1,0-1 0,0 0 0,0 1 0,0-1 0,0 1 0,0 0 0,0-1 0,0 1 0,0 0 0,1 0 0,-1-1 1,0 1-1,0 0 0,1 0 0,-2 2 0,1 5-5909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5.1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6179,'0'0'10909,"1"7"-6715,3 32-3802,-4 26-443,0-37-2427,0-17-1908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8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1 32 15751</inkml:trace>
  <inkml:trace contextRef="#ctx0" brushRef="#br0" timeOffset="1">1 32 15751,'263'-26'2460,"-210"20"-1796,-50 8-625,0 0 0,0 0 0,0 0 0,0 0 1,0 0-1,-1 1 0,1-1 0,-1 1 0,1-1 0,-1 1 0,0 0 0,0 0 0,-1 0 0,1 0 0,0 0 0,1 5 0,3 4 343,2 1-282,0 0 1,-1 0-1,-1 1 1,0 0-1,-1 0 0,-1 1 1,0-1-1,-1 1 0,-1 0 1,0 0-1,-1 0 0,0 19 1,-1-33-99,-1 0 1,1 0 0,0 0-1,-1 0 1,1 0 0,0 0 0,-1 0-1,1 0 1,-1 0 0,0 0-1,1 0 1,-1-1 0,0 1-1,1 0 1,-1 0 0,0 0-1,0-1 1,0 1 0,1-1 0,-1 1-1,0 0 1,0-1 0,0 0-1,0 1 1,0-1 0,0 1-1,0-1 1,0 0 0,-1 0-1,0 0 1,-37 3 9,37-3-22,1-14-2703,1 3-198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8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18216,'0'0'4568,"0"17"-4456,4 321-416,-4-337 214,0 0 11,0-1 1,0 1 0,0-1 0,0 0 0,0 1-1,0-1 1,0 1 0,0-1 0,0 1 0,0-1 0,0 1-1,0-1 1,0 1 0,0-1 0,0 1 0,0-1-1,1 0 1,-1 1 0,0-1 0,0 1 0,1-1 0,-1 1-1,0-1 1,0 0 0,1 1 0,-1-1 0,0 0-1,1 1 1,-1-1 0,1 0 0,-1 0 0,0 1-1,1-1 1,-1 0 0,1 0 0,-1 0 0,1 0 0,-1 1-1,1-1 1,4 0-3289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9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 15895,'0'0'3895,"-15"16"-3705,-46 51 21,59-65-206,0 0 1,0-1 0,1 1-1,-1 0 1,1 0 0,0 1 0,-1-1-1,1 0 1,0 0 0,0 1-1,1-1 1,-1 0 0,0 1 0,1-1-1,-1 1 1,1-1 0,0 1-1,0-1 1,0 1 0,0-1 0,0 1-1,2 4 1,-1 5 1,0-9-2,-1 0-1,1 0 1,-1 1 0,1-1-1,0 0 1,0-1-1,0 1 1,1 0-1,-1 0 1,1 0 0,-1-1-1,1 1 1,0-1-1,2 3 1,39 36 137,-2-2-19,-38-35-132,-1-1 1,1 1 0,-1-1-1,0 1 1,0 0 0,0 0-1,-1 0 1,1 0 0,-1 0-1,0 0 1,0 0-1,-1 0 1,1 0 0,-1 6-1,-1-9 6,0 0 0,0 0-1,0 0 1,0 0-1,0 0 1,0 0-1,0 0 1,-1 0 0,1 0-1,0-1 1,-1 1-1,1-1 1,0 1-1,-1-1 1,1 1-1,-1-1 1,1 0 0,-1 0-1,1 1 1,-1-1-1,1 0 1,-1 0-1,1-1 1,-3 1 0,0 0 8,-8 1 52,-2 0 122,1 0 0,-1 0 0,1-2 1,-25-3-1,37 3-151,-1 0 0,0 0 0,1 0 1,0 0-1,-1 0 0,1 0 0,0-1 0,-1 1 0,1-1 1,0 1-1,0-1 0,0 1 0,0-1 0,1 0 0,-1 1 1,0-1-1,1 0 0,-1 0 0,1 1 0,0-1 1,-1 0-1,1 0 0,0 0 0,0 0 0,0 1 0,1-3 1,-2-3-89,1 0 1,1 0-1,-1 0 1,1 1-1,1-1 0,2-10 1,2 8-100,-1-1 1,2 1-1,-1 0 1,1 1-1,1-1 1,-1 2-1,1-1 1,1 1-1,-1 0 1,12-6-1,-8 5-7,-1-1-1,0 0 1,-1-1-1,0 0 1,13-16-1,-16 4 349,-7 22-165,0-1-1,0 1 1,0-1 0,-1 0-1,1 1 1,0-1 0,0 1-1,-1-1 1,1 1-1,0-1 1,-1 1 0,1 0-1,-1-1 1,1 1-1,-1-1 1,1 1 0,-1 0-1,1-1 1,-1 1 0,1 0-1,-1-1 1,1 1-1,-1 0 1,-40-3 550,31 3-663,10 0 70,0 0-29,-1 0 1,1 0-1,0 0 0,0 0 1,0 0-1,0 0 0,-1 0 1,1 0-1,0 0 0,0 0 1,0 0-1,0 0 0,-1 0 1,1 0-1,0 0 0,0 0 1,0 0-1,0 0 0,-1 0 1,1 0-1,0 0 0,0 0 1,0 0-1,0 0 0,0 0 1,-1 0-1,1 1 0,0-1 1,0 0-1,0 0 0,0 0 1,0 0-1,0 0 0,-1 0 1,1 1-1,0-1 0,0 0 1,0 0-1,0 0 0,0 0 1,0 1-1,0-1 0,0 0 1,0 0-1,0 0 0,0 0 1,0 1-1,0-1 0,0 0 1,0 0-1,0 0 0,0 0 1,0 1-1,0-1 0,0 0 1,0 9-3396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09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0 1 17608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10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0 223 17608,'209'66'1619,"-168"-53"-994,-41 250 1322,0-262-1971,1 0 0,-1 0 0,0 0-1,1 0 1,-1 0 0,1 0 0,-1 0 0,1 0-1,-1-1 1,1 1 0,-1 0 0,1 0 0,0 0-1,0-1 1,-1 1 0,1 0 0,0-1 0,0 1-1,0-1 1,0 1 0,0-1 0,0 1-1,0-1 1,0 0 0,0 1 0,0-1 0,0 0-1,0 0 1,0 0 0,0 0 0,0 0 0,0 0-1,0 0 1,0 0 0,0 0 0,0 0 0,2-1-1,0 1-21,1-1-1,0 1 0,-1-1 1,1 0-1,-1 0 1,1 0-1,-1 0 0,1-1 1,-1 1-1,4-3 1,-4 1 51,0 0 0,0 0 1,0-1-1,-1 1 1,1-1-1,-1 0 0,0 1 1,0-1-1,0 0 1,-1 0-1,1 0 0,-1 0 1,2-8-1,1-57 17,-4 60-5,0 7-8,0 0-1,0 0 0,-1 1 0,1-1 1,0 0-1,-1 0 0,1 0 0,-1 0 1,1 1-1,-1-1 0,0 0 0,0 1 1,0-1-1,0 1 0,0-1 0,0 1 1,-1-1-1,1 1 0,0 0 0,-1-1 1,1 1-1,-1 0 0,1 0 0,-1 0 1,1 0-1,-1 0 0,-2 0 0,-5-2-89,0 0 0,0 1-1,-1 0 1,-14 0 0,-22-6-4783,33 2-2318</inkml:trace>
  <inkml:trace contextRef="#ctx0" brushRef="#br0" timeOffset="1">329 0 18392,'0'0'486,"0"15"-446,2 49-27,-2-63-13,1 0-1,-1 0 0,0 0 0,0 1 1,1-1-1,-1 0 0,1 0 1,-1 0-1,1 0 0,-1 0 0,1 0 1,0 0-1,-1 0 0,1 0 1,0 0-1,0 0 0,0 0 0,0 0 1,0-1-1,0 1 0,0 0 1,0-1-1,0 1 0,0-1 0,0 1 1,0-1-1,1 1 0,-1-1 1,0 0-1,0 0 0,0 0 0,1 1 1,-1-1-1,0 0 0,0 0 1,0-1-1,1 1 0,-1 0 0,2-1 1,-1 1 19,0 0 0,0-1 0,0 1 0,-1-1 0,1 1 0,0-1 0,0 0 0,-1 0 0,1 0 0,0 0 0,-1 0 0,1 0 0,-1 0 0,1 0 0,-1-1 0,0 1 0,0 0 0,1-1 0,-1 1 0,0-1 0,1-2 0,-1-29 682,-1 32-781,-2 12-845,-10 44-3579,8-18-2406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10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13158,'0'0'7139,"30"8"-6899,-17-8 113,9 0-273,-4-4-48,4-2-32,0 2-961,-9 2-1648,-4 2-1665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10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10133,'70'107'10196,"-48"-107"-10532,8 0-64,1-2-2401,-5-4-5571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11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15511,'0'0'2833,"96"2"-2785,-69-2-48,-1 0 160,0 0-320,-4 0 32,0 0-864,-13 0-2482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6:11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8 7956,'0'0'15025,"0"-6"-14635,0 4-327,0 5 258,-1 57-433,-1-23 70,2 0 1,2 0 0,12 71-1,-9-67-3613,-5-33-1168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3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86 13318,'0'0'3210,"0"-9"-2519,0-67 3225,0 76-3647,-11 4-426,3 4 136,1 1 0,-1-1 1,2 1-1,-11 18 0,-14 18 29,-107 151 37,119-166-18,8-15-30,8-13-35,1 1-1,0-1 1,0 1 0,0 0-1,0-1 1,1 1-1,-1 0 1,1 0 0,-2 6-1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5.8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60 10133,'0'0'6627,"6"-5"-5856,-3 2-687,0 1 0,0-1-1,1 1 1,-1 0 0,1 0 0,0 0 0,0 1 0,0-1 0,0 1 0,0 0 0,0 0 0,0 0 0,0 1-1,0-1 1,0 1 0,0 0 0,0 0 0,1 1 0,-1-1 0,0 1 0,0 0 0,0 0 0,0 0 0,0 1-1,0-1 1,-1 1 0,1 0 0,0 0 0,-1 0 0,7 5 0,-5 0-56,1-1 1,-1 1-1,-1 1 1,1-1-1,-1 0 0,0 1 1,-1 0-1,0 0 1,0 0-1,-1 1 0,1-1 1,-2 0-1,0 1 1,0 0-1,0-1 0,-1 1 1,0-1-1,-1 1 1,-2 13-1,2-18-11,-1 0-1,0 0 0,0-1 1,0 1-1,0 0 1,0-1-1,-1 0 0,1 1 1,-1-1-1,0 0 1,0-1-1,-7 6 1,9-7 199,0-7-198,1 0 0,0 0 0,0 0 1,1 0-1,-1 0 0,1 0 0,1 0 1,-1 0-1,1 0 0,0 0 0,0 1 1,1-1-1,-1 1 0,1 0 0,0 0 1,1 0-1,-1 0 0,8-8 0,22-24-205,-1-1-1,29-49 1,-76 129 1091,11-34-887,0 0 0,1 0-1,0 1 1,0-1 0,1 1 0,0-1 0,1 1 0,0 0-1,0-1 1,1 1 0,1 14 0,-1-12-11,1-8-4,-1-1-1,1 0 1,-1 0-1,1 1 1,0-1-1,0 0 1,0 0-1,0 0 1,1 0-1,-1 0 1,1 0-1,-1 0 1,1-1-1,-1 1 1,1 0-1,0-1 1,0 1-1,0-1 1,0 0-1,0 0 1,0 0 0,0 0-1,0 0 1,0 0-1,1 0 1,-1-1-1,0 1 1,1-1-1,2 1 1,13 2-221,0 0 1,31 0-1,-37-2-115,58-1-5117,-42 0-2545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3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68 8100,'0'0'8057,"1"-5"-4260,-4-16-3166,-1 18-614,0-1 0,0 1-1,0 1 1,0-1 0,-1 1-1,1-1 1,-1 1 0,1 0-1,-1 1 1,-6-2 0,-15-6 45,26 6 10,-8 2 1513,6 1-1612,4 7-557,5 3 597,0-1-1,1 0 1,0 0 0,0-1 0,1 0 0,1 0-1,-1-1 1,1-1 0,13 8 0,3 3 11,12 11-134,0-3 0,2-1 0,72 31 0,-96-43 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3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21 6467,'0'0'6646,"9"-8"199,-8-4-5205,1 34-1580,2 18-225,-1-22 200,-1 0 1,-1 1-1,-1-1 1,-2 29 0,-1 7-70,3 146 36,0-194-6,-1 0 0,-1 0 0,1 0 0,-1 0 0,-1 0 0,1 0 0,-1-1 0,0 1 0,-5 8 0,-14 30 60,19-31-49,0 1-1,1-1 1,0 25-1,2-26 1,-1 0-1,0 0 0,-1 0 1,0 0-1,-5 14 0,-1-1-5,1 0 0,1 1 0,1 0 0,-2 47 0,7 110 0,3-78 31,-12 465-163,7-456 157,-5-1-1,-28 148 1,6 0 40,15-97 4,3 183 563,9-129-511,-12 948 54,14-906-122,21 229 28,19-159 257,-33-223-226,-7 106 0,-2-83-96,2 1 213,-5 343 10,-5-314-183,-2 92 131,13-238-173,1-1 0,0 1 0,1-1 0,0 0 0,10 24 0,-7-22 2,-1 1 1,-1 0 0,4 26-1,1 153 69,0 18-44,-1-6-26,-4 154 44,-6-193-61,3-76 7,-9 202 23,3-219-24,6 80 0,1-48-178,-2-107-83,-3-29-4320,-11-15-6258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79 13014,'0'0'2521,"-3"1"95,12 0-1948,636 2 373,-321-6-1007,365-23 24,6-1 5,-50 28 32,1164-7 42,-1231-4-69,356-3 269,2255 43 93,-1712-22-389,-435-8-21,156 12-12,112-18-752,-1310 5 678,0 0 0,-1 0 1,1 0-1,-1 0 0,1 0 0,-1 0 1,1 0-1,-1 1 0,0-1 1,1 0-1,-1 0 0,0 1 0,0-1 1,1 1-1,-1-1 0,0 0 1,0 1-1,-1-1 0,-33-12-2492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4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12086,'0'0'4874,"23"1"-2743,107 40-639,-29-8-1372,38-2 0,163 17 0,-302-48-122,0-1 0,0 1 1,0 0-1,0 0 0,1 0 0,-1 0 1,0 0-1,0 0 0,0 0 0,0 0 0,0 0 1,0 0-1,0 0 0,1 0 0,-1 0 1,0 0-1,0 0 0,0 0 0,0 0 1,0 0-1,0 0 0,1 0 0,-1 0 1,0 0-1,0 0 0,0 0 0,0 0 0,0 0 1,0 0-1,0 0 0,1 1 0,-1-1 1,0 0-1,0 0 0,0 0 0,0 0 1,0 0-1,0 0 0,0 0 0,0 0 0,0 0 1,0 1-1,0-1 0,0 0 0,1 0 1,-1 0-1,0 0 0,0 0 0,0 0 1,0 1-1,0-1 0,0 0 0,0 0 0,0 0 1,0 0-1,0 0 0,0 0 0,0 1 1,-1-1-1,1 0 0,0 0 0,0 0 1,0 0-1,0 0 0,0 0 0,-12 7 5,-27 6 76,33-11-95,-362 148 117,209-80-92,50-23-8,-127 51 118,207-92-1480,24-8 193,-7 1-2058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1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14 15831,'0'0'5896,"-1"0"-5847,0-1 0,1 1 0,-1-1 0,0 0 0,1 1 0,-1-1 0,0 0 0,1 1 0,-1-1 0,1 0 0,-1 0 0,1 0 0,-1 1 0,1-1 0,0 0 0,-1-2 0,6 4-69,1 0 1,0 0-1,-1 1 1,1 0-1,-1 0 1,0 0 0,0 0-1,0 1 1,0 0-1,0 0 1,0 0-1,-1 1 1,1 0-1,-1 0 1,0 0-1,0 0 1,-1 0 0,1 1-1,-1-1 1,0 1-1,0 0 1,-1 0-1,1 1 1,-1-1-1,0 0 1,-1 1 0,1-1-1,-1 1 1,0-1-1,0 10 1,-1-14 19,0 0 0,-1 0 0,1 0 0,-1 0 1,1 0-1,-1 0 0,0 0 0,1 0 0,-1 0 0,0 0 0,0 0 1,0 0-1,1-1 0,-1 1 0,0 0 0,0-1 0,0 1 1,0-1-1,0 1 0,0-1 0,0 1 0,0-1 0,-1 0 1,1 1-1,0-1 0,0 0 0,0 0 0,0 0 0,0 0 1,-2 0-1,1 0 33,-1 0-1,1 0 1,-1 0 0,1 0 0,-1 0 0,1 0-1,-1-1 1,1 1 0,0-1 0,-1 0 0,1 0 0,0 1-1,0-2 1,0 1 0,-1 0 0,-1-2 0,1-1-33,0 0 0,1 0 0,-1-1 0,1 1 0,0-1 1,1 1-1,-1-1 0,1 0 0,-1 0 0,1 0 0,1 1 0,-1-1 1,1 0-1,0 0 0,0 0 0,1-8 0,-1 2-77,0 10 43,1 0 0,-1 1-1,0-1 1,1 0 0,-1 0 0,1 0 0,-1 0 0,1 0-1,-1 0 1,1 0 0,-1 1 0,1-1 0,0 0 0,0 0 0,-1 1-1,1-1 1,0 1 0,0-1 0,0 1 0,0-1 0,0 1-1,-1-1 1,1 1 0,0 0 0,0-1 0,0 1 0,0 0-1,0 0 1,0 0 0,0 0 0,0 0 0,2 0 0,41-1-2071,-31 2 930,23-1-2969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2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 15543,'0'0'5077,"9"-6"-4965,-1 1-110,0 1-1,0 0 1,0 0-1,0 1 0,0 0 1,1 0-1,-1 1 1,1 0-1,0 1 1,9-1-1,-2 1-12,-11 0 9,0 1 1,0 0-1,0 0 1,0 0 0,0 0-1,0 1 1,7 2-1,-11-3-18,1 1 0,-1 0 0,0 0 1,0 0-1,1 0 0,-1 0 0,0 0 0,0 0 0,0 0 0,0 0 0,0 1 0,0-1 0,0 0 0,-1 1 0,1-1 0,0 0 0,-1 1 0,1-1 0,-1 1 0,1-1 0,-1 1 0,0-1 0,0 1 0,0 0 0,0-1 0,0 1 1,0 2-1,-1-2 23,1-1 1,-1 1-1,0-1 1,0 1 0,0-1-1,0 1 1,0-1 0,0 0-1,0 0 1,0 1 0,0-1-1,-1 0 1,1 0-1,0 0 1,-1 0 0,1 0-1,-1-1 1,1 1 0,-1 0-1,0-1 1,1 1 0,-1-1-1,1 1 1,-1-1 0,0 0-1,1 0 1,-1 0-1,-2 0 1,-3 1 157,1 0-1,-1-1 1,1 0-1,0 0 1,-1-1-1,1 1 1,-10-4 0,15 3-216,0 0 1,0 0-1,0-1 1,0 1-1,0-1 1,0 1-1,0 0 1,1-1-1,-1 0 1,1 1-1,-1-1 1,1 1-1,-1-1 1,1 0-1,0 1 1,0-1-1,0 0 1,0 1-1,0-1 1,0 0-1,1 1 1,-1-1-1,1-1 1,-1-7-2085,0-4-5150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2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38 15207,'0'0'6776,"-1"-5"-6399,-5-19-225,6 23-150,0 1 0,0-1 0,0 1-1,0 0 1,1-1 0,-1 1 0,0 0 0,0-1 0,0 1 0,0 0 0,1-1 0,-1 1 0,0 0 0,0-1 0,0 1 0,1 0 0,-1 0 0,0-1 0,1 1 0,-1 0 0,0 0 0,1 0 0,-1-1 0,0 1 0,1 0 0,-1 0 0,0 0 0,1 0 0,-1 0 0,0 0-1,1 0 1,-1 0 0,0-1 0,1 1 0,-1 1 0,1-1 0,-1 0 0,1 0 0,15 0 3,-14 0 2,4 0-10,0 0 1,0 0 0,0 0-1,0 1 1,-1 0 0,1 0-1,0 1 1,0-1 0,7 4-1,-11-3-5,0-1 0,0 1-1,0 0 1,0-1-1,0 1 1,-1 0 0,1 0-1,-1 0 1,1 0 0,-1 1-1,0-1 1,0 0 0,0 0-1,0 1 1,0-1-1,0 1 1,0-1 0,-1 1-1,0-1 1,1 1 0,-1-1-1,0 1 1,-1 4 0,2-6 9,-1 0 0,0 0 0,0-1 0,0 1 1,1 0-1,-1 0 0,0 0 0,0 0 0,0 0 1,-1 0-1,1-1 0,0 1 0,0 0 0,0 0 1,-1 0-1,1 0 0,0-1 0,-1 1 0,1 0 1,-1 0-1,1-1 0,-1 1 0,1 0 1,-1 0-1,1-1 0,-1 1 0,0-1 0,1 1 1,-1-1-1,0 1 0,1-1 0,-1 1 0,0-1 1,0 0-1,0 1 0,0-1 0,1 0 0,-1 1 1,0-1-1,0 0 0,0 0 0,0 0 0,0 0 1,1 0-1,-1 0 0,0 0 0,0 0 0,0 0 1,0-1-1,0 1 0,1 0 0,-2-1 0,-12 1 152,13 0-134,0 0 1,0 0 0,0 0-1,-1 0 1,1 0-1,0-1 1,0 1 0,0 0-1,-1-1 1,1 1 0,0 0-1,0-1 1,0 1 0,0-1-1,0 0 1,0 1 0,0-1-1,0 0 1,0 0-1,0 0 1,0 1 0,1-1-1,-1 0 1,0 0 0,0 0-1,1 0 1,-1 0 0,0-2-1,-3-37-304,4 35 182,0 4 47,0 1 0,0-1 0,1 0 0,-1 0 0,0 0 0,1 1 0,-1-1 0,0 0 0,1 0 0,-1 1 1,1-1-1,0 0 0,-1 1 0,1-1 0,-1 1 0,1-1 0,0 0 0,-1 1 0,1 0 0,0-1 0,0 1 0,-1-1 0,1 1 0,0 0 0,0-1 0,0 1 0,-1 0 0,1 0 0,0 0 0,0 0 0,0 0 0,0 0 0,-1 0 0,1 0 0,0 0 0,0 0 0,1 1 0,3-2-445,22 1-3156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3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0 16103,'0'0'4707,"10"0"-4449,31 2-175,-41-1-82,1-1 0,0 0 0,0 1-1,0-1 1,-1 1 0,1-1 0,0 1 0,-1-1 0,1 1 0,-1 0-1,1-1 1,-1 1 0,1 0 0,-1-1 0,1 1 0,-1 0 0,1 0-1,-1 0 1,0-1 0,1 1 0,-1 0 0,0 0 0,0 0 0,0-1-1,0 1 1,0 0 0,0 0 0,0 0 0,0 0 0,0 0 0,0-1-1,-1 3 1,1-2 13,0 1 0,0-1 1,0 1-1,-1-1 0,1 0 0,-1 1 0,1-1 0,-1 0 0,1 1 0,-1-1 0,0 0 0,0 0 1,1 0-1,-1 0 0,0 1 0,0-1 0,0 0 0,-3 1 0,-7 1 69,-1-1 0,0 0 0,-1-1 0,1 0 0,0-1 0,0 0 0,0-1 0,0 0 0,0-1 0,-24-7 0,34 8-92,0 0 0,1 0 1,-1 0-1,0 0 0,0 0 1,1-1-1,-1 1 0,1-1 1,-1 1-1,1-1 0,0 1 1,-1-1-1,1 0 0,0 0 1,0 0-1,-1-2 0,0-12-4598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4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56 9636,'0'0'11451,"26"-8"-11166,79-23-151,-102 30-133,-1 0 1,1 0-1,0 0 1,-1 1-1,1-1 1,0 1 0,0 0-1,-1 0 1,1 0-1,0 0 1,0 0-1,-1 1 1,1-1-1,0 1 1,0 0-1,3 1 1,-5-1-2,0 0 0,0 0 0,0 0 0,0 0 0,0 0 0,0 0 0,0 0 0,0 1 1,0-1-1,-1 0 0,1 0 0,0 1 0,-1-1 0,1 0 0,-1 1 0,0-1 0,1 1 0,-1-1 0,0 0 0,0 1 0,0 2 1,0-1 6,0 1 0,0 0 1,-1 0-1,0-1 0,0 1 0,0-1 1,0 1-1,0-1 0,-1 1 1,1-1-1,-1 0 0,0 1 1,0-1-1,0 0 0,-1 0 1,-4 4-1,-4-1 42,0 0 0,0-1 1,-1 0-1,0-1 0,0-1 0,0 1 1,0-2-1,0 0 0,-1 0 0,1-1 1,-1-1-1,-12-1 0,23 1-36,-1 0 0,1-1 0,-1 1 0,1-1-1,-1 0 1,1 1 0,-1-1 0,1 0 0,0 0 0,-1-1 0,1 1-1,0 0 1,0-1 0,0 1 0,0-1 0,0 0 0,0 0-1,1 0 1,-1 0 0,0 0 0,1 0 0,0 0 0,-1 0 0,0-4-1,0 0-35,0 0-1,0 0 1,1 0-1,0 0 1,0 0-1,1 0 0,-1-1 1,1 1-1,2-7 1,-2 11-64,1 0 0,-1 0 0,1 0 1,0 1-1,0-1 0,0 0 1,0 1-1,0-1 0,0 0 0,0 1 1,1 0-1,-1-1 0,0 1 1,1 0-1,-1-1 0,1 1 0,0 0 1,-1 0-1,1 0 0,0 1 1,0-1-1,0 0 0,-1 1 0,1-1 1,0 1-1,0-1 0,0 1 1,0 0-1,0 0 0,4 0 1,0-1-327,53-6-4752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4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87 14807,'0'0'5437,"10"-7"-5050,-7 5-365,42-26 88,-43 27-103,0 0 1,-1 0-1,1 0 0,0 1 0,-1-1 0,1 1 0,0-1 0,0 1 0,0 0 0,0-1 0,-1 1 0,1 0 0,0 0 1,0 1-1,0-1 0,0 0 0,-1 0 0,1 1 0,0 0 0,0-1 0,-1 1 0,1 0 0,0-1 0,-1 1 0,1 0 1,0 0-1,-1 1 0,0-1 0,1 0 0,1 2 0,-2-2-5,0 1 0,0-1 0,0 1 1,0-1-1,0 1 0,0-1 0,0 1 0,0-1 0,-1 1 0,1 0 1,-1 0-1,1-1 0,-1 1 0,0 0 0,0 0 0,1-1 0,-1 1 1,-1 0-1,1 0 0,0 0 0,0-1 0,-1 1 0,1 0 0,0 0 1,-1-1-1,0 1 0,1 0 0,-1-1 0,0 1 0,0-1 0,0 1 1,0-1-1,0 1 0,-1-1 0,1 0 0,0 0 0,0 1 1,-1-1-1,1 0 0,-1 0 0,1 0 0,-1 0 0,0-1 0,1 1 1,-3 0-1,-8 3 33,-1-1 1,1-1 0,0 0-1,0-1 1,-1 0-1,-17-1 1,27 0-36,1 0-1,-1 0 1,1-1 0,-1 1-1,1-1 1,-1 1 0,1-1-1,-1 0 1,1 0 0,-1 0-1,1 0 1,0 0 0,0-1-1,-1 1 1,1-1 0,0 1-1,0-1 1,0 0 0,1 0-1,-1 0 1,0 0 0,1 0-1,-1 0 1,1 0 0,0-1-1,0 1 1,0 0 0,0-1-1,0 1 1,0-1 0,1 1-1,-1-1 1,1 1 0,0-1-1,-1-4 1,1 5-137,1-1-1,-1 1 1,0-1-1,1 1 1,-1 0-1,1-1 1,0 1 0,0 0-1,0-1 1,0 1-1,0 0 1,0 0-1,1 0 1,-1 0-1,1 0 1,-1 0 0,1 1-1,0-1 1,-1 0-1,1 1 1,0-1-1,0 1 1,0 0-1,1 0 1,-1-1 0,0 1-1,0 1 1,4-2-1,48-20-5718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5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11221,'0'0'5629,"5"-1"-5437,-1 1-191,0-1-1,0 1 1,1 0-1,-1 0 0,0 1 1,0-1-1,1 1 0,-1 0 1,0 0-1,0 0 1,0 1-1,0-1 0,0 1 1,0 0-1,-1 0 0,1 1 1,-1-1-1,1 1 0,-1-1 1,0 1-1,0 0 1,0 0-1,0 1 0,-1-1 1,1 1-1,-1-1 0,0 1 1,4 7-1,1 3 34,-1 0 0,0 1 1,-1-1-1,0 1 0,-1 0 0,-1 1 0,0-1 0,-1 1 0,0 24 1,-2-39 381,0-31 1174,-1 18-1559,1 1-1,1 0 1,0 0 0,0 0-1,1 1 1,0-1 0,8-20-1,-7 26-19,-1 1-1,1-1 0,1 1 1,-1-1-1,1 1 1,-1 0-1,1 0 0,0 1 1,1-1-1,-1 1 1,1 0-1,-1 0 0,1 0 1,0 1-1,0 0 1,0 0-1,0 0 0,6-1 1,-5 1-18,1 0 0,0 0 1,0 1-1,0 0 0,0 0 1,0 0-1,0 1 0,0 1 1,0-1-1,0 1 0,0 0 1,11 3-1,-14-2 4,0-1-1,-1 1 1,1 0-1,0 0 1,-1 1 0,0-1-1,1 1 1,-1 0-1,0 0 1,0 0-1,-1 0 1,1 0 0,-1 0-1,1 1 1,-1-1-1,0 1 1,0 0-1,-1 0 1,1 0 0,-1 0-1,0 0 1,1 4-1,3 17 7,-4-17 11,1 0 0,-1 0 0,2 0 0,5 13 1,-7-18-41,1-1 1,-1 1-1,1-1 1,0 0-1,0 1 1,0-1 0,0 0-1,0 0 1,0-1-1,0 1 1,1 0 0,-1-1-1,1 1 1,-1-1-1,1 0 1,0 0 0,4 2-1,6-1-598,0 0 0,1 0 0,-1-1 0,17-1 1,-21 0-38,47 0-5185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6.1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24 17064,'0'0'3564,"8"-4"-3516,-5 3-44,36-16-14,-38 17 9,0-1 0,0 1 0,0 0 0,0 0 0,0-1 0,0 1 0,0 0-1,0 0 1,0 0 0,0 0 0,0 0 0,0 0 0,0 1 0,0-1 0,0 0 0,0 0 0,0 1 0,0-1 0,0 0 0,0 1-1,0-1 1,0 1 0,-1-1 0,1 1 0,0 0 0,0-1 0,-1 1 0,1 0 0,0 0 0,-1-1 0,1 1 0,-1 0 0,1 0 0,-1 0-1,1 0 1,-1 0 0,1-1 0,-1 1 0,0 0 0,0 0 0,1 0 0,-1 0 0,0 2 0,1 3 46,0 0 1,0 1 0,-1-1 0,1 0-1,-2 0 1,1 1 0,-1-1-1,0 0 1,0 0 0,0 1-1,-1-1 1,0 0 0,0 0 0,-1-1-1,1 1 1,-1 0 0,-1-1-1,1 0 1,-1 0 0,0 0 0,0 0-1,-9 8 1,-38 27 317,84-41-150,-8-4-327,-1-1-1,0-1 0,35-16 1,-45 17-1001,-1-1 0,0 0 1,22-17-1,-14 2-6550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5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79 13494,'0'0'7260,"-7"0"-7204,-4 3 76,0-1 1,0 0 0,0-1 0,0 0 0,-1 0 0,1-1 0,0-1-1,0 0 1,-16-3 0,25 3-180,0-1 0,0 1 0,1 0-1,-1-1 1,0 1 0,1-1 0,-1 0-1,1 1 1,0-1 0,-1 0 0,1 0 0,0 0-1,0 0 1,0 0 0,1 0 0,-1 0 0,0 0-1,1 0 1,-1-1 0,1 1 0,0 0 0,0 0-1,0 0 1,0-1 0,0 1 0,0 0 0,0 0-1,1 0 1,-1 0 0,1-1 0,0 1-1,-1 0 1,1 0 0,0 0 0,2-2 0,12-7-2784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5.6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17032,'0'0'2796,"19"6"-2698,54 24 81,-72-30-165,0 1 0,0-1 1,1 1-1,-1 0 0,0-1 0,0 1 0,0 0 0,0 0 0,0 0 0,0 0 0,0 0 1,0 0-1,-1 0 0,1 0 0,0 0 0,-1 0 0,1 1 0,0 1 0,-1-3 3,0 1-1,0 0 0,0 0 1,0 0-1,0-1 1,0 1-1,0 0 0,-1 0 1,1-1-1,0 1 1,-1 0-1,1-1 0,0 1 1,-1 0-1,1-1 1,-1 1-1,1-1 0,-1 1 1,1 0-1,-1-1 1,-1 1-1,-28 15 697,24-14-499,1 0 0,-1 0 0,0-1-1,0 0 1,0 0 0,-9 0 0,45-8-754,-6-2-81,54-4-2100,23 1-2479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6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24 16520,'0'0'2862,"-5"13"-2376,3-6-391,1-3-45,1 0 0,-1-1 0,-1 1-1,1 0 1,-1-1 0,1 1 0,-1-1 0,0 0 0,0 1 0,0-1 0,-1 0 0,1 0 0,-1-1 0,1 1-1,-1 0 1,0-1 0,0 1 0,0-1 0,-1 0 0,1 0 0,-1-1 0,1 1 0,-1-1 0,1 1 0,-6 0-1,8-1-15,-1-1 0,1 1-1,0-1 1,-1 1 0,1-1-1,-1 0 1,0 0 0,1 0-1,-1 0 1,1 0 0,-1 0-1,1 0 1,-1 0 0,1 0-1,-1-1 1,1 1 0,-1-1-1,1 1 1,-1-1 0,1 1-1,0-1 1,-1 0 0,1 0 0,0 0-1,0 0 1,-1 0 0,1 0-1,0 0 1,0 0 0,0 0-1,0-1 1,0 1 0,0-2-1,-1-3-21,1 0-1,1 0 1,-1 0-1,1-1 1,0 1-1,1 0 1,1-9-1,-2 13-18,1 0-6,-1 0 0,1 0 0,0 0 0,1 0 0,-1 0 0,0 0 0,0 0 0,1 0 0,-1 0 0,1 1 0,0-1-1,0 0 1,-1 1 0,1 0 0,0-1 0,0 1 0,0 0 0,0 0 0,0 0 0,1 0 0,-1 0 0,0 1 0,0-1 0,1 1 0,-1-1 0,0 1-1,3 0 1,0-1-392,0 0-1,-1 1 0,1 0 1,0-1-1,-1 2 0,1-1 1,0 0-1,-1 1 0,1 0 0,-1 0 1,1 1-1,7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7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66 17768,'0'0'4637,"-24"-1"-4312,-6-2-213,-71-3 281,100 6-374,0 0 1,0 0-1,1 0 1,-1 0 0,0-1-1,1 1 1,-1 0-1,0-1 1,1 1 0,-1 0-1,1-1 1,-1 1-1,1-1 1,-1 1 0,0-1-1,1 1 1,0-1-1,-1 0 1,1 1 0,-1-1-1,1 1 1,0-1-1,-1 0 1,1 1 0,0-1-1,0 0 1,-1 0-1,1 1 1,0-1-1,0 0 1,0 1 0,0-1-1,0 0 1,0 0-1,0 1 1,0-1 0,0 0-1,1 1 1,-1-1-1,0 0 1,0 0 0,1 0-1,-1-1-24,1 1 0,-1-1 0,0 1 0,1-1 0,0 1 0,-1-1 0,1 1 0,0-1 0,-1 1 0,1 0 0,0-1 0,0 1 0,0 0 0,0 0 0,1 0-1,-1 0 1,0 0 0,0 0 0,3-2 0,0 2-23,-1 0 0,1 1-1,0-1 1,-1 1 0,1 0-1,0 0 1,-1 0 0,1 0-1,0 1 1,-1-1-1,1 1 1,-1 0 0,1 0-1,-1 0 1,1 1 0,-1-1-1,0 1 1,6 4 0,-7-5 17,0 1 1,0 0 0,-1 0 0,1 0 0,-1 0 0,0 0 0,1 0-1,-1 0 1,0 1 0,0-1 0,0 0 0,-1 1 0,1-1 0,-1 0-1,1 1 1,-1-1 0,0 1 0,0-1 0,0 1 0,0-1 0,0 1-1,0-1 1,-1 1 0,1-1 0,-1 1 0,0-1 0,0 0 0,0 1-1,-1 1 1,1-2 9,0 0 1,-1 0-1,1 0 0,-1-1 0,1 1 1,-1-1-1,1 1 0,-1-1 0,0 1 0,0-1 1,0 0-1,1 0 0,-1 0 0,0 0 0,-1 0 1,1 0-1,0-1 0,0 1 0,0-1 0,-5 1 1,-51 2 35,45-3-14,12 0-44,0 0-1,0 0 0,0-1 1,-1 1-1,1 0 1,0 0-1,0 0 0,-1-1 1,1 1-1,0-1 0,0 1 1,0-1-1,0 1 0,0-1 1,0 0-1,0 1 1,0-1-1,0 0 0,0 0 1,0 0-1,0 0 0,1 0 1,-1 0-1,0 0 1,1 0-1,-1 0 0,1 0 1,-1 0-1,1 0 0,-1-1 1,1 1-1,0 0 0,-1 0 1,1 0-1,0-1 1,0 1-1,0 0 0,0 0 1,0-1-1,0 1 0,1 0 1,0-2-1,-1 1-220,0 0-1,1 1 1,0-1-1,-1 1 1,1 0 0,0-1-1,0 1 1,0 0-1,-1-1 1,1 1 0,1 0-1,-1 0 1,0 0-1,0 0 1,0 0-1,1 0 1,-1 0 0,0 0-1,1 0 1,-1 1-1,1-1 1,2 0 0,25-4-9873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7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67 15607,'0'0'5272,"12"-7"-5141,-8 5-126,47-25 43,-48 26-52,-1 0-1,1 0 1,0 0 0,0 1 0,-1-1-1,1 1 1,0-1 0,0 1 0,0 0-1,0 0 1,-1 0 0,1 1 0,0-1 0,0 1-1,0-1 1,-1 1 0,1 0 0,0 0-1,-1 0 1,1 0 0,3 3 0,-7-4 15,1 0 0,-1 0 0,0 0 1,1 0-1,-1 0 0,1 0 1,-1 0-1,0 0 0,1 0 0,-1 0 1,0 0-1,1 0 0,-1 0 1,1 1-1,-1-1 0,1 0 0,-1 0 1,0 1-1,1-1 0,-1 0 1,1 1-1,-1-1 0,1 1 0,0-1 1,-1 0-1,1 1 0,-1-1 1,1 1-1,0-1 0,-1 1 0,1 0 1,0-1-1,0 1 0,-1-1 1,1 1-1,0-1 0,0 1 0,0 0 1,0-1-1,0 1 0,0 0 0,0-1 1,0 1-1,0-1 0,0 1 1,0 0-1,0-1 0,0 1 0,0-1 1,1 1-1,-1 0 0,0-1 1,0 1-1,1-1 0,-1 1 0,0-1 1,1 1-1,-1-1 0,1 1 1,-1-1-1,1 1 0,-1-1 0,0 0 1,1 1-1,0-1 0,-1 0 1,1 1-1,-1-1 0,2 0 0,-4 1-1,0-1 0,0 0 0,0 0 0,0 0 0,0 0 0,0 0 0,0 0 0,0 0-1,0-1 1,0 1 0,0-1 0,0 1 0,0-1 0,0 0 0,1 0 0,-1 0 0,0 0-1,1 0 1,-1 0 0,0 0 0,1-1 0,-1 1 0,-1-3 0,1-29-3631,6 19-3454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8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185 0 15927,'0'0'4674,"1"5"-4644,0-2-16,0 0 1,0 0 0,0 0 0,0 0-1,-1 1 1,1-1 0,-1 0-1,0 0 1,0 1 0,-1 4-1,0-6 7,1-1 0,-1 1 1,1-1-1,-1 0 0,0 1 0,0-1 0,0 0 0,0 1 0,0-1 0,0 0 0,0 0 0,0 0 1,0 0-1,0 0 0,-1 0 0,1 0 0,0 0 0,-1-1 0,1 1 0,0 0 0,-1-1 0,1 1 0,-1-1 1,1 0-1,-1 1 0,-2-1 0,-4 2 55,-1-1 0,0 0 0,1 0 0,-1-1 0,-13-1 0,20 0-66,0 1 0,-1 0 0,1-1 1,0 1-1,0-1 0,-1 0 0,1 0 1,0 0-1,0 0 0,0 0 0,0 0 1,0-1-1,0 1 0,1-1 0,-1 1 1,0-1-1,1 0 0,-1 0 0,1 0 0,0 1 1,-1-1-1,1 0 0,-2-5 0,3 6-41,0 1 0,0-1 0,0 0 0,-1 0 0,1 0-1,0 0 1,-1 0 0,1 0 0,0 1 0,-1-1 0,0 0-1,1 0 1,-1 1 0,1-1 0,-1 0 0,0 1 0,1-1-1,-1 1 1,0-1 0,0 0 0,1 1 0,-1 0-1,0-1 1,0 1 0,0 0 0,0-1 0,1 1 0,-1 0-1,0 0 1,0-1 0,0 1 0,0 0 0,0 0 0,0 0-1,0 0 1,0 1 0,-1-1 0,-18 0-4072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8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51 18296,'0'0'2089,"13"10"-1867,36 32-174,-48-41-42,0 0 0,1 0 0,-1 0 0,0 0-1,0 0 1,-1 0 0,1 0 0,0 1 0,0-1 0,-1 0 0,1 0 0,0 1 0,-1-1 0,1 0 0,-1 1 0,0-1 0,1 1 0,-1-1-1,0 3 1,0-3 2,-1-1-1,1 1 1,0 0 0,-1 0-1,1-1 1,-1 1-1,0 0 1,1 0-1,-1-1 1,1 1-1,-1-1 1,0 1-1,0-1 1,1 1 0,-1-1-1,0 1 1,0-1-1,0 0 1,1 1-1,-1-1 1,0 0-1,-1 1 1,-52 2 291,49-3-277,0 0-15,1-1-1,0 0 0,-1 0 0,1-1 1,0 1-1,-1-1 0,1 0 0,0 0 0,0 0 1,1-1-1,-1 1 0,0-1 0,1 0 1,0 0-1,-1 0 0,1-1 0,1 1 0,-1-1 1,0 0-1,1 1 0,0-1 0,0 0 1,0 0-1,0-1 0,0 1 0,1 0 0,0-1 1,0 1-1,0 0 0,1-1 0,-1 1 1,1-1-1,0 1 0,0-1 0,1 1 0,-1-1 1,1 1-1,2-7 0,-2 10-103,-1 0 0,1 0 0,0 1 0,-1-1 1,1 0-1,0 0 0,0 1 0,0-1 0,0 0 0,0 1 0,0-1 0,0 1 0,0 0 0,0-1 0,0 1 0,0 0 0,0-1 0,0 1 0,0 0 1,0 0-1,0 0 0,0 0 0,0 0 0,0 0 0,0 0 0,1 0 0,0 1 0,4-1-863,20 0-5752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8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93 17816,'0'0'4477,"15"-3"-4352,44-10-103,-59 13-21,0 0 1,1-1-1,-1 1 1,0 0 0,1 0-1,-1 0 1,0-1-1,1 1 1,-1 0 0,1 0-1,-1 0 1,1 0-1,-1 0 1,0 0 0,1 0-1,-1 0 1,1 0-1,-1 0 1,1 0-1,-1 0 1,0 0 0,1 0-1,-1 1 1,1-1-1,-1 0 1,0 0 0,1 0-1,-1 1 1,0-1-1,1 0 1,-1 0 0,0 1-1,1-1 1,-1 0-1,0 1 1,0-1 0,1 0-1,-1 1 1,0-1-1,0 0 1,1 1 0,-1-1-1,0 0 1,0 1-1,0-1 1,0 1 0,0-1-1,0 1 1,0-1-1,0 0 1,0 1-1,0 0 1,-7 14 76,-2-10-45,0-1 0,0 1 0,-1-2 0,1 0 0,-1 0 0,0 0 0,0-1 0,-12 1-1,-9 0 85,-46-2-1,74-1-159,1 0 0,-1-1 1,1 1-1,0-1 1,-1 0-1,1 0 0,0 0 1,-1 0-1,1 0 1,0 0-1,0 0 0,0-1 1,0 1-1,0-1 1,1 0-1,-1 1 0,0-1 1,1 0-1,-1 0 1,1 0-1,0 0 0,-1 0 1,1 0-1,0-1 1,0 1-1,1 0 0,-1-1 1,0 1-1,1 0 1,-1-1-1,1-2 0,-1 2-74,1 0 0,-1 0 0,1-1-1,0 1 1,0 0 0,0-1-1,1 1 1,-1 0 0,1 0 0,0 0-1,0-1 1,0 1 0,0 0 0,0 0-1,0 0 1,1 0 0,0 1 0,0-1-1,-1 0 1,2 1 0,3-5-1,13-5-2742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9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124 1 19417,'0'0'2073,"22"5"-2012,62 17-53,-82-21-9,0-1-1,-1 1 1,1-1-1,-1 1 1,1 0-1,-1 0 0,1 0 1,-1 0-1,1 0 1,-1 0-1,0 0 1,0 0-1,1 1 1,-1-1-1,1 3 1,-1-3 4,-1-1 0,0 1 1,0 0-1,0 0 0,1 0 1,-1 0-1,0 0 0,0-1 0,0 1 1,0 0-1,0 0 0,-1 0 1,1 0-1,0 0 0,0-1 0,0 1 1,-1 0-1,1 0 0,0 0 1,-2 1-1,1 0 33,-1 0 0,0 1 0,0-1 0,0 0 0,0 0 0,0 0 0,-1 0 0,1-1 0,-1 1-1,-4 2 1,-15 2 102,-1 0 0,1-2 0,-1-1 0,0 0 0,0-2 0,-36-2 0,58 1-131,0-1 1,-1 1-1,1 0 0,0-1 0,-1 1 0,1-1 1,0 1-1,-1-1 0,1 0 0,0 1 0,0-1 1,0 0-1,0 0 0,0 0 0,0 0 0,0 0 1,0 0-1,0 0 0,0 0 0,0 0 0,1-1 1,-1 1-1,0 0 0,1 0 0,-1-1 0,1 1 1,0 0-1,-1-1 0,1 1 0,0-1 0,0 1 1,0-2-1,1-47-581,0 49 495,-1 0 0,1 0 1,-1 0-1,1 0 0,0 0 0,-1 0 0,1 0 0,0 1 1,-1-1-1,1 0 0,0 0 0,0 1 0,0-1 0,0 1 1,0-1-1,0 1 0,0-1 0,0 1 0,0 0 0,0-1 1,0 1-1,0 0 0,0 0 0,0-1 0,0 1 0,0 0 1,0 0-1,0 0 0,0 1 0,2-1 0,2 0-774,22-3-4825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00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18008,'0'0'3460,"26"-2"-3291,76-4-135,-100 6-33,-1 0 0,0 0 0,1 0 0,-1 0 1,1 0-1,-1 0 0,1 0 0,-1 1 0,1-1 0,-1 1 0,0-1 0,1 1 0,-1-1 0,0 1 0,1 0 0,1 1 0,-3-2 1,0 1-1,1-1 0,-1 1 0,0 0 1,1-1-1,-1 1 0,0-1 0,0 1 1,0 0-1,0-1 0,0 1 0,1-1 1,-1 1-1,0 0 0,0-1 0,-1 1 1,1 0-1,0-1 0,0 1 0,0-1 1,0 1-1,0 0 0,-1-1 0,1 1 1,-20 24 284,14-23-152,-1 1 0,1-1 0,-1 0 0,0 0 0,1-1 0,-1 0 0,0 0 0,0-1 0,0 0 0,0 0 0,0-1 0,0 1 0,-12-4 0,9-11 119,10 15-295,0 0-1,0-1 0,-1 1 0,1 0 0,0-1 0,0 1 1,0 0-1,0-1 0,-1 1 0,1 0 0,0-1 0,0 1 1,0 0-1,0-1 0,0 1 0,0 0 0,0-1 0,0 1 1,0 0-1,0-1 0,0 1 0,0 0 0,0-1 0,0 1 0,1 0 1,-1-1-1,0 1 0,0 0 0,0-1 0,0 1 0,1 0 1,-1 0-1,0-1 0,0 1 0,0 0 0,1 0 0,-1-1 1,0 1-1,1 0 0,-1 0 0,0 0 0,0-1 0,1 1 1,-1 0-1,0 0 0,1 0 0,-1 0 0,0 0 0,1 0 1,-1 0-1,0 0 0,1 0 0,34 2-2275,11 9-1479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6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18873,'0'0'4028,"7"5"-3982,11 6-22,0 2 1,-1 0 0,0 0-1,-2 2 1,1 0 0,-2 1-1,0 0 1,0 1 0,-2 1-1,0 0 1,-1 1 0,-1 0-1,-1 0 1,-1 1 0,0 0-1,-2 1 1,0 0 0,-1 0-1,2 30 1,-5-32-102,0 13 150,-1-1-1,-3 33 0,2-56-255,-1 0-1,0 0 1,-1 0 0,0 0-1,0 0 1,-1-1-1,0 1 1,0-1-1,-1 0 1,0 0 0,0 0-1,-1-1 1,-5 8-1,-9 3-3556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00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84 11477,'0'0'8850,"-7"-3"-8223,-22-11-159,28 14-449,0-1-1,1 1 1,-1-1 0,1 1-1,-1-1 1,0 0 0,1 1-1,-1-1 1,1 1 0,-1-1 0,1 0-1,0 1 1,-1-1 0,1 0-1,-1 0 1,1 1 0,0-1-1,0 0 1,0 0 0,-1 1 0,1-1-1,0 0 1,0 0 0,0 0-1,0 1 1,0-1 0,0 0-1,1 0 1,-1 0 0,0 1-1,0-1 1,0 0 0,1 0 0,-1 1-1,0-1 1,1 0 0,-1 0-1,1 1 1,-1-1 0,1 1-1,-1-1 1,1 0 0,-1 1 0,1-1-1,0 1 1,-1-1 0,1 1-1,0 0 1,-1-1 0,1 1-1,0-1 1,0 1 0,1 0 0,7-5 66,1 0 0,0 1 0,1 0 0,-1 0 1,1 1-1,0 1 0,0 0 0,0 0 0,0 1 0,0 1 1,0 0-1,0 0 0,13 3 0,-23-3-90,1 1 1,-1 0-1,1 0 0,-1 0 0,1 0 0,-1 0 0,0 0 1,0 0-1,1 1 0,-1-1 0,0 0 0,0 1 1,0-1-1,0 1 0,0-1 0,-1 1 0,1-1 0,0 1 1,-1-1-1,1 1 0,-1 0 0,0-1 0,1 1 1,-1 0-1,0-1 0,0 1 0,0 0 0,0 0 1,0-1-1,-1 1 0,1 0 0,0-1 0,-1 1 0,1 0 1,-1-1-1,0 1 0,0-1 0,1 1 0,-1-1 1,0 1-1,0-1 0,0 1 0,0-1 0,-1 0 1,-1 2-1,-4 0 5,0 0 0,0 0 0,0-1 0,-1 0 1,1 0-1,0-1 0,-1 0 0,-9 0 0,-70-1 42,45-1 61,39 1-95,0 0 0,-1 0 0,1-1 0,0 1 0,-1-1-1,1 1 1,0-1 0,0 0 0,0 0 0,0 0 0,0-1-1,-5-2 1,6 2-46,1 1-1,-1-1 1,1 1 0,0-1-1,-1 1 1,1-1 0,0 0-1,0 0 1,0 0-1,0 0 1,1 0 0,-1 1-1,0-1 1,1-1-1,-1 1 1,1 0 0,0 0-1,0 0 1,0 0 0,0-2-1,5-14-2004,20 2-3376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01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9 20153,'0'0'1897,"10"5"-1844,33 17-34,-42-21-15,0-1 1,0 1-1,1 0 0,-1-1 0,0 1 0,0 0 1,0 0-1,0 0 0,0 0 0,0 0 0,0 0 1,0 0-1,-1 0 0,1 0 0,0 0 0,-1 0 1,1 1-1,0-1 0,-1 0 0,0 0 1,1 1-1,-1-1 0,0 0 0,1 1 0,-1-1 1,0 1-1,0-1 0,0 0 0,0 1 0,-1-1 1,1 0-1,0 1 0,0-1 0,-1 0 1,1 1-1,-1-1 0,1 0 0,-1 0 0,0 0 1,1 1-1,-1-1 0,0 0 0,0 0 0,0 0 1,0 0-1,0 0 0,0 0 0,0-1 0,0 1 1,0 0-1,0 0 0,0-1 0,-1 1 1,1-1-1,0 1 0,-1-1 0,1 1 0,0-1 1,-1 0-1,1 0 0,0 0 0,-1 1 0,-1-2 1,-1 2 39,-6 0 88,0 0 0,0-1 0,0 0-1,0 0 1,-15-3 0,23 2-121,0 1-1,0-1 1,0 0 0,0 0 0,0 0-1,0 0 1,0 0 0,0 0 0,0 0-1,1 0 1,-1-1 0,1 1 0,-1-1-1,1 1 1,-1-1 0,1 0 0,0 1-1,0-1 1,0 0 0,0 0 0,0 0-1,0 0 1,0 0 0,1 0 0,-1 0-1,1 0 1,-1 0 0,1 0 0,0 0-1,0 0 1,0-4 0,0 3-26,0 1 0,0-1 0,0 0 0,0 1 0,1-1 0,-1 1 0,1-1 0,-1 1 0,1-1 0,2-3 0,-2 5-67,-1 0 0,1 0-1,0 0 1,1 0 0,-1 1 0,0-1-1,0 0 1,0 1 0,0-1 0,0 1-1,1-1 1,-1 1 0,0-1 0,1 1-1,-1 0 1,0 0 0,1-1 0,-1 1-1,0 0 1,1 0 0,1 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01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96 123 20393,'0'0'3015,"5"3"-2927,2 0-85,-1 1 0,0 1 0,0-1 0,0 1 0,4 5 0,-9-9-2,0 0-1,0-1 1,-1 1-1,1 0 0,0-1 1,-1 1-1,1 0 1,0 0-1,-1 0 1,1-1-1,-1 1 0,1 0 1,-1 0-1,0 0 1,1 0-1,-1 0 1,0 0-1,0 0 0,0 0 1,0 0-1,0 0 1,0 0-1,0 0 0,0 0 1,0 0-1,0 0 1,0 0-1,0 0 1,-1 0-1,1 0 0,0 0 1,-1 0-1,1-1 1,-1 1-1,1 0 1,-1 0-1,0 0 0,1 0 1,-1-1-1,0 1 1,1 0-1,-1-1 0,0 1 1,0-1-1,0 1 1,1-1-1,-1 1 1,0-1-1,0 1 0,0-1 1,0 0-1,0 1 1,0-1-1,0 0 1,0 0-1,0 0 0,-2 0 1,-11 3 19,0-1 0,-1 0 1,1-1-1,-29-2 0,42 0-18,-1 1 0,1-1-1,-1 1 1,1-1 0,0 0 0,-1 0-1,1 1 1,0-1 0,-1 0 0,1 0-1,0 0 1,0 0 0,0 0 0,0-1-1,0 1 1,0 0 0,0 0-1,0-1 1,1 1 0,-1-1 0,0 1-1,1 0 1,-1-1 0,1 1 0,-1-1-1,1 1 1,0-1 0,0 0 0,0 1-1,0-1 1,0 1 0,0-1 0,0 1-1,1-3 1,-1-1-27,0 1 0,1 0 0,-1 0 0,1 0-1,0-1 1,0 1 0,0 0 0,1 0 0,0 0 0,-1 1 0,1-1 0,1 0-1,2-3 1,11-6-283,1 1 0,0 0-1,1 2 1,1 0 0,-1 1-1,38-12 1,-16 7-2202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02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26 18296,'0'0'4250,"7"7"-3617,-6-5-569,25 29 330,-25-30-371,0 1 0,-1-1 0,1 0 0,0 1 0,0-1 0,-1 0 0,1 1 0,-1-1 0,1 1 0,-1-1 0,0 1 0,0-1-1,1 1 1,-1-1 0,0 1 0,0-1 0,-1 1 0,1-1 0,0 1 0,0 0 0,-1-1 0,1 0 0,-1 1 0,1-1 0,-1 1 0,0-1 0,1 0 0,-1 1 0,-2 1 0,-4 2 59,1 0 1,-1-1-1,-1 1 1,1-2-1,-1 1 1,1-1-1,-1 0 1,0-1-1,0 0 1,-14 2-1,-5 0 70,-1-1 0,-28 0 0,54-3-145,1 0-1,-1 0 1,1 0 0,-1 0-1,1 0 1,-1 0 0,1-1-1,-1 1 1,1 0 0,0-1-1,-1 1 1,1-1-1,-1 1 1,1-1 0,0 0-1,0 1 1,-1-1 0,1 0-1,0 0 1,0 0 0,0 0-1,0 0 1,0 0 0,0-1-1,-1-1 1,0-1-1,1-1-1,0 1 1,0-1 0,1 1 0,-1-1-1,1 1 1,0-8 0,0 9-31,0-1-1,0 1 1,1-1 0,-1 1 0,1-1 0,-1 1-1,1-1 1,0 1 0,0 0 0,1-1 0,-1 1 0,1 0-1,0 0 1,3-5 0,1 2-294,-1 1 1,1 0-1,1 1 1,-1-1-1,10-4 0,-15 8 272,14-9-2458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00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261 162 18072,'0'0'2599,"0"11"-2318,0-11-254,0 1 1,0-1 0,0 0 0,0 0 0,0 0-1,0 1 1,0-1 0,0 0 0,0 0 0,0 0-1,0 1 1,0-1 0,0 0 0,0 0 0,0 0 0,0 1-1,0-1 1,0 0 0,0 0 0,0 0 0,1 1-1,-1-1 1,0 0 0,0 0 0,0 0 0,0 0-1,0 1 1,1-1 0,-1 0 0,0 0 0,0 0 0,0 0-1,0 0 1,1 0 0,-1 1 0,0-1 0,0 0-1,0 0 1,1 0 0,-1 0 0,0 0 0,0 0-1,0 0 1,1 0 0,-1 0 0,0 0 0,0 0-1,0 0 1,1 0 0,-1 0 0,0 0 0,0 0 0,0 0-1,1 0 1,-1-1 0,6-3 2,0 0 1,-1 0-1,0-1 0,0 0 0,0 0 1,0 0-1,-1 0 0,0-1 0,0 0 1,0 0-1,-1 0 0,0 0 0,0-1 1,-1 1-1,1-1 0,-1 0 1,-1 1-1,1-1 0,-1 0 0,-1 0 1,1 0-1,-1 0 0,0 0 0,-1 0 1,-1-8-1,1 14-20,1 0-1,-1 0 1,0 0-1,0 0 1,0 0 0,0 0-1,0 0 1,0 0-1,0 1 1,-1-1 0,1 0-1,0 1 1,0-1-1,0 1 1,-1-1 0,1 1-1,0 0 1,-1 0-1,1-1 1,0 1 0,-1 0-1,-1 0 1,-36-1 138,32 1-138,-4 1-13,0 0 0,0 1 1,0 0-1,0 0 0,1 1 0,-1 1 1,1 0-1,0 0 0,0 1 1,0 0-1,1 1 0,0 0 0,0 0 1,0 1-1,1 0 0,0 1 0,0 0 1,1 0-1,0 0 0,-10 18 0,9-14-2,0 1 0,1 0 0,1 0 0,1 1 0,0-1 0,0 1 0,1 0 0,1 1 0,0-1 0,2 0 0,-1 1-1,1 0 1,1-1 0,1 1 0,3 21 0,-2-30-14,0-1 0,1 1-1,-1 0 1,1-1 0,0 1-1,1-1 1,-1 0 0,1 0-1,0 0 1,0 0 0,1-1 0,-1 0-1,1 0 1,0 0 0,0 0-1,1-1 1,-1 0 0,1 0-1,-1 0 1,1-1 0,12 4 0,2 0-92,0-1 1,0-1 0,0 0 0,1-2-1,29 1 1,45-3-3507,-79 0-649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01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22 17528,'0'0'4181,"-3"-4"-3827,2 3-190,1-1-89,-1 1 0,1 0 0,-1 0 0,1 0 0,-1 0 1,0 0-1,0 0 0,0 0 0,1 0 0,-1 0 0,0 1 0,0-1 0,0 0 0,0 1 0,-1-1 1,1 0-1,-2 0 0,2 1 517,-4 3-592,-2 6-5,0 0 0,1 1 0,0 0-1,1 0 1,-1 0 0,2 1 0,0-1 0,0 1 0,1 0-1,-3 15 1,2 10 29,2-1-1,1 40 1,1-42 18,0-32-90,-6-18-3148,-23-6-3188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59 14871,'0'0'2657,"0"-11"4406,0-29-6787,-5 501-153,6-451-149,-1 0-1,1 0 1,1 0 0,0 0-1,0 0 1,1-1 0,0 1-1,5 10 1,-6-16-3,0-1 0,0 1 0,0 0 0,0-1 0,1 1 1,-1-1-1,1 0 0,0 0 0,0 0 0,0 0 0,1 0 0,-1-1 1,1 0-1,-1 1 0,1-1 0,0 0 0,0-1 0,0 1 0,0-1 0,0 0 1,7 2-1,-1-2 12,-1 0 1,0 0-1,0 0 1,1-1-1,-1-1 1,0 0 0,1 0-1,-1 0 1,0-1-1,0-1 1,0 0-1,0 0 1,-1 0-1,1-1 1,-1-1-1,0 1 1,14-12 0,-8 5 42,-1-1 0,0-1 0,-1 0 0,0 0 0,-1-1 0,0-1 1,-2 0-1,0 0 0,0-1 0,-1 0 0,-1-1 0,-1 0 0,0 0 1,-1 0-1,-1 0 0,-1-1 0,0 0 0,-2 1 0,0-36 0,-1 24 84,-1 0-1,-2-1 1,0 1-1,-2 1 0,-2-1 1,-10-30-1,11 52-852,18 11-2366,22 5-589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09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68 17192,'0'0'2425,"3"-2"-2033,-2 2-384,0-1 0,1 0-1,-1 0 1,0 1 0,0-1 0,1 1-1,-1-1 1,1 1 0,-1 0 0,0 0-1,1-1 1,-1 1 0,1 0 0,-1 0-1,0 0 1,1 1 0,-1-1 0,1 0-1,-1 0 1,0 1 0,1-1-1,-1 1 1,0-1 0,1 1 0,-1-1-1,0 1 1,0 0 0,3 1 1128,-3-6-924,1-1 1,-1 0-1,-1 0 1,1 0-1,-1 0 1,1 0-1,-1 0 0,-1 0 1,1 0-1,-2-6 1,-2 9-203,0 1 0,0 0 1,0 0-1,0 0 0,0 0 0,0 1 1,0-1-1,-1 1 0,1 0 0,0 1 0,0-1 1,-5 2-1,-5-1-7,3 0-5,-1 1-1,1 1 1,0 0-1,-1 0 1,2 1 0,-1 0-1,0 1 1,1 0-1,0 1 1,0 0 0,0 1-1,1 0 1,0 0-1,0 1 1,1 0 0,0 1-1,1 0 1,-11 14 0,11-12 0,0 0 0,0 0 1,1 0-1,0 1 1,1 0-1,1 0 1,-1 0-1,2 1 0,0 0 1,0-1-1,2 1 1,-1 0-1,2 0 1,-1 0-1,2 0 0,2 21 1,-1-30-1,0 0 0,0 1 0,0-1-1,0 0 1,1 0 0,-1 0 0,1-1 0,0 1 0,0 0 0,1-1 0,-1 0-1,1 0 1,-1 0 0,1 0 0,0-1 0,0 1 0,0-1 0,0 0 0,1 0 0,-1-1-1,1 1 1,-1-1 0,8 1 0,11 3-32,0-1 0,1-2 0,30 1 0,-25-2-515,-15 1 702,0-2 0,0 0 0,20-2 0,-1-10-1815,-31 10 1157,1 0-1,-1 0 1,1 0-1,-1 0 1,0 0-1,0 0 1,0 0-1,0-1 1,3-4-1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09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45 18809,'0'0'3849,"3"-7"-3705,-3 5-142,1 0 0,0 0-1,0 0 1,1 0 0,-1 0-1,0 0 1,1 0-1,-1 0 1,1 1 0,0-1-1,-1 1 1,1-1-1,0 1 1,0 0 0,0-1-1,0 1 1,0 0 0,0 0-1,0 0 1,3 0-1,3-1 0,0 1 0,-1 0 0,1 1 0,0 0 0,0 0 0,10 2-1,-15-1-2,1 0-1,-1 0 0,0 0 1,0 0-1,0 1 0,0 0 1,0-1-1,0 1 0,-1 0 1,1 0-1,-1 1 0,1-1 0,-1 0 1,0 1-1,1 0 0,-2-1 1,1 1-1,0 0 0,0 0 1,-1 0-1,0 0 0,1 0 1,-1 0-1,0 1 0,-1-1 1,1 0-1,0 1 0,-1-1 0,0 5 1,1 0-4,0-1 0,-1 1 0,0 0 0,0 0 0,-1 0 0,0 0 0,0-1 1,-1 1-1,0 0 0,0-1 0,-1 1 0,-4 8 0,-10 5 51,-1-1 1,-1 0-1,-1-2 0,0 0 1,-30 20-1,49-38-47,1 0 0,0 0 0,-1 0 0,1 1 1,0-1-1,-1 0 0,1 0 0,0 0 0,-1 0 0,1 1 0,0-1 0,0 0 0,-1 0 0,1 1 0,0-1 0,0 0 0,0 1 0,-1-1 1,1 0-1,0 1 0,0-1 0,0 0 0,0 1 0,0-1 0,0 0 0,-1 1 0,1-1 0,0 0 0,0 1 0,0-1 0,0 0 0,0 1 1,1 0-1,11 3-14,30-5 27,-34 1-21,40-3-127,0-3 1,58-13-1,27-17-3852,-85 20 606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 19577,'0'0'3548,"-9"-2"-3137,203-5-162,-110 7-4396,-49 0 135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19.6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228 79 14599,'0'0'5941,"-4"-8"-5687,1-2-136,-13-23 305,10 29 71,-1 0 1,0 0-1,0 0 0,0 1 1,0 0-1,-11-3 0,17 6-483,2 10-123,0-1 98,0 1 0,1-1 0,1 0 0,0 0 1,0 0-1,0 0 0,1 0 0,1-1 0,-1 1 1,9 9-1,10 14 14,39 40-1,-34-40-46,-16-19 0,41 54-200,-50-61 201,0-1 0,0 1 0,0 0 1,-1 0-1,1 0 0,-1 0 0,-1 0 0,1 0 1,-1 0-1,0 13 0,-1-18-98,-18-19 29,9 11 130,-10-9 31,-1 1 0,-27-15 0,39 25-57,0 2 0,-1-1 1,1 1-1,-1 0 0,0 0 1,0 1-1,0 1 0,0-1 0,-16 1 1,16 1 10,0 0 0,0 1 1,1 0-1,-1 0 0,0 1 1,0 0-1,1 1 1,0 0-1,-1 0 0,1 1 1,0 0-1,-10 7 0,13-8-3,1 1 1,0 0-1,0 0 0,0 0 0,0 1 1,1-1-1,0 1 0,0 0 0,0 0 1,0 0-1,1 0 0,0 0 0,0 1 1,0-1-1,1 1 0,-1-1 0,1 1 1,1 0-1,-1-1 0,1 9 0,0-11 0,0 0 0,0 0 0,1 1-1,-1-1 1,1 0 0,0 0 0,-1 0 0,1 0-1,1 0 1,-1 0 0,0 0 0,1 0-1,-1 0 1,1-1 0,0 1 0,0 0-1,0-1 1,4 4 0,2 0-62,0-1 1,0 0-1,1 0 0,17 7 0,-15-7-62,-8-4 105,0 0 0,0 0 0,-1-1 0,1 1 0,0 0 0,0-1 0,0 0 1,0 0-1,0 0 0,0 0 0,0 0 0,0 0 0,0-1 0,0 0 0,0 1 0,0-1 0,-1 0 0,1-1 0,0 1 0,2-2 0,6-3 55,-1-1 0,0-1 0,14-14 0,8-5-88,-25 22 47,1 0-1,0 1 1,0 0 0,0 0-1,0 1 1,1 0 0,0 0-1,-1 1 1,19-3 0,-5 4-55,0 1 1,38 5-1,-36-3 49,2-2-3716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0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11413,'0'0'10181,"35"0"-10133,13 0 96,5-6-80,8-2-64,5 0 0,9 0-592,-5-1-1969,-4-3-5795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0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20073,'0'0'4159,"0"-1"-3977,0-4-105,6 10-202,394 188 191,-329-162-57,209 79-431,-279-109 86,-2-26-2060,-7 4-157,-5-2-1214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1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69 12950,'0'0'8348,"0"-10"-7697,0-49 2011,-2 71-2680,-18 31 11,-2 0 0,-2-2 0,-2 0 0,-47 55 0,73-95 7,-78 94 33,-3-3 0,-124 107 0,204-203-410,0 0 1,1 0 0,-1-1 0,1 1 0,0 0 0,0 0-1,0-1 1,1-4 0,6-5-4568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9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215 155 20153,'0'0'3399,"1"0"-3353,0 0 0,0 0 1,0 0-1,0-1 0,0 1 0,0 0 0,0 0 0,0-1 0,0 1 1,0-1-1,0 1 0,0-1 0,0 1 0,0-1 0,0 1 0,1-2 0,3-5-23,-1 0-1,1 0 0,-1 0 0,-1-1 0,1 1 0,-1-1 0,-1 0 0,1 0 0,-1 0 1,-1 0-1,1 0 0,-1-1 0,-1-15 0,0 23-23,0 0-1,-1 0 1,1 0 0,0 0-1,-1 0 1,1 0 0,-1 0-1,0 0 1,1 0 0,-1 0-1,0 0 1,1 0 0,-1 0-1,0 1 1,0-1 0,0 0-1,0 1 1,1-1 0,-1 0-1,0 1 1,0-1 0,0 1-1,-1 0 1,1-1 0,0 1-1,0 0 1,0-1 0,0 1-1,0 0 1,-2 0 0,-43-2-80,38 2 72,1 0 8,0 0-1,-1 1 1,1 0-1,0 0 0,0 1 1,1-1-1,-1 2 1,0-1-1,1 1 1,-1 0-1,1 0 1,0 1-1,0-1 0,0 1 1,0 1-1,1-1 1,-1 1-1,1 0 1,1 0-1,-1 1 1,1 0-1,0-1 0,0 1 1,0 0-1,1 1 1,-5 12-1,0 3-2,1 1 0,2 0-1,0 0 1,1 1 0,1-1-1,1 45 1,2-64-15,0-1-1,1 1 1,-1 0-1,1-1 1,0 1 0,-1-1-1,2 0 1,-1 1-1,0-1 1,1 0-1,-1 1 1,1-1-1,0 0 1,0 0-1,0 0 1,0-1 0,1 1-1,3 3 1,-1-2-101,1 0 1,0 0 0,0-1-1,1 1 1,-1-1-1,1-1 1,-1 1 0,14 2-1,9 0-895,1-1 0,-1-1 0,45-2-1,-58-1 345,15 0-7351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19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19625,'0'0'4519,"0"3"-4364,0 16-207,-1-8 58,1 0 0,0 0 0,0 0 0,1 0 0,1 0 0,0 0 0,0 0 0,1 0 0,1 0 0,6 14-1,-7-21 5,0 1 1,-1 0-1,0 0 0,1 0 0,-2 0 0,1 0 0,2 10 0,-3 10-2484,-1-29-348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0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51 453 17640,'0'0'3212,"-1"16"-2830,-6 48-220,-1-38 666,7-26-796,1 1 0,0-1-1,0 0 1,-1 0-1,1 0 1,0 0 0,-1 0-1,1 0 1,0 1-1,-1-1 1,1 0 0,0 0-1,-1 0 1,1 0 0,0 0-1,-1 0 1,1 0-1,0-1 1,-1 1 0,1 0-1,0 0 1,-1 0-1,1 0 1,0 0 0,-1 0-1,1 0 1,0-1 0,0 1-1,-1 0 1,1 0-1,0-1 1,0 1 0,-1 0-1,1 0 1,0-1-1,-1 1 1,-14-29 854,12 5-839,0 1-1,2-1 1,2-40-1,0 15-13,0 31-31,1 1 0,0-1-1,1 1 1,1 0 0,1 0-1,0 0 1,1 1 0,1 0-1,12-21 1,-12 25-12,0-1 1,1 1-1,1 0 1,0 1-1,1 0 0,0 0 1,1 1-1,0 0 0,0 1 1,1 1-1,21-13 1,-28 19-3,0 0 0,1 0 0,-1 0 0,0 0 0,1 1 1,-1 0-1,1 0 0,-1 1 0,1 0 0,-1 0 0,1 0 1,-1 0-1,1 1 0,10 2 0,-7 0 5,-1 0-1,0 1 0,0-1 1,-1 2-1,1-1 1,-1 1-1,0 0 1,12 11-1,-6-3 4,-1 0-1,-1 1 0,0 1 0,-1-1 0,0 2 1,-1-1-1,-1 1 0,11 29 0,-12-17-7,-1 0-1,-2 0 1,0 1 0,-2 0-1,-2 38 1,0-67-172,2 0-255,0-1 254,-1 1-1,1-1 1,0 0 0,0 0-1,-1 1 1,1-1 0,-1 0-1,1-1 1,-1 1 0,1 0-1,-1 0 1,2-3 0,6-3-1132,28-16-4606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0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203 132 20041,'0'0'3042,"10"-2"-2800,-7 0-218,1 0-1,-1 0 1,0 0-1,0 0 0,0-1 1,-1 1-1,1-1 0,0 1 1,-1-1-1,1 0 1,-1 0-1,0 0 0,0 0 1,-1-1-1,1 1 1,1-6-1,0 1-21,-1 0 0,0-1 1,0 1-1,-1-1 0,0 1 1,-1-11-1,0 18-1,0 1-1,0-1 1,-1 1 0,1-1-1,0 1 1,-1-1 0,1 1 0,0-1-1,-1 1 1,1-1 0,-1 1-1,1 0 1,-1-1 0,1 1 0,-1 0-1,1-1 1,-1 1 0,1 0-1,-1 0 1,1-1 0,-1 1 0,0 0-1,1 0 1,-1 0 0,1 0 0,-1 0-1,0 0 1,1 0 0,-1 0-1,0 0 1,-28 0 21,19 0-5,1 1-18,-1 0 0,1 0 1,-1 1-1,1 0 0,0 0 0,0 1 0,0 0 0,0 1 0,0 0 1,1 1-1,0-1 0,0 2 0,0-1 0,0 1 0,1 0 0,0 1 1,0-1-1,1 1 0,0 1 0,0-1 0,0 1 0,1 0 0,1 1 0,-1-1 1,1 1-1,1 0 0,-1 0 0,2 0 0,-1 0 0,1 0 0,0 1 1,1-1-1,0 12 0,1-15 0,0 1 1,0-1 0,0 0-1,1 0 1,0 0-1,0 0 1,0 0 0,1 0-1,4 10 1,-3-13 2,-1 1 0,1-1 0,0 0 0,0 0 0,0 0 0,1 0 0,-1 0 0,1-1 0,0 1 0,-1-1 0,1 0 0,0 0 0,0-1 1,8 3-1,10 2-224,1-1 1,0-1 0,0-1 0,0-1 0,1-2-1,25-1 1,-10 1-930,19 0-3267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1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24 17352,'0'0'4810,"17"-4"-4762,11-2-31,0 0 0,56-2 0,-83 8-19,0 0 0,0 0 0,0 0 0,0 0 0,0 1 0,0-1 0,0 0 0,1 1 0,-1-1 0,0 0 0,0 1 0,0-1 0,0 1 0,0 0 0,0-1 0,-1 1 0,1 0 0,0-1 0,0 1 0,0 0 0,-1 0 0,1 0 0,0 0 0,0 2 0,0-1-1,0 1-1,0 0 1,0-1-1,-1 1 1,1 0 0,-1 0-1,0-1 1,1 1-1,-1 0 1,-1 3-1,0 0 6,1 0-1,-2 0 0,1 0 1,-1 0-1,1-1 1,-2 1-1,1-1 1,-1 1-1,1-1 0,-6 7 1,-7 3 54,-1-1 0,-1 0 1,0-2-1,0 0 0,-25 12 1,18-10 28,0 1-1,-31 27 1,54-42-84,1 0 0,-1 0-1,1 1 1,-1-1 0,1 0 0,-1 0-1,1 1 1,-1-1 0,1 0 0,-1 1-1,1-1 1,0 0 0,-1 1-1,1-1 1,0 0 0,-1 1 0,1-1-1,0 1 1,0-1 0,-1 1 0,1-1-1,0 1 1,0-1 0,0 1 0,-1-1-1,1 1 1,0-1 0,0 1 0,0-1-1,0 1 1,0-1 0,0 1 0,0-1-1,0 1 1,0-1 0,1 1-1,-1 0 1,0-1 0,0 1 0,0-1-1,1 0 1,-1 1 0,0-1 0,0 1-1,1-1 1,-1 1 0,0-1 0,1 0-1,-1 1 1,1-1 0,-1 1 0,0-1-1,1 0 1,-1 0 0,1 1 0,-1-1-1,1 0 1,-1 0 0,1 0 0,-1 1-1,1-1 1,-1 0 0,1 0-1,-1 0 1,1 0 0,-1 0 0,1 0-1,-1 0 1,2 0 0,43 1 42,-40-1-39,55-1-57,0-3 0,65-12 0,-78 6-2371,65-21-1,-36 2-7763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1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17 21466,'0'0'2737,"-4"0"-2641,39 0-48,27 0-48,3 0-32,1-2 32,-13-2-80,-10 0-320,-3 0-529,-23 2-1039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1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14439,'0'0'7315,"0"10"-6963,4-10 224,35 0-336,10 0-79,3-6-145,14-6-16,-5 2-112,14-4-449,-1 0-575,5-5-1938,0-3-6370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0.3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12790,'0'0'8622,"0"39"-7629,0-16-955,0 13 17,6 56 0,-4-79-43,1-1 0,0 1 0,0-1 0,1 0 0,1 0 0,0 0 0,1-1 0,8 12 0,5 6-5,2-2 0,0-1 0,2 0 0,1-2 0,1-1-1,1-1 1,1-1 0,1-1 0,1-1 0,37 18 0,-30-21-55,1-1 0,1-1-1,0-3 1,0-1 0,1-1 0,0-3 0,0-1 0,61 0 0,-14-5-163,-85 0 219,-6-2-974,-21-8-2118,-5-2-3554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2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36 19145,'0'0'4018,"-32"11"-3978,-106 39 32,124-45-59,0 2 1,1 0 0,-1 1 0,1 0 0,1 1 0,0 0-1,0 1 1,1 0 0,0 1 0,-16 20 0,19-21-9,2-3-1,0 1 0,1-1 1,-1 1-1,2 0 0,-1 1 0,1-1 0,1 1 0,-1-1 1,1 1-1,1 0 0,0 0 0,0 1 0,1-1 0,0 0 1,0 10-1,1-17-4,1-1 1,-1 1-1,0 0 1,1-1-1,-1 1 0,1-1 1,0 1-1,-1 0 1,1-1-1,0 0 1,0 1-1,0-1 0,0 0 1,0 1-1,0-1 1,0 0-1,1 0 1,-1 0-1,0 0 1,1 0-1,-1 0 0,1 0 1,-1-1-1,1 1 1,-1 0-1,1-1 1,-1 1-1,1-1 1,3 1-1,58 6-32,-55-7 24,54 2-80,0-3-1,123-19 1,-156 15 60,1-2 0,-2 0 1,1-2-1,-1-2 0,0 0 0,-1-2 1,-1-1-1,38-26 0,-59 37 31,-1-1 1,1 0-1,-1 0 0,0 0 0,0 0 1,0-1-1,-1 0 0,1 0 0,-1 0 1,0 0-1,-1 0 0,4-10 0,-3 5 75,-1-1 0,-1 1 0,1 0 0,-2-1-1,0 1 1,-1-15 0,1 21-61,-1 0 1,1 1-1,-1-1 0,0 0 0,0 0 0,0 0 0,-1 1 1,1-1-1,-1 1 0,0-1 0,0 1 0,0 0 1,-1-1-1,1 1 0,-1 0 0,1 1 0,-5-4 1,0 1 8,0 0 0,0 0 0,0 1 0,0 1 0,-1-1 0,0 1 1,-14-4-1,-6 1-29,0 1 0,0 2 0,-53 0 0,29 11-3425,43-7-755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22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4 20890,'0'0'3505,"0"-4"-3286,0 9-246,0-1 22,1 65 48,-3 0-1,-3-1 1,-21 112 0,-126 320 159,141-474-191,8-22-10,1 0 0,0 1 1,0-1-1,1 1 0,-1-1 0,1 1 0,0 0 1,-1 8-1,2-13-3,0 0-1,0 0 1,0 1 0,0-1 0,0 0-1,0 0 1,0 0 0,-1 1 0,1-1 0,0 0-1,0 0 1,0 0 0,0 0 0,-1 1 0,1-1-1,0 0 1,0 0 0,0 0 0,-1 0 0,1 0-1,0 0 1,0 0 0,-1 0 0,1 1-1,0-1 1,0 0 0,0 0 0,-1 0 0,1 0-1,0 0 1,0 0 0,-1 0 0,1 0 0,0-1-1,0 1 1,-1 0 0,1 0 0,0 0 0,0 0-1,-1 0 1,1 0 0,0 0 0,0 0-1,0-1 1,0 1 0,-1 0 0,1 0 0,0 0-1,0 0 1,0-1 0,0 1 0,-1 0 0,1 0-1,0 0 1,0-1 0,0 1 0,0 0 0,-12-11-673,1-5-1542,-8 0-2964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53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22 14567,'0'0'3951,"-7"17"-3835,9-13 2393,549 4-2039,1332-2-556,-1431-30-43,8-1 800,-460 17-7533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6:56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22 14375,'0'0'4428,"-15"1"-4222,-47 3-81,144-2 2927,24 1-3228,1444-20 382,-1152 16-215,63-1 18,-355-4 625,-77 6-564,126 0-257,-155 0 123,-25 0 131,55-6-10445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6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16936,'0'0'1761,"250"0"-1761,-158 8 0,0-2-1729,-9-2-1777</inkml:trace>
  <inkml:trace contextRef="#ctx0" brushRef="#br0" timeOffset="1">1127 76 16440,'0'0'2849,"263"8"-7507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16215,'0'0'5779,"0"1"-5751,0-1-1,0 0 1,0 1 0,0-1-1,0 0 1,0 1-1,0-1 1,0 0 0,0 1-1,0-1 1,0 0 0,0 1-1,0-1 1,0 0-1,0 1 1,0-1 0,0 0-1,0 1 1,0-1 0,1 0-1,-1 1 1,0-1-1,0 0 1,0 1 0,1-1-1,-1 0 1,0 0 0,0 1-1,1-1 1,-1 0-1,18 8-45,-16-7 8,1-1 0,-1 1 0,0 0 0,0-1 0,0 1 0,1 0 0,-1 0 0,0 1 0,0-1 0,0 0 0,-1 1 0,1-1 0,0 1 0,0-1 0,-1 1 0,1 0 0,-1 0 0,0 0 0,1 0 0,-1 0 0,0 0 0,0 0 0,0 0 0,0 0 0,-1 0 0,1 1 0,0 3 0,-1-6 27,-1 0 1,1-1 0,-1 1-1,1 0 1,-1 0 0,1-1-1,-1 1 1,1 0 0,-1-1 0,1 1-1,0 0 1,-1-1 0,1 1-1,0-1 1,-1 1 0,1 0-1,0-1 1,0 1 0,-1-1-1,1 1 1,0-1 0,0 1-1,0-1 1,0 1 0,-1-1 0,1-1-1,0 1-11,0 0 0,0-1 0,0 1-1,0-1 1,0 1 0,0-1 0,0 1 0,0 0 0,1-1-1,-1 1 1,0-1 0,1 1 0,0 0 0,-1-1 0,1 1-1,0 0 1,-1 0 0,1-1 0,0 1 0,0 0-1,0 0 1,1-1 0,1 1-8,0 0-1,0 0 1,-1 1-1,1-1 1,0 1-1,0 0 1,0-1-1,0 1 1,4 1-1,2-1-28,-8 0 28,1 0 0,-1 0 1,1 0-1,-1 0 0,1 0 1,-1 0-1,0 0 0,1 1 1,-1-1-1,1 0 0,-1 1 0,0-1 1,1 1-1,-1 0 0,0-1 1,0 1-1,1 0 0,-1 0 1,2 2-1,-2-1-20,0 0-1,0 0 0,0 0 1,-1 0-1,1 1 1,-1-1-1,1 0 1,-1 0-1,0 1 1,0-1-1,0 5 0,0-6 19,-1 0-1,1 0 0,-1 0 0,1 0 0,-1 0 0,1 0 1,-1-1-1,0 1 0,1 0 0,-1 0 0,0 0 0,0-1 1,1 1-1,-1 0 0,0-1 0,0 1 0,0-1 0,0 1 1,0-1-1,0 1 0,0-1 0,0 0 0,0 1 0,0-1 1,0 0-1,0 0 0,0 0 0,-2 0 0,-32 3 141,34-3 142,1-2-220,-1-1-41,1 0-1,0 1 1,0-1-1,0 0 1,0 0-1,0 0 1,1 1 0,-1-1-1,1 0 1,0 0-1,-1 1 1,1-1-1,1 1 1,-1-1 0,0 1-1,1-1 1,-1 1-1,1 0 1,2-3-1,-3 4-103,0 0-1,0 0 1,-1 0-1,1 0 1,0 0 0,0 0-1,-1 0 1,1 0-1,0-1 1,-1 1-1,1 0 1,-1 0-1,0-1 1,1 1-1,-1 0 1,0 0-1,0-1 1,0 1-1,0 0 1,0-1-1,0 1 1,0 0 0,0-1-1,0 1 1,-1 0-1,1 0 1,-1-1-1,1 1 1,-1 0-1,0-3 1,-21-7-5792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6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17832,'0'0'2513,"255"0"-4466,-185 0-1808</inkml:trace>
  <inkml:trace contextRef="#ctx0" brushRef="#br0" timeOffset="1">873 38 4466,'0'0'6499</inkml:trace>
  <inkml:trace contextRef="#ctx0" brushRef="#br0" timeOffset="2">1434 38 10197,'0'0'8099,"158"0"-9171,-97 0-1617,-8 0-8661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7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11221,'0'0'5106,"153"14"-8419,-118-14-6756</inkml:trace>
  <inkml:trace contextRef="#ctx0" brushRef="#br0" timeOffset="1">395 15 11701,'0'0'1553,"149"0"-6739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7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237 1 13254,'0'0'2353,"-236"0"-3057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48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62 115 7716,'0'0'10164,"-62"-6"-9652,62-11 193,0-3-689,0 0-16,9 1 288,18 3-288,-1 6-352,-4 4 160,-5 6-273,1 0-1215,-9 2-1474,-5 14-8883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1.1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85 11381,'0'0'7657,"0"0"-7605,0 0 1,-1 0-1,1 0 1,0-1-1,0 1 1,0 0-1,-1 0 0,1 0 1,0 0-1,0 0 1,0-1-1,0 1 0,-1 0 1,1 0-1,0 0 1,0-1-1,0 1 1,0 0-1,0 0 0,0-1 1,0 1-1,0 0 1,0 0-1,0 0 0,-1-1 1,1 1-1,0 0 1,0 0-1,0-1 1,1 1-1,-1 0 0,0 0 1,0-1-1,0 1 1,0 0-1,0 0 0,0 0 1,0-1-1,0 1 1,0 0-1,0 0 1,1 0-1,-1-1 0,0 1 1,0 0-1,0 0 1,0 0-1,1 0 0,-1-1 1,0 1-1,6-3-47,0 0-1,0 1 1,0 0-1,0 0 1,0 0-1,0 0 1,1 1-1,-1 0 0,10 0 1,63 4-26,-74-3 16,0 1 0,0 0-1,0 0 1,0 1 0,0-1 0,0 1-1,-1 0 1,1 1 0,-1-1 0,1 1-1,-1 0 1,0 0 0,0 0-1,0 0 1,-1 1 0,1-1 0,-1 1-1,1 0 1,-1 0 0,-1 1-1,1-1 1,-1 0 0,3 6 0,-1 3-30,0 0 1,0 0-1,-1 0 1,-1 1-1,0 0 0,-1-1 1,-1 19-1,0-30 36,0 0-1,0 0 0,-1 0 1,1 0-1,0 0 0,-1 0 1,0 0-1,0-1 0,1 1 0,-1 0 1,0 0-1,0-1 0,-1 1 1,1-1-1,0 1 0,0-1 1,-1 1-1,1-1 0,-1 0 1,1 1-1,-1-1 0,0 0 0,1 0 1,-1 0-1,0-1 0,0 1 1,0 0-1,0-1 0,1 1 1,-1-1-1,0 1 0,0-1 0,0 0 1,-3 0-1,4-31 200,2 20-228,1 0 1,0 1-1,0-1 0,1 1 0,1 0 0,0 0 0,6-13 1,-4 11-37,-1-1 1,0 1 0,-1-1 0,4-20-1,-7-55 787,-1 88-721,0 0 0,-1 0 0,1-1 0,0 1 0,-1 0 0,1 0 0,-1 0 0,1 0 0,0 0 0,-1 0 0,1 0 0,0 0 0,-1 0 0,1 0 0,-1 0 0,1 0-1,0 0 1,-1 0 0,1 0 0,0 0 0,-1 0 0,1 1 0,0-1 0,-1 0 0,1 0 0,0 0 0,-1 1 0,1-1 0,0 0 0,0 0 0,-1 1 0,1-1 0,0 0 0,0 0 0,-1 1 0,1-1 0,0 0-1,0 1 1,-14 12 13,11-6-13,0 0 1,0 0-1,1 1 0,0-1 1,0 0-1,1 1 0,0 0 1,1-1-1,-1 1 0,1 0 1,1-1-1,0 1 0,0-1 1,0 1-1,1-1 0,0 1 1,0-1-1,1 0 0,0 0 1,0 0-1,1 0 0,0 0 1,9 11-1,-2-8 10,1-1 0,0-1 0,0 0-1,1-1 1,0 0 0,0-1 0,1 0 0,0-1 0,0-1-1,28 5 1,-10-4-251,1-2 0,-1-1-1,57-4 1,-54-4-1025,-34 5 985,0 1 0,0-1 0,0 1 1,0-1-1,0 0 0,0 1 1,0-1-1,0 0 0,-1 0 0,1 0 1,0 0-1,-1 0 0,1 0 0,0 0 1,-1 0-1,1-1 0,1-15-11467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49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0 8580,'0'0'6144,"-13"36"-4308,14-31-1799,-1 0 1,0 0 0,0 0-1,-1 0 1,0 0-1,1 0 1,-2 0 0,1 0-1,0-1 1,-1 1 0,0 0-1,0-1 1,-1 0 0,1 1-1,-1-1 1,0 0 0,0 0-1,0 0 1,0-1 0,-1 1-1,1-1 1,-1 0-1,0 0 1,0 0 0,-1 0-1,-5 3 1,4-5 44,0 0 1,0 0-1,1-1 0,-1 1 0,0-1 1,-10-1-1,1 0 396,15 1-294,-35-4 502,26-2-535,-4-2-2519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47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34 11477,'0'0'6545,"0"-5"-6100,1 3-442,-1 1-1,1-1 1,-1 1-1,1-1 1,-1 1-1,1 0 1,0-1 0,0 1-1,-1 0 1,1-1-1,0 1 1,0 0-1,0 0 1,1 0-1,-1 0 1,0 0 0,0 0-1,0 0 1,1 1-1,-1-1 1,0 0-1,1 1 1,-1-1-1,1 1 1,-1-1 0,1 1-1,-1 0 1,1-1-1,-1 1 1,1 0-1,-1 0 1,1 0-1,-1 0 1,1 1 0,-1-1-1,1 0 1,-1 0-1,1 1 1,-1-1-1,1 1 1,-1 0-1,0-1 1,1 1 0,-1 0-1,0 0 1,0 0-1,3 1 1,-2 1-16,0 1 1,1-1 0,-1 0-1,-1 0 1,1 1-1,0-1 1,-1 1-1,1-1 1,-1 1 0,0 0-1,-1 0 1,1-1-1,0 6 1,-1-6 5,1 0 1,-1 0 0,1 0-1,-1 1 1,0-1-1,-1 0 1,1 0 0,0 0-1,-1 0 1,0 0-1,0 1 1,0-1 0,0-1-1,0 1 1,0 0-1,-4 5 1,-3-3 80,1 0 0,-1-1 0,0 0 1,0 0-1,-1-1 0,1 0 0,-1-1 0,1 0 0,-1 0 0,0-1 0,0 0 1,0 0-1,-13-2 0,21 1-59,-1 0 1,1 0-1,-1-1 1,1 1-1,-1-1 0,1 1 1,-1-1-1,1 0 1,0 1-1,0-1 0,-1 0 1,1 0-1,0 0 1,0 0-1,0 0 1,0 0-1,0 0 0,0 0 1,0-1-1,0 1 1,0 0-1,1 0 0,-1-1 1,0 1-1,1-1 1,-1 1-1,1-1 1,-1-1-1,-3-44-3819,4 45 3514,0-16-7805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4:50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42 7139,'0'0'11077,"18"-40"-10084,-9 38-865,4 2-128,4 0-48,5 0-96,0 0-304,-4 0-417,-1 6-1072,-8 2-2737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1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23 111 11477,'0'0'7508,"-4"1"-6623,3-1-550,-12 2-204,9-7 2701,5 4-2824,1 0-1,-1 0 1,1 0-1,-1 1 1,1-1-1,0 1 1,-1-1-1,1 1 1,0-1-1,0 1 1,-1 0 0,1 0-1,0 0 1,2 0-1,-1 0 0,14-2-13,-6 0-23,0 1 0,0 0 0,0 1 1,0 0-1,0 1 0,20 3 0,-30-3 2,1 0-1,-1 0 1,0 1 0,1-1-1,-1 0 1,0 1 0,1-1 0,-1 0-1,0 1 1,0 0 0,0-1-1,0 1 1,-1 0 0,1-1-1,0 1 1,-1 0 0,1 0 0,-1-1-1,0 1 1,1 0 0,-1 0-1,0 0 1,0 0 0,0 0-1,-1-1 1,1 1 0,-1 4 0,1 2-87,-1-8 140,1 1 0,0-1-1,-1 1 1,1-1 0,-1 1-1,1-1 1,-1 0 0,1 1-1,-1-1 1,1 0 0,-1 1-1,0-1 1,1 0 0,-1 0-1,1 1 1,-1-1 0,0 0-1,1 0 1,-1 0 0,1 0-1,-1 0 1,0 0 0,1 0-1,-1 0 1,0 0 0,1 0-1,-1-1 1,0 1 0,-17-3 342,14 1-353,1 0 1,-1 0 0,1-1-1,0 1 1,0-1 0,0 0-1,1 0 1,-1 0 0,1 0-1,-1 0 1,1-1 0,0 1-1,0-1 1,0 0 0,1 1-1,-1-1 1,1 0 0,0 0-1,0 0 1,1 0 0,-1 0-1,0-7 1,1 11-5,-1 39-1100,0-39 1107,0 1-1,1-1 1,-1 0-1,0 0 1,0 1-1,0-1 1,0 0 0,0 0-1,0 0 1,0 0-1,1 0 1,-1 0-1,0 0 1,0-1-1,0 1 1,0 0 0,0 0-1,0-1 1,1 1-1,-1 0 1,0-1-1,0 1 1,0-1 0,1 1-1,-1-1 1,0 1-1,1-1 1,-1 0-1,0 1 1,1-1-1,-1 0 1,1 1 0,-1-1-1,1 0 1,0 0-1,-1-1 1,-1-35 405,3 20-442,-1 15 16,0 0 1,0 0-1,0 0 0,0 0 1,0 0-1,1 0 1,-1 0-1,1 0 0,0 0 1,-1 0-1,1 0 1,0 0-1,0 1 0,0-1 1,0 0-1,1 1 1,-1-1-1,0 0 1,1 1-1,-1 0 0,1-1 1,-1 1-1,1 0 1,0 0-1,-1 0 0,1 0 1,0 0-1,0 0 1,0 0-1,0 1 0,0-1 1,-1 1-1,1-1 1,0 1-1,0 0 0,3 0 1,-3 1-10,-1-1 1,0 1-1,1 0 0,-1 0 1,0 1-1,0-1 1,0 0-1,0 0 0,0 0 1,0 1-1,0-1 1,0 0-1,-1 1 1,1-1-1,0 1 0,-1-1 1,1 1-1,-1-1 1,0 1-1,1 0 0,-1-1 1,0 1-1,0 1 1,1 0-3,-1-1 0,1 0 0,-1 1 0,0-1 0,0 1 0,0-1 0,0 1 0,0-1 0,0 1 0,-1-1 0,1 1 0,-1-1 0,0 1 0,-1 3 0,-1-4 3,1 0 1,0-1 0,-1 1-1,0-1 1,1 0-1,-1 1 1,0-1 0,1-1-1,-1 1 1,0 0 0,0-1-1,0 1 1,0-1 0,0 0-1,0 0 1,0 0 0,1 0-1,-1 0 1,0-1 0,0 1-1,0-1 1,-3-1-1,3 1-22,1 0 0,0 0 1,0 0-1,0 0 0,0 0 0,0 0 0,0-1 0,0 1 0,0-1 0,0 1 0,0-1 0,1 0 0,-1 1 0,1-1 0,-1 0 0,1 0 0,0 0 0,0-1 0,0 1 0,0 0 0,0 0 0,0 0 0,1-1 0,-1 1 0,1-1 0,-1-3 0,1-4-2283,0 4-2643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2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0 262 12550,'0'0'8825,"10"0"-8179,67-4-266,112-20 0,-67 7-190,74-18-149,-9 1-2,145-22 33,-257 41-64,200-34 72,-262 45-75,-11 4 56,46-12 646,-105 4-5157,30 4 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2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7 15751,'0'0'6310,"-13"-7"-5051,15 9-1258,-1 0 0,0 0-1,1 0 1,0 0 0,-1-1-1,1 1 1,0 0 0,0-1 0,0 0-1,0 1 1,0-1 0,0 0 0,1 0-1,-1 0 1,0 0 0,4 0 0,42 13 24,-46-13-23,100 23-79,-106-9-142,-7-5 217,0-1 1,-1-1-1,0 0 0,-22 11 1,-21 14 38,19 0-28,30-27-22,0 0-1,0 0 1,-1 0-1,0-1 1,-13 8-1,13-13-1576,-5 0-904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3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4 10645,'0'0'7964,"-1"0"-7743,-1-1 1,1 0 0,0 1 0,-1 0 0,1-1 0,-1 1 0,1 0 0,-1 0 0,1-1 0,-1 1-1,1 1 1,-1-1 0,1 0 0,-1 0 0,1 0 0,-3 1 0,-9 13-178,0 1 0,1 0 1,0 1-1,1 0 0,1 1 0,1 0 0,0 1 1,1-1-1,-10 37 0,5-16 22,-33 61 0,46-97 272,61-4-572,42 2-1371,-36 10-2596,-35-3-614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3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1809,'0'0'14833,"5"2"-11562,18-2-4728,6 0-1216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5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14215,'0'0'2529,"127"0"-3618,-96 0-800,0 0-3457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6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14967,'0'0'208,"237"18"-880,-163-16-4419</inkml:trace>
  <inkml:trace contextRef="#ctx0" brushRef="#br0" timeOffset="1">965 94 18793,'0'0'3553,"188"15"-3841,-74-5-208,13 0-1681,-17-2-3778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1.7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4 247 12182,'0'0'7502,"-1"-1"-7417,1 1 0,-1-1 1,1 0-1,0 1 1,-1-1-1,1 0 0,0 1 1,0-1-1,0 0 0,-1 0 1,1 1-1,0-1 1,0 0-1,0 0 0,0 1 1,0-1-1,0 0 0,1 0 1,-1 1-1,0-2 0,5-3-55,-1 1-1,1 1 0,0-1 1,0 1-1,1 0 0,-1 0 0,0 0 1,1 1-1,10-4 0,6-3-7,62-25 23,-45 19-381,74-38 0,-111 52 282,0 0-1,0 0 1,0-1-1,0 1 1,0 0-1,-1-1 1,1 1-1,0-1 1,-1 1-1,1-1 1,-1 0-1,1 0 1,-1 1-1,0-1 1,0 0-1,0 0 1,0-1-1,0 1 1,0 0-1,-1 0 1,1 0-1,-1 0 1,1-1-1,-1 1 1,0 0-1,0-1 1,0-2-1,-1 3 82,0 0-1,0 0 1,0 0-1,0 1 1,0-1-1,0 0 1,-1 1-1,1-1 1,0 1-1,-1 0 1,1-1-1,-1 1 1,0 0-1,1 0 1,-1 0-1,0 0 1,0 0-1,0 0 1,0 1-1,0-1 1,0 0-1,0 1 1,0 0-1,0-1 1,0 1-1,0 0 1,0 0-1,-3 1 1,-12-1 210,15 0-210,11 0-193,2 1 181,1 1-1,-1 0 1,0 1-1,18 7 0,-26-10-11,-1 1 0,1 0-1,-1 1 1,1-1 0,-1 0-1,0 1 1,1-1 0,-1 1-1,0 0 1,0 0 0,0 0-1,-1 0 1,1 0 0,0 0-1,-1 0 1,1 1 0,-1-1-1,0 0 1,0 1 0,0-1-1,0 1 1,0 0 0,0-1-1,-1 1 1,1 0 0,-1 2-1,0 37-5121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9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1 464,'0'0'0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19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 5827,'21'-61'7118,"-20"45"-5328,-5 18-3211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2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35 9973,'0'0'13907,"34"0"-13987,-32 0 72,-1 0 1,1 1-1,-1-1 0,1 1 0,-1-1 1,1 1-1,-1 0 0,1 0 0,-1-1 0,1 1 1,-1 0-1,0 0 0,1 1 0,-1-1 0,0 0 1,0 0-1,1 2 0,-1-2 1,-1-1 0,1 1 0,-1 0 0,0-1 0,1 1 0,-1-1 0,0 1 0,1 0 0,-1-1 0,0 1 0,0 0 0,1-1 0,-1 1 0,0 0 0,0-1 0,0 1 0,0 0 0,0-1 0,0 1 1,0 0-1,0 0 0,0-1 0,-1 1 0,1 0 0,0-1 0,0 1 0,0 0 0,-1-1 0,1 1 0,-1-1 0,1 1 0,0 0 0,-1-1 0,1 1 0,-1-1 0,1 1 0,-1-1 0,1 1 0,-1-1 0,1 0 0,-1 1 0,-1 0 0,-11 3-4,-1-1 0,1 0-1,-1-1 1,0 0 0,1-1 0,-1-1-1,-19-1 1,11 1-14,20 0 25,1 0-1,0-1 0,0 1 0,-1 0 1,1-1-1,0 1 0,0-1 0,0 1 1,0-1-1,0 1 0,-1-1 0,1 0 1,0 0-1,1 1 0,-1-1 0,0 0 1,0 0-1,0 0 0,0 0 0,1 0 1,-1 0-1,0 0 0,1 0 0,-1-1 1,1 1-1,-1 0 0,1 0 0,0 0 1,-1-1-1,1 1 0,0 0 0,0 0 1,0-1-1,0 1 0,0-2 0,0 1-8,0 0 0,0-1 0,0 1 0,0 0 0,1 0 0,-1 0 0,1 0 0,-1-1 0,1 1 0,0 0 0,0 0 0,0 0 0,0 0 0,0 1 0,0-1 0,0 0 0,1 0 0,-1 1 0,1-1 0,2-1 0,2 0-13,1 0-1,0 1 1,0 0 0,0 0-1,0 1 1,1 0 0,-1 0-1,0 0 1,1 1 0,8 1-1,-9-1-6,-7 0 25,1 1-1,0-1 0,-1 0 0,1 1 0,0-1 0,-1 0 0,1 1 0,-1-1 0,1 1 1,-1-1-1,1 1 0,-1-1 0,1 1 0,-1 0 0,1-1 0,-1 1 0,0-1 0,1 1 0,-1 0 1,0-1-1,0 1 0,0 0 0,1 0 0,-1-1 0,0 1 0,0 0 0,0-1 0,0 1 1,0 0-1,0 0 0,0-1 0,0 1 0,-1 0 0,1-1 0,0 1 0,0 0 0,-1 0 0,1 7-38,0-7-72,11-2-6192,8 0-240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28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26 11525,'0'0'6889,"0"-1"-6713,0 0 1,0 0 0,0 0-1,-1 0 1,1 1 0,0-1-1,0 0 1,0 0-1,-1 0 1,1 1 0,-1-1-1,1 0 1,0 0 0,-1 1-1,1-1 1,-1 0 0,1 1-1,-1-1 1,0 1 0,1-1-1,-1 1 1,0-1-1,0 0 1,-55 1 447,129-6-586,-71 6-121,-3 1 13,1-1 66,-1 1 1,0 0-1,1-1 1,-1 1-1,0-1 1,1 1-1,-1-1 1,0 1-1,1-1 1,-1 0-1,0 1 1,0-1-1,1 0 0,-1 0 1,0 1-1,0-1 1,0 0-1,0 0 1,1 0-1,-1 0 1,0 0-1,0 0 1,0 0-1,0 0 1,0-1-1,-33 2-78,32-1 81,-7 0-45,9 1 30,-1-1 0,0 0 0,1 0 0,-1 1 1,0-1-1,1 0 0,-1 0 0,0 0 0,1 0 1,-1 0-1,0 0 0,1 0 0,-1 0 0,0 0 1,1 0-1,-1 0 0,0 0 0,1 0 0,-1-1 1,1 1-1,-1 0 0,0-1 0,1 1 0,-1 0 1,1-1-1,-1 1 0,1 0 0,-1-1 0,1 1 1,-1-1-1,1 1 0,-1-1 0,1 1 0,0-1 1,-1 0-1,1 1 0,0-1 0,-1 1 0,1-1 1,0 0-1,0 13-6993,0 11-319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29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8692,'0'0'10778,"15"-4"-10455,3-2-280,-11 3-34,0 1-1,0-1 0,0 2 0,0-1 1,0 1-1,0 0 0,15 0 0,-22 38-328,-1-34 328,0-1 0,-1 1 0,1-1 0,-1 0 0,0 0 0,0 1 0,1-1 0,-1 0 0,-1-1 0,1 1 0,0 0 0,0-1 0,-1 1 0,1-1 0,0 0 0,-6 2 0,2 0 18,0 0 0,0-1 0,0 0 0,0 0 0,0-1 0,-10 2 0,18-25 294,2 16-286,0 1-1,0-1 1,1 1 0,0 1-1,0-1 1,0 1 0,1 0 0,-1 0-1,1 0 1,0 1 0,0 0-1,0 0 1,1 0 0,-1 1-1,1 0 1,-1 0 0,1 1 0,12-2-1,-18 3-131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59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66 17016,'0'0'3572,"0"-6"-3262,2 2-102,-1-1 0,0 1 1,1 0-1,0-1 0,0 1 0,0 0 1,1 0-1,-1 0 0,1 1 1,3-5-1,2-2 238,-9 40 236,3-12-703,-5 30 23,-17 94 0,0-7 13,-34 1176-71,54-1289 30,0-1 0,2 1 0,0-1 0,2 0 0,0 0 0,1 0 0,1 0-1,1-1 1,1 0 0,0 0 0,2-1 0,0 0 0,2 0 0,0-2 0,0 1 0,2-1 0,19 19 0,7 2 11,1-2 1,76 51 0,101 49-106,-180-114 74,29 19-14,1-4 0,135 53-1,-201-92 9,-10-6 10,-11-8-141,-10-3-668,-33-18-5867,35 26-848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3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18072,'0'0'3962,"0"13"-3748,0-3-168,0 60 256,-13 106 0,9-146-214,3-23-3817,-3-29-2146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3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19833,'0'0'3922,"31"-91"-3842,-23 91-80,-3 6-496,8 20-273,-9 11-767,-4 5-3058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4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1 290 18440,'0'0'1924,"10"21"-1374,-4-9-419,6 11 89,-1 0 0,-1 1 0,-1 0 0,-2 0 0,9 45 0,-14 52-44,14-129-45,5-10-124,-1-2 0,0 0 1,-2-2-1,-1 0 0,30-48 0,-5 8-5,-40 59 4,0-1-1,0 1 1,0 1-1,1-1 1,-1 0 0,1 1-1,0-1 1,0 1-1,5-4 1,-8 7-10,1 0 0,0 0 1,0 0-1,-1 1 0,1-1 0,-1 0 1,1 0-1,-1 0 0,0 0 0,1 1 0,-1-1 1,0 0-1,0 0 0,0 0 0,0 1 0,0-1 1,0 0-1,0 0 0,0 2 0,0-2 3,0 40-86,0 21 168,0-21-4507</inkml:trace>
  <inkml:trace contextRef="#ctx0" brushRef="#br0" timeOffset="1">676 0 19321,'0'0'4170,"1"9"-4117,8 75 127,-4-1-1,-9 143 1,3-213-162,-1 1 0,-1 0 0,0-1 0,-1 0 0,0 1 1,-8 15-1,8-21-106,1-1 0,-1 0 1,-1 0-1,1 0 0,-1 0 0,-1-1 1,1 0-1,-1 0 0,0 0 1,0-1-1,-13 9 0,18-13-80,-1 0 0,0-1 0,1 1 1,-1 0-1,0-1 0,1 1 0,-1-1 0,0 0 0,0 1 0,1-1 0,-1 0 0,0 0 0,0 0 0,1 0 0,-1-1 0,0 1 0,-2-1 1,-17-7-2984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4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 17016,'0'0'4146,"249"-83"-4146,-178 83-593,-10 0-1231,-17 2-3875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2.1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1 17192,'0'0'2401,"22"114"-2385,-22-90-16,0-3-64,-4-7-1217,-14-4-1088,-8-8-5026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15 253 17816,'0'0'3410,"16"-22"-2978,10-9-310,5-5 32,42-67-1,-70 100-127,-1 0 0,-1-1 0,1 0 0,0 1 0,-1-1 0,0 0 0,0 0 0,0 0 0,0 0 0,0-4 0,-1 7 83,-4 1-45,-4 0-56,0 1-1,-1 1 0,1-1 0,0 1 0,0 1 1,0-1-1,1 1 0,-1 1 0,1-1 1,0 1-1,-1 1 0,-11 10 0,14-12-4,0 1 0,0 0 1,1 1-1,0-1 0,0 1 0,0 0 0,0 0 0,1 0 0,0 1 0,0-1 0,0 1 0,1 0 0,0 0 0,0 0 0,0 0 0,1 0 0,0 0 0,-1 7 0,2-11-6,0 1-1,0-1 0,0 1 0,0-1 1,0 1-1,1-1 0,-1 1 0,1-1 0,-1 0 1,1 1-1,0-1 0,0 0 0,0 1 0,0-1 1,1 0-1,-1 0 0,0 0 0,1 0 1,0 0-1,2 2 0,1-1-21,0-1-1,0 0 1,0 0 0,0 0 0,0 0-1,1-1 1,-1 0 0,10 0 0,13 3-406,0-2 0,55-2 0,-73 0 334,0-1 0,0-1-1,0 0 1,-1 0 0,1-1-1,-1 0 1,1-1 0,-1 0 0,0 0-1,-1-1 1,15-9 0,-18 8 117,1 0 0,-1 0 0,0 0 0,-1-1 0,0 0 0,0 1 0,0-1 0,-1-1 0,0 1 0,2-10 0,-1 6 155,0 1 0,0 0 1,1 0-1,7-10 0,-10 17-119,1 0 0,0-1 0,0 1 0,0 0 0,0 1 1,0-1-1,1 0 0,-1 1 0,1 0 0,0 0 0,-1 0 0,1 0 0,0 1 0,7-3 0,2 1-38,-1 1-1,1 0 1,0 0 0,-1 1 0,1 1 0,0 0 0,0 1 0,16 3 0,-25-4-19,0 1 1,0 0 0,-1 0 0,1 0 0,0 1-1,-1-1 1,1 1 0,-1 0 0,0 0 0,1 0-1,-1 1 1,0-1 0,0 1 0,0-1 0,-1 1-1,1 0 1,-1 0 0,1 0 0,-1 1 0,0-1-1,0 0 1,-1 1 0,1-1 0,-1 1 0,1 0-1,-1 0 1,0-1 0,-1 1 0,1 0 0,0 5-1,0 6 74,-1 0 0,0-1-1,-1 1 1,0 0 0,-1-1-1,-1 1 1,0-1-1,-7 19 1,9-31-66,0 0-1,0 0 1,0 0-1,0 0 1,0 1-1,1-1 1,-1 0-1,1 0 1,0 0-1,0 0 1,0 1 0,0-1-1,0 4 1,1-5-6,0 0 1,0 0 0,0 0-1,1 0 1,-1 0-1,0 0 1,0-1 0,1 1-1,-1 0 1,0-1 0,1 1-1,-1-1 1,0 1-1,1-1 1,-1 0 0,1 1-1,-1-1 1,1 0 0,-1 0-1,1 0 1,-1 0 0,1 0-1,1-1 1,43 1-547,-1-2 0,0-2 0,81-19 0,-32-5-3980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6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296 167 18793,'0'0'4618,"-20"14"-4317,-60 44-218,60-46 270,29-24-247,-6 9-104,0 0-1,0 0 1,-1-1-1,0 1 0,1 0 1,-1-1-1,0 0 1,1-5-1,-3 9-2,0 0-1,0-1 1,0 1-1,0-1 1,0 1 0,0-1-1,0 1 1,0-1-1,0 1 1,-1 0-1,1-1 1,0 1 0,0-1-1,0 1 1,-1 0-1,1-1 1,0 1-1,-1-1 1,1 1 0,0 0-1,-1 0 1,1-1-1,0 1 1,-1 0 0,1 0-1,-1-1 1,1 1-1,0 0 1,-1 0-1,1 0 1,-1 0 0,1-1-1,-1 1 1,1 0-1,-1 0 1,1 0-1,-1 0 1,-26 6 4,-22 16 29,40-16-29,0 1 0,0 0-1,1 0 1,0 1 0,0 0-1,0 0 1,1 1 0,1 0-1,-1 0 1,1 1 0,1-1-1,0 1 1,0 0 0,1 1-1,1-1 1,-1 1 0,2 0-1,-1 0 1,1 0 0,1 0-1,0 0 1,1 0 0,0 1-1,3 17 1,-2-27-4,0 0-1,0 0 0,0 0 1,0-1-1,0 1 1,0 0-1,1 0 0,-1-1 1,1 1-1,-1-1 1,1 1-1,0-1 0,-1 0 1,1 1-1,0-1 1,0 0-1,0 0 0,0 0 1,0-1-1,0 1 1,0 0-1,0-1 0,0 1 1,1-1-1,-1 0 1,3 0-1,70 3-5,-57-3 4,5-2-43,0 0-1,0-1 1,0-1 0,-1-1 0,1-1 0,-1-1-1,0-1 1,-1-1 0,0-1 0,0-1 0,34-24-1,-42 26 34,-1 0-1,0-1 0,-1 0 0,0-1 0,0 0 1,-2 0-1,1-1 0,-1-1 0,-1 1 0,0-2 1,-1 1-1,0-1 0,-1 0 0,-1 0 1,0-1-1,-1 1 0,0-1 0,2-28 0,-5-96 596,-1 138-576,0 1 0,0 0 1,0 0-1,0 0 0,0 0 0,0 0 1,0 0-1,1 0 0,-1-1 0,0 1 1,0 0-1,0 0 0,0 0 0,0 0 1,0 0-1,0 0 0,0-1 0,0 1 0,0 0 1,0 0-1,0 0 0,0 0 0,0 0 1,-1 0-1,1-1 0,0 1 0,0 0 1,0 0-1,0 0 0,0 0 0,0 0 0,0 0 1,0 0-1,0 0 0,0-1 0,0 1 1,-1 0-1,1 0 0,0 0 0,0 0 1,0 0-1,0 0 0,0 0 0,0 0 1,0 0-1,-1 0 0,1 0 0,0 0 0,0 0 1,0 0-1,0 0 0,0 0 0,0 0 1,-1 0-1,1 0 0,0 0 0,0 0 1,0 0-1,0 0 0,0 0 0,0 0 1,-1 0-1,1 0 0,0 0 0,0 0 0,-6 9 50,-3 13-51,1 0 0,1 0 0,0 1-1,2 0 1,1 0 0,-1 25 0,2 147 69,4-115-158,-1-79 57,1 0 0,-1 0 0,0-1-1,1 1 1,-1 0 0,1 0 0,0-1 0,-1 1 0,1-1 0,-1 1-1,1 0 1,0-1 0,-1 1 0,1-1 0,0 1 0,0-1 0,-1 0 0,1 1-1,0-1 1,0 0 0,0 1 0,0-1 0,-1 0 0,1 0 0,0 0 0,0 0-1,0 0 1,0 0 0,0 0 0,0 0 0,-1 0 0,1 0 0,0 0 0,1-1-1,35-5-177,-17-2 181,1-1 0,-1-1 0,-1 0 0,0-1 0,0-2 0,-1 0 0,-1 0 0,0-2 0,-1 0 0,-1-1 0,18-23 0,-30 70 540,-1 57 0,-2-73-478,0-13-46,0 1 1,-1-1-1,1 1 0,0-1 1,1 1-1,-1-1 1,0 1-1,1-1 0,-1 1 1,1-1-1,0 1 1,2 3-1,-1-5-20,0 1 0,0-1 0,0 0 0,0 0-1,0 0 1,0-1 0,1 1 0,-1 0 0,0-1 0,1 0 0,-1 1 0,0-1 0,1 0-1,-1 0 1,0 0 0,3-1 0,11 1-40,-1-1 1,0-1-1,0 0 0,0-1 1,0-1-1,0 0 0,-1-1 0,0-1 1,18-9-1,-22 10 68,0-1 0,-1-1-1,0 1 1,0-2 0,0 1 0,-1-1-1,0 0 1,0-1 0,-1 0 0,-1 0-1,1-1 1,-1 1 0,5-12 0,-11 19 96,0 13 64,-17 129 240,17-139-401,0-1 0,1 1 0,-1 0-1,0-1 1,1 1 0,-1-1 0,1 1 0,-1-1-1,1 1 1,-1-1 0,1 1 0,0-1 0,-1 0-1,1 1 1,-1-1 0,1 0 0,0 0 0,-1 1-1,1-1 1,0 0 0,-1 0 0,1 0 0,0 0-1,-1 0 1,1 0 0,0 0 0,0 0 0,0 0-1,28 0-32,-22 0 15,10 0-47,0-2 1,0 1-1,-1-2 0,1-1 1,0 0-1,-1 0 0,24-12 1,-30 12 6,-1-1 0,1 0 0,-1-1 0,0 0 0,-1 0 0,1-1 0,-1 0 0,0 0 0,-1-1 1,0 0-1,0 0 0,10-19 0,-13 20 81,0 0 0,0 0 0,0 1 0,1-1 0,0 1 0,0 0 0,10-9 0,-13 14-12,0 0 1,0 0-1,-1 0 0,1 0 0,0 0 0,0 0 1,0 1-1,0-1 0,0 1 0,1-1 0,-1 1 1,0 0-1,0 0 0,0 0 0,0 0 0,0 0 1,0 0-1,0 1 0,0-1 0,0 1 0,0-1 0,0 1 1,0 0-1,0 0 0,0 0 0,0 0 0,0 0 1,-1 0-1,1 1 0,0-1 0,-1 0 0,1 1 1,2 3-1,0-1-3,0 0 1,0 1-1,-1-1 1,0 1-1,1 0 1,-2 0 0,1 1-1,0-1 1,-1 0-1,0 1 1,-1 0-1,2 5 1,0 6-4,-1 0-1,-1 32 1,-1-48-4,0 0 0,-1 1-1,1-1 1,0 0 0,-1 0-1,0 0 1,1 0 0,-1 1 0,1-1-1,-1 0 1,0 0 0,0 0-1,0 0 1,0-1 0,0 1 0,0 0-1,0 0 1,0 0 0,0-1 0,0 1-1,0-1 1,-2 2 0,-30 8-15,33-10-2,0 0 1,-1 0-1,1 0 0,-1 0 1,1 0-1,-1 0 0,1 0 1,0 0-1,-1 0 1,1 0-1,-1 0 0,1-1 1,0 1-1,-1 0 1,1 0-1,-1 0 0,1-1 1,0 1-1,-1 0 0,1-1 1,0 1-1,0 0 1,-1-1-1,1 1 0,0 0 1,0-1-1,-1 1 1,1-1-1,0 1 0,0 0 1,0-1-1,0 1 0,0-1 1,0 1-1,-1 0 1,1-1-1,0 1 0,0-1 1,0 1-1,0-1 1,1 1-1,-1 0 0,0-1 1,0 1-1,0-1 0,0 1 1,1-1-1,4-18-1250,20-1-1286,2-1-2751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21178,'0'0'3377,"1"5"-3246,14 212 361,-9-81-485,-6-131-152,1 0 0,-1 1 0,0-1 0,0 0 0,-1 0 0,0 1 0,0-1 1,-1 5-1,1-8-51,0 0 1,0-1 0,0 1 0,0-1 0,0 1-1,0-1 1,-1 0 0,1 1 0,0-1 0,-1 0-1,1 0 1,-1 0 0,1 0 0,-1 0 0,0 0-1,1-1 1,-1 1 0,0 0 0,0-1 0,1 1-1,-1-1 1,0 0 0,0 0 0,-2 1 0,-27 0-7393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16712,'0'0'5826,"185"-85"-5906,-120 85-624,-12 0-657,-14 10-303,-21 15-1586,-18 9-320,0-1-4513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7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0 235 6787,'0'0'11904,"33"-19"-11400,100-66-223,-125 81-229,-1-1 0,0 0 1,0-1-1,-1 1 1,1-1-1,-1-1 1,0 1-1,-1-1 1,6-8-1,-9 10 151,0-1-1,0 1 1,-1 0 0,0-1-1,0 1 1,0-1-1,-1 1 1,0-1 0,0-8-1,0 12-119,-13 6 304,-3 4-345,0 1 0,1 0 0,0 1 1,1 1-1,-21 19 0,30-24-35,0-1-1,-1 1 0,2 0 1,-1 0-1,1 1 1,0-1-1,0 1 1,1 0-1,0 0 0,0 1 1,1-1-1,0 0 1,0 1-1,0-1 1,1 1-1,0 8 0,1-15-15,0 1-1,1-1 1,-1 1-1,0 0 1,1-1-1,-1 1 1,1-1-1,-1 1 1,1-1-1,0 1 1,0-1-1,0 0 1,0 1-1,0-1 0,0 0 1,0 0-1,0 1 1,0-1-1,0 0 1,1 0-1,-1 0 1,0-1-1,1 1 1,-1 0-1,1 0 1,-1-1-1,1 1 1,-1-1-1,1 1 1,-1-1-1,3 0 0,58 5-517,-48-5 423,3 1-7,0-1-1,0 0 1,0-1 0,0-1-1,0 0 1,0-2-1,-1 0 1,0 0 0,0-2-1,0 0 1,0-1-1,-1 0 1,0-1 0,-1-1-1,15-11 1,6-7 239,-10 7 144,0 1 0,31-16 1,-48 30-217,0 1 0,1 1 0,-1-1 1,1 1-1,0 0 0,0 1 0,0 0 0,0 1 1,1 0-1,-1 0 0,16 2 0,-24-1-50,0 0 0,0 0 0,0 1-1,0-1 1,0 1 0,0-1 0,0 1 0,0-1-1,0 1 1,0 0 0,0-1 0,0 1 0,-1 0-1,1 0 1,0 0 0,0-1 0,-1 1 0,1 0-1,-1 0 1,1 0 0,-1 0 0,1 0-1,-1 0 1,0 0 0,1 2 0,3 41 311,-4-32-225,-1 0 0,-1-1 0,0 1-1,0 0 1,-6 13 0,7-23-80,0 0 0,0 0 0,0 0-1,1 0 1,-1 0 0,1 0 0,-1 1-1,1-1 1,0 0 0,0 0 0,0 0-1,0 4 1,0-5-12,1 0 0,-1-1 1,0 1-1,1 0 0,-1 0 0,0-1 1,1 1-1,-1 0 0,1-1 0,-1 1 0,1 0 1,0-1-1,-1 1 0,1-1 0,0 1 1,-1-1-1,1 1 0,0-1 0,0 1 0,-1-1 1,1 0-1,1 1 0,4 0-24,1 0 0,0-1 0,-1 1-1,1-1 1,0-1 0,11-1 0,-8 1 1,35-6-1095,-1-2 0,-1-2 0,62-23 0,-29 5-4604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7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19001,'0'0'4236,"-2"11"-4006,-26 113-177,-21 115 46,9-21-334,40-245-42,-6-49 0,4 62 231,2 3 51,-2 0 1,1 0 0,-1 0-1,-1 0 1,0 0 0,0 0-1,-9-17 1,12 28 1,-1 0 0,1-1 0,0 1-1,0-1 1,-1 1 0,1 0 0,0 0-1,-1-1 1,1 1 0,0 0 0,-1-1 0,1 1-1,-1 0 1,1 0 0,0 0 0,-1 0 0,1-1-1,-1 1 1,1 0 0,-1 0 0,1 0 0,-1 0-1,1 0 1,0 0 0,-1 0 0,1 0 0,-1 0-1,1 0 1,-1 0 0,1 1 0,0-1 0,-1 0-1,1 0 1,-1 0 0,1 0 0,0 1 0,-1-1-1,1 0 1,-1 0 0,1 1 0,0-1 0,-1 0-1,1 1 1,0-1 0,0 0 0,-1 1 0,1-1-1,0 0 1,0 1 0,0-1 0,-1 1 0,1-1-1,0 1 1,-12 22 0,7-5 12,0 0 1,1 0 0,1 0 0,0 1 0,1-1 0,2 34-1,1-48-18,-1-1-1,1 1 0,0 0 1,0-1-1,0 1 0,1-1 0,-1 1 1,1-1-1,0 0 0,0 1 1,0-1-1,0 0 0,0 0 1,1-1-1,0 1 0,-1 0 0,1-1 1,0 1-1,0-1 0,0 0 1,0 0-1,1-1 0,-1 1 1,1 0-1,-1-1 0,1 0 0,5 1 1,8 3-89,0 0-1,0-2 1,1 0 0,28 0 0,-7-1-542,-1-2 0,1-2-1,70-12 1,-100 13 571,0-1 0,0-1-1,0 0 1,0 0 0,0 0 0,0-1 0,-1 0 0,0-1-1,0 0 1,0 0 0,-1-1 0,1 0 0,-1-1 0,-1 1-1,1-1 1,-1 0 0,0-1 0,-1 1 0,0-1-1,0 0 1,5-14 0,-5 0 1821,-4 14-503,-1 13-684,-1 26-522,1 33 126,0-60-189,0 1 0,1-1 0,0 0 0,0 0 0,0 1 0,0-1 0,1 0 0,-1 0 0,1 0 0,0 0 0,3 4 0,0-2-564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8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20425,'0'0'2674,"22"-34"-2690,-9 34-513,13 4-15,1 14-144,-10 3-1233,1 1-2641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20233,'0'0'1398,"-16"20"-1131,-48 66-104,62-83-160,0 0 0,0 0 0,1 0 0,0 1 0,-1-1 0,1 0 0,0 1 0,1-1 0,-1 0 0,1 1 0,-1-1 0,1 1 0,0-1 0,0 1 0,0-1 0,1 1 0,-1-1 0,1 1 0,0-1 0,0 1 0,0-1 0,1 0 0,-1 0 0,1 0 0,2 5 0,3 1 10,0-1 0,1 1 1,0-1-1,0-1 0,16 13 0,-8-8 1,-13-10-17,0 0 6,0 0 1,0 0-1,-1 0 1,1 0-1,-1 1 0,1-1 1,-1 1-1,0-1 1,0 1-1,0 0 1,-1 0-1,1 0 0,0 0 1,-1 0-1,0 0 1,0 0-1,0 0 1,0 1-1,0-1 0,0 4 1,-2-7-3,1 1 1,-1-1 0,1 1-1,0 0 1,-1-1-1,1 0 1,-1 1-1,1-1 1,-1 1 0,0-1-1,1 0 1,-1 1-1,1-1 1,-1 0-1,0 0 1,1 1-1,-1-1 1,0 0 0,1 0-1,-1 0 1,0 0-1,1 0 1,-1 0-1,0 0 1,1 0 0,-2 0-1,-24 0 37,21-1-19,-4 2 108,-9-4-1505,14-9-2905,4-5-2947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8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17864,'0'0'5603,"-18"73"-5491,5-4 64,13 0-48,0 0-96,0-5-16,0-7 80,0-4-96,0-10-64,0-7-336,-9-10-609,-17-15-1120,-5-9-2817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9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17064,'0'0'5389,"2"0"-5189,10-3-193,0 1 0,0 1 0,1 0 0,-1 1 1,14 1-1,18-1-10,-32 0-5,75-3-1026,0-3 0,151-31-1,-231 35 1161,-6 2-42,1 0 0,0 0 0,0 0 0,-1-1-1,1 1 1,0-1 0,-1 1 0,1-1 0,0 0 0,-1 1 0,1-1 0,-1 0 0,1 0-1,-1 0 1,0 0 0,1 0 0,-1-1 0,0 1 0,2-2 0,-18 5 978,-1 3-987,0 0 1,0 1 0,1 0 0,0 2 0,0 0 0,1 0 0,-17 14 0,25-17-76,0 0 1,0 0-1,1 1 1,0-1-1,0 1 0,0 0 1,1 1-1,0-1 1,0 1-1,1-1 1,0 1-1,0 1 1,0-1-1,1 0 1,0 0-1,0 1 1,1-1-1,-1 15 1,3-21-36,-1 0 0,1 0 0,-1 0 0,0-1 0,1 1 0,-1 0 0,1-1 0,0 1 0,-1 0 0,1-1 0,-1 1 0,1-1 0,0 1 0,0-1 0,-1 1 0,1-1 0,0 1 0,0-1 0,0 0 0,-1 1 0,1-1 0,0 0 0,0 0 0,0 0 0,0 0 0,0 1 0,-1-1 0,1-1 0,0 1 1,0 0-1,0 0 0,0 0 0,0 0 0,-1 0 0,3-1 0,35-9-264,-30 6 243,0-1 0,0-1 0,0 1 0,-1-1 0,0 0 0,0-1 0,-1 1 0,1-2 0,8-12 0,44-80 242,-43 71 33,-12 21 11,5-4 677,-9 12-898,1 0-1,-1 0 1,1 0 0,0 1 0,-1-1 0,1 0-1,-1 1 1,1-1 0,-1 0 0,1 1-1,-1-1 1,1 1 0,-1-1 0,1 1 0,-1-1-1,0 1 1,1-1 0,-1 1 0,0 0 0,1-1-1,-1 1 1,0-1 0,0 1 0,1 0-1,-1-1 1,0 2 0,8 15-66,-2-1-52,0 0 0,2-1 0,0 0 0,1 0 0,0-1 1,1 0-1,17 16 0,-19-21-2477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2.5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42 16600,'0'0'5922,"3"-4"-5810,-2 3-114,0 0-1,0 0 1,0 0-1,0 0 0,0 0 1,1 0-1,-1 0 1,0 0-1,0 0 0,1 1 1,-1-1-1,0 0 1,1 1-1,-1-1 0,1 1 1,-1-1-1,1 1 1,-1 0-1,1 0 0,-1 0 1,2 0-1,1 0-8,-1 1 0,0 0-1,0 0 1,0 0 0,0 0-1,0 0 1,0 1 0,0-1 0,0 1-1,4 3 1,28 27 23,-29-25-168,0-1 0,0 0 1,1 0-1,0-1 0,14 9 0,-20-14 115,1 1 1,-1-1 0,1 1-1,-1-1 1,1 0 0,-1 0-1,1 0 1,-1 0 0,1 0-1,-1 0 1,1 0-1,-1-1 1,1 1 0,-1 0-1,0-1 1,1 1 0,-1-1-1,1 1 1,-1-1 0,0 0-1,0 0 1,1 0-1,-1 1 1,0-1 0,0 0-1,0-1 1,0 1 0,0 0-1,0 0 1,0 0 0,0 0-1,-1-1 1,1 1-1,0-2 1,22-54-1449,-20 47 1403,-3 8 97,0 1 0,1 0 0,-1-1 0,0 1 1,1 0-1,-1 0 0,1-1 0,-1 1 0,1 0 0,0 0 1,-1 0-1,1 0 0,0-1 0,0 1 0,0 0 0,0 0 1,0 1-1,0-1 0,0 0 0,0 0 0,0 0 0,0 1 1,0-1-1,0 1 0,1-1 0,-1 1 0,0-1 0,0 1 1,1-1-1,1 1 0,-1 1 27,0 0 0,1 0 0,-1 0 0,0 0-1,0 0 1,0 1 0,0-1 0,0 0 0,0 1 0,0 0 0,-1 0 0,1-1 0,0 1-1,-1 0 1,3 4 0,7 9 91,-1 0-1,-1 1 0,0 0 0,-1 0 1,0 1-1,-1 0 0,-1 0 0,-1 0 1,-1 1-1,0 0 0,-1 0 0,0 33 1,-2-50-188,-1-1 1,0 1 0,0 0-1,0 0 1,-1-1 0,1 1 0,0 0-1,0-1 1,0 1 0,0 0-1,-1-1 1,1 1 0,0 0 0,-1-1-1,1 1 1,0-1 0,-1 1-1,1 0 1,-1-1 0,1 1-1,-1-1 1,1 1 0,-1-1 0,1 0-1,-1 1 1,0-1 0,1 1-1,-1-1 1,0 0 0,1 0-1,-1 1 1,0-1 0,1 0 0,-1 0-1,0 0 1,1 0 0,-1 0-1,0 0 1,1 0 0,-1 0-1,0 0 1,0 0 0,1 0 0,-1 0-1,0 0 1,1-1 0,-1 1-1,0 0 1,1-1 0,-1 1-1,1 0 1,-1-1 0,-1 0 0,-6-10-5214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9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17576,'0'0'3684,"38"4"-3526,117 21-22,-152-25-130,1 1 0,-1 0 0,0 0 0,0 0 0,0 0 0,0 0 1,0 1-1,0-1 0,0 1 0,-1 0 0,1 0 0,0 0 0,-1 0 0,0 0 0,1 0 0,-1 1 0,0-1 1,0 1-1,0 0 0,-1 0 0,1-1 0,-1 1 0,1 0 0,-1 0 0,0 1 0,0-1 0,0 0 0,-1 0 1,1 0-1,-1 0 0,0 1 0,0-1 0,0 0 0,0 1 0,0-1 0,-1 0 0,-1 6 0,1 9 19,2-1-7,-2 35-25,1-51 9,0 1 0,0-1 0,0 0 0,0 0 0,-1 0 0,1 0 0,0 1 0,-1-1 1,1 0-1,0 0 0,-1 0 0,0 0 0,1 0 0,-1 0 0,0 0 0,1 0 0,-1 0 0,0 0 1,0-1-1,0 1 0,0 0 0,0 0 0,0-1 0,0 1 0,0-1 0,0 1 0,0-1 1,0 1-1,0-1 0,0 1 0,0-1 0,-3 0 0,3-14 481,0 6-469,2 1 0,-1-1 0,1 1 0,0-1 0,1 1 0,0 0 0,0 0 0,0 0 0,1 0 0,0 0 0,0 0 0,1 0 0,0 1 0,0 0 1,1 0-1,-1 0 0,1 0 0,7-5 0,-2 0-7,-1 1-6,0 1 0,0 0 1,1 0-1,0 1 0,0 0 1,1 0-1,0 1 0,17-8 0,-27 15-1,-1 0-1,1 0 0,0 0 0,0-1 0,-1 1 0,1 0 0,0 0 0,-1 0 1,1 0-1,0 0 0,-1 0 0,1 1 0,0-1 0,-1 0 0,1 0 1,0 0-1,-1 1 0,1-1 0,0 0 0,-1 1 0,1-1 0,-1 0 1,1 1-1,0-1 0,-1 1 0,1-1 0,-1 1 0,0-1 0,2 2 1,7 24-20,-6 40 16,-3-56 13,-1 8-318,0-9 414,1 0 0,0 0 0,1 0-1,0 0 1,2 11 0,-2-18-259,-1-1 0,1 1-1,0 0 1,0 0 0,-1-1 0,1 1 0,0 0 0,0-1 0,1 1 0,-1-1 0,0 1-1,0-1 1,1 0 0,-1 1 0,1-1 0,-1 0 0,1 0 0,-1 0 0,1 0 0,0 0-1,0-1 1,-1 1 0,1 0 0,0-1 0,0 1 0,0-1 0,0 0 0,-1 1 0,1-1-1,3 0 1,20 0-6561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0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37 18745,'0'0'3561,"0"6"-3350,0 26-35,17-37 0,-16 4-177,0 0 0,0-1 0,-1 1 0,1-1 0,0 1 0,0-1 0,-1 0 0,1 1 0,-1-1 0,1 0 0,-1 1-1,0-1 1,0 0 0,1 0 0,-1 1 0,-1-1 0,1 0 0,0 1 0,0-1 0,-1 0 0,1 1 0,0-1 0,-1 0 0,0 1 0,1-1 0,-1 1 0,0-1 0,0 1-1,0-1 1,0 1 0,0-1 0,0 1 0,0 0 0,-1 0 0,1 0 0,0 0 0,-1 0 0,1 0 0,-1 0 0,1 0 0,-1 0 0,1 0 0,-1 1 0,0-1 0,1 1 0,-1 0-1,0-1 1,1 1 0,-1 0 0,0 0 0,0 0 0,-1 0 0,-15-1 16,1 1-1,0 1 1,0 0-1,-1 2 1,1 0-1,1 0 1,-24 9-1,34-10-5,1 1 0,0-1 0,0 1 0,-1 0 0,2 0 0,-1 1 0,0 0 0,1 0 0,0 0 0,0 0 0,0 0 0,0 1 0,0 0 0,1-1 0,0 1 0,0 1 0,1-1 0,-1 0 0,1 1 0,0-1 0,1 1 0,-1 0 0,1-1 0,0 1 0,0 8 0,0-7 0,1 0 0,-1 0 0,2 0 1,-1 0-1,1 0 0,-1 0 1,2 0-1,3 12 0,-4-16-10,1-1 0,0 1 0,0 0 0,0-1 1,0 0-1,0 1 0,1-1 0,-1 0 0,1 0 0,-1 0 0,1 0 0,0-1 0,0 1 0,0-1 0,0 1 0,0-1 0,0 0 0,0 0 0,0-1 1,7 2-1,18 1-63,1 0 1,0-2 0,0-1 0,0-1-1,0-1 1,-1-2 0,1-1 0,-1-1-1,0-2 1,-1 0 0,1-2 0,-2-1-1,1-1 1,-2-2 0,0 0 0,31-24-1,-50 34 109,-1 0 0,1-1-1,-1 0 1,0 0-1,-1-1 1,1 1 0,-1-1-1,0 0 1,-1 0-1,1 0 1,-1-1 0,-1 1-1,1-1 1,-1 0-1,0 0 1,0 1 0,-1-1-1,0-1 1,0 1-1,-1-12 1,-26 22 443,17 0-480,-1 0-1,0 1 1,1 0-1,0 1 1,0 0-1,0 1 1,0 0-1,1 0 1,0 0-1,1 1 1,-1 1-1,1-1 1,1 1-1,-1 0 1,1 1-1,1-1 1,-1 1-1,2 1 1,-1-1-1,1 0 1,1 1-1,-1 0 1,2 0-1,-1 0 1,1 0-1,0 17 1,2-13 4,-1-8-4,1 1 1,0-1-1,1 0 0,-1 1 1,1-1-1,3 9 1,-3-13-12,0 0 1,0 0 0,0 0 0,0-1-1,0 1 1,1 0 0,-1 0 0,1-1-1,-1 1 1,1-1 0,0 0 0,-1 1-1,1-1 1,0 0 0,0 0-1,0 0 1,0 0 0,0 0 0,0 0-1,0-1 1,0 1 0,4 0 0,19 3-151,-1-1 0,1-1 0,0-1 0,1-1 1,46-7-1,-53 4-690,1-1-1,-1-1 1,0 0 0,27-13 0,13-14-7369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0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12950,'0'0'12342,"0"4"-12342,0-2-112,0 2-673,-31 0-1376,-35-2-9876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2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19993,'0'0'2652,"24"-8"-2620,81-26-27,-98 31-5,1 1 0,-1 0 0,1 0 0,-1 0 0,1 1-1,0 0 1,0 1 0,-1 0 0,16 1 0,-17 0-1,-5 1-3,1 1 1,-1 0-1,0 0 0,-1-1 1,1 1-1,0 0 1,-1 0-1,1 0 1,-1-1-1,0 1 0,0 0 1,0 0-1,0 0 1,-2 5-1,2-1 20,-2 68 228,2 63-12,1-119-217,1-1 0,1 0 0,1 0 0,0 0 0,9 22 0,-11-34-27,1 0 0,0-1 0,0 1 1,0-1-1,0 0 0,1 0 0,0 0 0,0 0 0,1-1 0,-1 1 0,1-1 1,0-1-1,0 1 0,0 0 0,1-1 0,9 4 0,-3-3-84,0 0 1,0-1-1,1 0 0,-1-1 0,1-1 0,-1 0 0,15 0 1,-27-1 93,0 0 0,1 0 1,-1 0-1,0 0 0,0 0 1,1 0-1,-1 0 0,0 0 1,0 0-1,1 0 0,-1 0 1,0 0-1,0 0 0,1-1 1,-1 1-1,0 0 0,0 0 1,0 0-1,1 0 0,-1 0 1,0 0-1,0-1 0,0 1 1,1 0-1,-1 0 0,0 0 1,0-1-1,0 1 0,0 0 1,0 0-1,1 0 0,-1-1 1,0 1-1,0 0 0,0 0 1,0-1-1,0 1 0,0 0 1,0 0-1,0-1 0,0 1 1,0-1 2,-1 1 0,1-1 0,-1 1 1,1-1-1,0 1 0,-1 0 0,1-1 1,-1 1-1,0-1 0,1 1 0,-1 0 1,1 0-1,-1-1 0,1 1 0,-1 0 1,0 0-1,1 0 0,-1 0 0,0 0 1,1-1-1,-1 1 0,0 0 0,1 1 1,-1-1-1,0 0 0,-12 0 45,-1 0 1,1 1-1,0 1 0,0 0 1,0 1-1,0 1 0,-21 7 0,28-8-26,0 0-1,0 1 0,0 0 1,0 0-1,0 0 0,1 0 1,0 1-1,0 0 0,0 0 0,1 0 1,-1 1-1,1 0 0,0 0 1,1 0-1,0 0 0,0 0 1,-3 9-1,2-5-2,2 0 1,-1 0 0,1 1-1,1-1 1,0 0 0,0 1-1,1-1 1,0 1 0,1-1-1,0 0 1,1 1-1,0-1 1,4 11 0,4 5-1,1 0 1,1-1 0,22 33 0,-21-37-17,0 0 0,-2 1 0,0 0 1,-2 1-1,10 33 0,-16-39 0,0 0-1,-1 0 1,0 0-1,-2 20 1,0-30-8,-1 1 1,0-1-1,0 0 1,-1 1-1,1-1 1,-2 0-1,1 0 0,-1 0 1,0-1-1,0 1 1,-1-1-1,-5 7 1,-1-1 3,0-1 0,-1-1 0,-1 0 0,1 0 0,-27 15 0,-75 34 16,8-5-51,91-51-2024,14-17-251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3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20249,'0'0'2073,"37"5"-2022,4 0-42,69 17 1,-107-21-8,1 0-1,-1 1 1,0-1 0,0 1 0,-1 0 0,1-1 0,0 1 0,-1 0 0,1 1 0,-1-1 0,1 0 0,-1 1 0,0-1 0,0 1 0,0 0 0,0-1 0,-1 1 0,1 0-1,-1 0 1,0 0 0,1 1 0,-1-1 0,-1 0 0,1 0 0,0 1 0,-1-1 0,0 0 0,0 1 0,0-1 0,0 0 0,0 1 0,-2 4 0,2 7 0,0-5-3,2 10-34,-2-1 1,0 1-1,-2 0 0,-3 21 1,4-36 26,0-1 0,-1 1 0,1 0 0,-1-1-1,0 1 1,0-1 0,-1 1 0,1-1 0,-1 0 0,0 0 0,0 0 0,0-1 0,-1 1 0,1-1 0,-1 1 0,0-1 0,0 0-1,0-1 1,0 1 0,0-1 0,-9 4 0,13-6 20,0 0 0,-1 0 0,1 0 0,-1 0 0,1 0 0,-1 0 0,1 0 0,0 0 0,-1-1 1,1 1-1,-1 0 0,1 0 0,0 0 0,-1 0 0,1-1 0,-1 1 0,1 0 0,0 0 0,-1-1 0,1 1 0,0 0 0,0-1 0,-1 1 0,1 0 0,0-1 0,0 1 0,-1-1 0,1 1 0,0 0 0,0-1 0,0 1 0,0-1 0,0 1 1,-1 0-1,1-1 0,0 1 0,0-1 0,0 1 0,0 0 0,0-1 0,0 1 0,0-1 0,1 0 0,-1-27 6,0 20 8,0-8-19,1 1 0,1-1 0,0 0 0,1 1 0,0 0 0,2-1 0,0 2 0,0-1 0,1 0 0,1 1 0,1 0 0,0 1 1,0-1-1,1 2 0,1-1 0,13-12 0,-20 22-4,0-1 1,1 1-1,0 0 1,0 0-1,0 0 1,0 0-1,0 1 1,1 0-1,-1 0 0,1 0 1,-1 0-1,1 1 1,0-1-1,0 1 1,0 1-1,-1-1 1,1 1-1,0-1 1,0 1-1,0 1 1,0-1-1,0 1 1,0 0-1,0 0 1,-1 0-1,1 1 1,0-1-1,-1 1 0,1 0 1,-1 1-1,0-1 1,0 1-1,0 0 1,0 0-1,0 0 1,0 0-1,-1 1 1,0-1-1,1 1 1,-2 0-1,1 0 1,0 0-1,-1 0 1,1 1-1,-1-1 1,0 1-1,-1 0 0,1-1 1,-1 1-1,0 0 1,0 0-1,0 7 1,0 67-114,-2-86 139,1 4-43,0-1-1,0 1 1,0 0 0,0 0 0,1 0 0,-1-1-1,1 1 1,0 0 0,0 0 0,0 0-1,0 0 1,1 0 0,2-4 0,12-16-6,2 1 1,32-32-1,-50 54 19,0 0 1,1-1-1,-1 1 1,1-1-1,-1 1 1,0 0-1,1-1 1,-1 1-1,1 0 0,-1-1 1,1 1-1,0 0 1,-1 0-1,1 0 1,-1-1-1,1 1 1,-1 0-1,1 0 0,-1 0 1,1 0-1,0 0 1,-1 0-1,1 0 1,-1 0-1,1 0 1,-1 0-1,1 1 0,0-1 1,-1 0-1,1 0 1,-1 0-1,1 1 1,-1-1-1,1 0 0,-1 1 1,1-1-1,-1 0 1,0 1-1,1-1 1,-1 1-1,1-1 1,-1 1-1,0-1 0,1 1 1,-1-1-1,0 1 1,13 26-12,-12-23 23,9 23 34,-5-12-21,0-1-1,0 0 1,2 0-1,15 24 1,-19-34-21,0 0 1,1 0-1,0 0 0,-1-1 1,1 1-1,1-1 1,-1 0-1,0 0 0,1-1 1,0 1-1,-1-1 0,1 0 1,0 0-1,0-1 1,0 0-1,0 1 0,1-2 1,6 2-1,6-2-36,1 0-1,-1 0 1,0-2-1,1 0 1,-1-2 0,0 0-1,0 0 1,-1-2-1,1 0 1,-1-1 0,-1-1-1,1-1 1,-1 0-1,-1-1 1,0 0-1,0-2 1,-1 0 0,20-21-1,-31 28 29,1 0-1,-1-1 1,0 1-1,0-1 1,0 0 0,-1 0-1,0 0 1,0 0-1,-1 0 1,0-1-1,0 1 1,0-1-1,-1 1 1,0 0 0,-1-12-1,1 13 8,0 4 9,0 0-1,-1 0 1,1 1 0,0-1 0,-1 0 0,1 0 0,0 0 0,-1 1-1,1-1 1,-1 0 0,0 0 0,1 1 0,-1-1 0,1 1-1,-1-1 1,0 0 0,0 1 0,1-1 0,-1 1 0,0 0 0,0-1-1,0 1 1,1 0 0,-1-1 0,0 1 0,0 0 0,0 0-1,0 0 1,0-1 0,0 1 0,1 0 0,-1 0 0,0 1-1,0-1 1,0 0 0,0 0 0,0 0 0,0 0 0,1 1 0,-1-1-1,0 0 1,-1 2 0,-3-1-3,0 0 0,0 1 0,0 0 0,0 0 0,0 0 1,1 1-1,-5 2 0,2 2-11,0-1 0,1 1 0,-1 0 1,2 0-1,-1 1 0,1 0 0,0 0 0,1 0 1,0 0-1,0 1 0,1 0 0,0 0 0,0 0 1,1 0-1,1 0 0,-1 0 0,1 0 0,1 1 1,0 9-1,15-25-355,-4-3 357,-1-1 1,0 0-1,0-1 0,-1-1 1,0 1-1,9-19 0,12-13 372,-30 42-365,1 1 1,-1-1-1,1 1 0,-1-1 1,1 1-1,-1 0 1,1-1-1,-1 1 0,1 0 1,-1-1-1,1 1 1,-1 0-1,1 0 1,0-1-1,-1 1 0,1 0 1,-1 0-1,1 0 1,0 0-1,-1 0 0,1 0 1,-1 0-1,1 0 1,0 0-1,-1 0 1,1 0-1,-1 0 0,1 1 1,0-1-1,-1 0 1,1 0-1,-1 1 1,1-1-1,-1 0 0,1 1 1,-1-1-1,1 0 1,-1 1-1,1-1 0,-1 1 1,0-1-1,1 1 1,0 0-1,18 26-38,-16-23 51,4 7-222,8 12 445,30 34 0,-41-53-512,0 1 0,0-1 0,0 0 0,0-1 0,0 1 0,1-1 0,0 0 0,0 0-1,0 0 1,0-1 0,0 1 0,0-1 0,1-1 0,9 3 0,-1-4-3774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4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16007,'0'0'4176,"30"10"-3768,6 4-254,45 22 1,-79-34-144,0-1 0,0 0 0,0 1 0,0-1 0,0 1 0,0 0-1,0-1 1,0 1 0,-1 0 0,1 0 0,-1 0 0,1 0 0,-1 1 0,0-1 0,0 0 0,0 1-1,0-1 1,0 0 0,0 1 0,-1-1 0,1 1 0,-1-1 0,0 1 0,0-1 0,0 1-1,0 0 1,-1 4 0,0-3 3,0 1 0,0-1 0,-1 1-1,0-1 1,0 0 0,0 1-1,0-1 1,-1 0 0,1-1 0,-6 7-1,4-5 3,-1-1-1,1 1 0,-1-1 1,0 0-1,0 0 0,0 0 1,0-1-1,-1 0 1,1 0-1,-1 0 0,-6 2 1,16-15 2,11-4-304,0 0-1,30-20 1,-25 20-104,0-1-1,22-22 1,-40 34 366,8-6 35,-1-1 0,0 0 0,0 0 0,-1-1 0,-1 0 0,0 0 0,6-13 0,-12 22 1382,-3 18-83,-13 30-783,11-38-483,1 0 1,1 0-1,-1 1 1,1-1-1,0 0 1,1 1-1,-1 8 1,2-11-39,0-1 1,0 1 0,0-1 0,1 0 0,-1 1-1,1-1 1,1 0 0,-1 1 0,4 7 0,-3-11-21,0 0 1,0 0 0,0 1-1,0-1 1,0-1-1,1 1 1,-1 0-1,1 0 1,0-1 0,-1 0-1,1 1 1,0-1-1,0 0 1,0 0 0,0-1-1,-1 1 1,1-1-1,5 1 1,8 2-93,1-1 0,-1-1 0,0 0-1,0-1 1,1-1 0,-1-1 0,0 0 0,0-1 0,0 0 0,0-2 0,-1 0 0,0 0-1,0-1 1,0-1 0,0-1 0,-1 0 0,-1-1 0,1 0 0,-1-1 0,-1-1 0,21-23-1,-31 100 2247,-1-55-2243,-1-8-152,1 1 1,-1-1-1,0 1 1,0-1 0,0 1-1,-1-1 1,1 1-1,-2 4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4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80 13622,'0'0'8388,"-26"-79"-8660,30 94-801,18 15 81,-9 6-2722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5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19449,'0'0'1857,"19"19"-1703,59 62-116,-75-78-42,-1-1 1,1 1 0,-1 0-1,0 0 1,0 0 0,0 0-1,0 0 1,0 0-1,-1 0 1,1 1 0,-1-1-1,0 1 1,0-1-1,0 1 1,0 0 0,-1-1-1,0 1 1,1-1-1,-1 1 1,-1 0 0,0 4-1,0 9-215,1-15 160,-1 0-1,1 0 1,-1 0-1,0 0 1,0 0-1,0 0 0,0-1 1,0 1-1,0 0 1,0 0-1,-1-1 1,1 1-1,0-1 1,-1 1-1,0-1 0,1 0 1,-1 0-1,0 0 1,1 0-1,-1 0 1,0 0-1,0 0 1,0 0-1,0-1 0,0 1 1,0-1-1,0 1 1,0-1-1,0 0 1,0 0-1,0 0 0,0 0 1,0 0-1,0 0 1,0-1-1,-3 0 1,4-27 272,1 17-212,2 1 0,-1-1 0,2 1 0,-1-1 0,1 1 1,1 0-1,0 0 0,0 0 0,11-18 0,-6 14 1,0 1-1,1 0 1,1 0 0,0 1 0,22-20-1,-32 31 12,0 0-1,0 0 0,0 0 0,1 0 0,-1 0 0,0 0 1,1 0-1,-1 1 0,0-1 0,1 1 0,-1-1 0,1 1 1,-1-1-1,1 1 0,-1 0 0,1-1 0,-1 1 0,1 0 1,-1 0-1,1 0 0,-1 0 0,1 1 0,-1-1 0,1 0 1,-1 1-1,1-1 0,-1 1 0,1-1 0,-1 1 0,0 0 0,1-1 1,-1 1-1,0 0 0,0 0 0,1 0 0,-1 0 0,0 0 1,0 0-1,0 0 0,0 1 0,0-1 0,-1 0 0,1 1 1,0-1-1,0 0 0,-1 1 0,1 1 0,5 11 76,-1-1 1,-1 1-1,0 0 0,2 16 0,-3-15 16,-2-11-173,0 0 0,0 0 0,0 1 1,1-1-1,0 0 0,-1 0 0,1 0 0,0-1 0,4 6 0,-4-8-32,-1 0 0,0 0 0,1 0 0,-1 0 0,1 0 0,-1-1 0,1 1 0,-1 0 0,1-1 0,-1 1 0,1-1 0,-1 0 0,1 0 0,0 1 0,-1-1 0,1 0 0,-1 0 0,1-1 0,0 1 0,-1 0 0,1 0 0,-1-1 0,1 1 0,-1-1 0,1 1 0,-1-1 0,1 0 0,-1 0 0,3-1 0,5-4 17,-1-1 1,1 0-1,-1 0 1,-1 0-1,1-1 1,-1-1-1,-1 1 1,0-1-1,0 0 1,9-19-1,22-28 2518,-37 55-2386,0 1-1,0-1 1,0 1-1,0 0 0,1-1 1,-1 1-1,0 0 1,0-1-1,1 1 0,-1-1 1,0 1-1,1 0 1,-1 0-1,0-1 0,1 1 1,-1 0-1,1 0 1,-1-1-1,0 1 0,1 0 1,-1 0-1,1 0 1,-1 0-1,1-1 0,-1 1 1,1 0-1,-1 0 1,0 0-1,1 0 0,-1 0 1,1 0-1,-1 0 1,1 1-1,-1-1 0,1 0 1,-1 0-1,0 0 1,1 0-1,-1 0 0,1 1 1,-1-1-1,0 0 1,1 0-1,-1 1 0,1-1 1,-1 0-1,0 1 1,1-1-1,8 22 195,-9-21-208,3 9 74,0 0 0,1 0 0,-1 0 0,2-1 1,0 1-1,10 14 0,-12-20-115,0-1-1,0 0 1,0 0-1,0-1 1,1 1-1,-1-1 1,1 1-1,-1-1 1,1 0 0,0-1-1,0 1 1,0-1-1,0 1 1,0-1-1,0 0 1,1-1-1,-1 1 1,0-1 0,7 0-1,2 0-28,-1-2 0,0 1 0,0-1 1,0-1-1,0 0 0,0-1 0,-1 0 0,1-1 0,-1 0 0,0-1 0,-1 0 1,0-1-1,0 0 0,0-1 0,0 0 0,-1 0 0,-1-1 0,0 0 0,10-13 0,-17 21 42,2-3 108,0 0 1,0 0-1,1 0 1,0 0-1,-1 1 0,1 0 1,0 0-1,5-3 1,-7 27 618,-15 221-495,12-256-6711,-3-7-9710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5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20041,'0'0'3378,"0"-50"-3378,13 50-1617,-4 14-848,-4 6-2433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5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19049,'14'4'266,"-1"2"1,-1-1 0,1 2-1,-1 0 1,0 0-1,0 1 1,19 17 0,-26-20-198,0 1 0,1 0 0,-2 0 0,1 0 0,-1 1 0,0-1 0,0 1 1,-1 0-1,0 0 0,0 1 0,-1-1 0,1 1 0,-2-1 0,1 1 0,0 11 1,-1-13-79,0 0 0,-1 0 0,1 0 1,-1 0-1,-1 0 0,1 0 0,-1 1 1,0-1-1,0-1 0,-1 1 1,0 0-1,0 0 0,0-1 0,-1 1 1,0-1-1,0 1 0,0-1 0,0 0 1,-1-1-1,0 1 0,-6 5 0,-1 4-257,13-7 94,24-4 82,-13-3 141,-8 0-23,0 0 0,0 1 0,1-1-1,-1 1 1,0 1 0,0-1 0,0 1 0,0 0 0,0 0 0,-1 0 0,1 1 0,-1-1-1,1 1 1,-1 0 0,0 1 0,0-1 0,0 1 0,0 0 0,-1-1 0,0 2-1,0-1 1,5 9 0,-4-5 19,0 1 0,-1 0 0,0 1 0,-1-1-1,0 0 1,-1 1 0,1-1 0,-2 1 0,1-1-1,-2 1 1,-1 18 0,0-21-13,0 0 1,-1-1-1,0 1 0,0-1 0,0 1 1,0-1-1,-1 0 0,0 0 1,-1-1-1,1 1 0,-1-1 0,0 0 1,0 0-1,-1-1 0,1 1 1,-1-1-1,0 0 0,0-1 0,-1 1 1,-6 2-1,-6 2 91,0 0-1,-1-1 1,1-1-1,-1 0 1,-38 4-1,42-8-8,3 0-2,1-1 0,0 0-1,-1-1 1,1 0 0,0 0 0,-23-5 0,33 4-108,1 0 0,0 0 0,0 0-1,0 0 1,0 0 0,0 0 0,0 0 0,1 0 0,-1 0 0,0 0 0,0 0 0,1-1 0,-1 1-1,1 0 1,-1-1 0,1 1 0,0 0 0,-1-1 0,1 1 0,0 0 0,0-1 0,0 1 0,0-1-1,0 1 1,0-2 0,7-36 44,-3 31-54,0 1-1,1-1 1,-1 1 0,2 0 0,-1 0 0,1 1 0,0 0 0,10-9 0,61-42-113,-55 42 65,207-120-937,-71 46 303,-154 87 696,0 0 0,0 0 0,0 0 0,-1 0 0,1-1 1,-1 1-1,0-1 0,1 0 0,-1 0 0,-1 0 0,1 0 0,0-1 1,-1 1-1,0-1 0,1 0 0,-1 1 0,-1-1 0,1 0 0,-1 0 1,1 0-1,-1 0 0,0-1 0,-1 1 0,2-8 0,-22 11 425,14 2-427,0 0-1,0 0 1,0 0 0,0 1 0,0 0-1,0 0 1,1 1 0,-1-1-1,1 1 1,0 0 0,0 1 0,0-1-1,0 1 1,0 0 0,1 0-1,0 1 1,-1-1 0,2 1-1,-8 10 1,7-9-3,1 0 1,-1 0-1,1 0 0,0 0 0,0 1 1,1 0-1,0-1 0,0 1 0,1 0 0,-1 0 1,2 0-1,-1 0 0,1 0 0,0 0 1,0 0-1,1 0 0,2 11 0,-2-16-8,-1 0 1,1-1-1,0 1 0,0 0 0,0-1 0,0 1 0,1-1 0,-1 1 1,0-1-1,1 0 0,-1 0 0,1 1 0,-1-1 0,1 0 0,-1 0 1,1 0-1,0-1 0,-1 1 0,1 0 0,0-1 0,0 1 1,0-1-1,2 1 0,48 2-182,-44-3 139,17 0-288,-1-2 0,0-1 0,0 0 0,-1-2 0,1-1 0,-1-1 0,0-1 0,0 0 0,30-18 0,21-14-3374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3.1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1 185 10821,'0'0'5787,"7"-1"-5008,51-11-324,0-2 0,0-3 0,-2-2 0,81-40 0,-135 58-546,0 1 0,0-1 0,-1 0 0,1 0 0,0 0 0,-1 0 0,1 0 0,-1 0-1,1-1 1,-1 1 0,1 0 0,-1-1 0,0 1 0,0-1 0,0 0 0,0 1 0,0-1 0,0 0 0,0 0-1,0-1 1,-1 2 45,0 0-1,-1 0 1,1 0-1,-1 0 1,1 0-1,-1 0 1,0 0-1,1 0 1,-1 0-1,0 0 1,1 0-1,-1 1 1,0-1-1,0 0 1,0 1-1,0-1 1,0 0-1,0 1 1,0-1-1,0 1 1,0 0-1,0-1 1,0 1-1,-1-1 1,-10-2 578,0 0 0,1 1 1,-1 1-1,-19-1 1,28 1 574,3 0-1030,36 1-199,-35-1 131,1 1 1,0 0 0,0 0-1,0 0 1,0 0 0,0 0-1,0 0 1,0 1 0,0-1-1,0 1 1,0-1 0,0 1-1,0 0 1,-1-1 0,1 1-1,0 0 1,-1 0 0,1 1-1,0-1 1,-1 0 0,3 3-1,-3-1-87,1 1-1,-1 0 0,-1 0 0,1 0 0,0-1 0,-1 1 1,0 0-1,0 0 0,0 6 0,0-2-242,0 5-2862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 20762,'0'0'3180,"2"23"-2940,19 180-78,-11-120-519,-8-27-3858,-29-50-4549,22-7 7795,-20 1 1849,7-1 565,-1 2 0,0-1 0,0 2 1,-23 5-1,37-6-1273,1 0 1,-1 1 0,1 0-1,-1-1 1,1 2 0,0-1-1,-1 0 1,1 1 0,0 0-1,1 0 1,-1 0 0,0 0-1,1 1 1,0-1 0,0 1-1,0 0 1,0 0 0,1 0-1,-1 0 1,1 0 0,-3 10-1,4-13-158,1 0-1,-1 0 1,1 0-1,-1 0 0,1 1 1,-1-1-1,1 0 1,0 0-1,0 1 0,0-1 1,0 0-1,0 1 1,0-1-1,0 0 1,0 0-1,0 1 0,1-1 1,-1 0-1,0 0 1,1 1-1,-1-1 0,1 0 1,-1 0-1,1 0 1,0 0-1,0 0 0,-1 0 1,1 0-1,2 2 1,-1-2 5,1 0-1,0 0 1,-1 0 0,1 0 0,0-1 0,-1 1 0,1-1 0,0 0 0,0 0 0,-1 0-1,1 0 1,0 0 0,3-1 0,12-2 53,1-1 0,35-13 0,0 1-142,90-17-1,-54 15-2426,-45 8-2036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6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15655,'0'0'9973,"-35"0"-19001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453 98 18857,'0'0'5231,"-2"11"-4924,-3-6-282,1-1 0,-1 1 0,0-1 0,-1 0-1,1-1 1,-1 1 0,-6 3 0,-32 23 43,42-28-64,0 0 0,0 0 0,1 0 0,-1 0 0,0 1 0,1-1 0,0 1-1,0-1 1,-1 1 0,1-1 0,1 1 0,-1 0 0,0-1 0,1 1 0,-1 0 0,1 5 0,1-10-1,-1 0 0,1 0 0,0 0 0,0 0 0,0-1 0,1 2 0,-1-1 0,0 0 0,1 0 0,-1 0 0,1 1 0,0-1 0,-1 0 0,1 1 0,4-3 0,3-4 13,-4 3-14,0-1 0,0 0 0,0 0 0,-1 0 0,0-1 0,-1 1-1,1-1 1,-1 0 0,-1 0 0,4-13 0,-3 3-59,0-1-1,-2 0 1,0-23 0,-3 40 43,1 0 1,-1 1 0,1-1 0,0 1 0,-1 0-1,1-1 1,-1 1 0,1 0 0,-1 0 0,1 0-1,-1 0 1,1 0 0,-1 0 0,1 0-1,-1 1 1,1-1 0,-1 1 0,1-1 0,-3 2-1,-30 12 7,0 2-1,0 1 1,2 2-1,0 1 0,2 2 1,-42 36-1,61-49 8,0 1-1,1 0 1,0 0-1,1 1 1,0 0-1,1 0 1,0 1-1,1 0 1,0 1-1,0 0 1,2 0-1,0 0 1,0 1-1,1-1 1,1 1-1,0 0 1,1 0-1,1 0 1,0 1-1,1-1 1,2 23-1,-2-34-1,1 1 0,0-1 1,0 0-1,0 0 0,0 0 0,1 0 0,-1 0 0,1 0 0,0 0 0,0 0 0,0-1 0,0 1 0,0-1 0,0 0 0,1 1 0,-1-1 0,1 0 0,0 0 0,0 0 0,-1-1 0,1 1 0,0-1 0,0 0 0,1 0 0,-1 0 0,0 0 0,0 0 0,4 0 0,12 2-2,0 0-1,0-1 1,32-2-1,-35 0-10,-8 0 8,19 1-14,-1-1 1,1-1-1,-1-1 1,0-2-1,0 0 1,0-2-1,26-9 1,-52 15-17,1 0 0,0 0 0,-1 0 0,1 0-1,0 0 1,-1-1 0,1 1 0,-1 0 0,1 0 0,0 0 0,-1-1 0,1 1 0,-1 0 0,1-1-1,-1 1 1,1-1 0,-1 1 0,1 0 0,-1-1 0,1 1 0,-1-1 0,1 1 0,-1-1 0,0 0-1,1 1 1,-1-1 0,0 1 0,0-1 0,1 0 0,-1 1 0,0-1 0,0 0 0,0 1 0,0-1-1,0 1 1,0-1 0,0 0 0,0 1 0,0-1 0,0-1 0,0-1-931,3-2-2250,11-2-4457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5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15 19401,'0'0'4930,"0"-10"-4403,0 5-513,0 8 216,-2 57-227,-2 1 1,-3-1-1,-29 113 0,29-159 13,-3 12 22,10-26-59,0-8-1263,0-9-1018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32 16856,'0'0'4492,"0"-4"-4342,0-10 101,0 10 493,-31-2 64,-3 6-813,11-1-1518,0 0-3669,-1-1-6235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1 15447,'0'0'1905,"-149"100"-1905,114-74-560,-9 0-3650</inkml:trace>
  <inkml:trace contextRef="#ctx0" brushRef="#br0" timeOffset="1">146 518 10133,'0'0'7891,"-97"112"-7571,80-84-112,3 3-208,-3 1-288,17-1-1857,0 1-2001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1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13766,'0'0'5043,"-88"104"-4451,80-84-176,8 3-336,0 5-64,0 6-16,0 9-560,0 2-2049,8 5-3378</inkml:trace>
  <inkml:trace contextRef="#ctx0" brushRef="#br0" timeOffset="1">106 738 14839,'0'0'4914,"-26"132"-4786,52-86-16,-4 3-112,-5-1-1825,-8-3-528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2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11621,'0'0'10037,"13"109"-9557,14-80-304,8 5-176,9 3-64,-5 1-112,-4 3-896,0 7-1922,-22 5-5682</inkml:trace>
  <inkml:trace contextRef="#ctx0" brushRef="#br0" timeOffset="1">439 770 8772,'0'0'14070,"8"61"-14006,27-53-64,9 4-192,5-1-912,-6 7-2626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17640,'0'0'2897,"162"77"-4625,-110-61-4851</inkml:trace>
  <inkml:trace contextRef="#ctx0" brushRef="#br0" timeOffset="1">803 365 18216,'0'0'3602,"241"0"-3602,-171 4-1313,0 4-2336,-8-2-13175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2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17240,'0'0'2609,"254"6"-3105,-180-6-2626,-3 0-6962</inkml:trace>
  <inkml:trace contextRef="#ctx0" brushRef="#br0" timeOffset="1">873 59 11829,'0'0'10725,"145"4"-10437,-97-4-47,0 0-161,0 0-80,9 0-289,5-4-639,-5-3-2161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3.5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17400,'0'0'3898,"10"2"-3869,20 5 15,-1 2 0,1 2 0,-1 0 0,-1 2 0,-1 1 1,1 1-1,-2 2 0,-1 0 0,0 2 0,-1 1 0,-1 0 0,0 2 0,20 27 0,-23-25-20,-1 1 0,-1 1 0,-2 0 0,0 1 0,-2 1 0,-1 1 0,-1 0 0,-2 0 0,-1 1 0,-1 0 0,-1 1 0,-2 0 0,2 35 0,-6-30-22,1-3 26,-5 59 0,-6-74-316,6-15-1688,4-12-2285,6-11-7278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3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0 965 20457,'0'0'2530,"237"-83"-2530,-176 65-385,0-2-639,5-3-2546</inkml:trace>
  <inkml:trace contextRef="#ctx0" brushRef="#br0" timeOffset="1">1013 438 18745,'0'0'1824,"153"-116"-1503,-87 68-81,4 1-240,0 0-833,-8-3-351,-14 7-449,0-1-1889,-22 1-7379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3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1164 15239,'0'0'4466,"0"-101"-2929,0 68-753,9 3-400,13 1-176,0-1-160,0-2-32,4-1-16,0-1-80,-4-3-608,13-1-545,-8-3-655,-1-2-1762,-13-3-10164</inkml:trace>
  <inkml:trace contextRef="#ctx0" brushRef="#br0" timeOffset="1">342 306 17480,'0'0'1793,"0"-117"-1361,0 74-48,0 2-384,0 3-336,0 5-1313,0-1-2337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4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1188 17912,'0'0'2721,"-70"-128"-2048,61 92-561,9-1-112,0-9-448,-4-3-1073,-1-4-2353</inkml:trace>
  <inkml:trace contextRef="#ctx0" brushRef="#br0" timeOffset="1">141 355 20169,'0'0'1329,"-114"-130"-881,105 91-272,5-7-176,4-3-752,0 2-1441,-13 3-1857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4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1381 474 18200,'0'0'352,"-96"-107"-319,65 74 191,-4-1-176,-5 5-48,1 3-1073,-14 8-5634</inkml:trace>
  <inkml:trace contextRef="#ctx0" brushRef="#br0" timeOffset="1">596 127 14407,'0'0'5266,"-236"-77"-4770,192 59-496,-9 4-48,-8 6-976,-5 4-1,-4 2-1392,4-2-1441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4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1149 87 22426,'0'0'1249,"-241"-82"-1249,219 78-96,13 4-881,-8 0-1328,-1 0-2161</inkml:trace>
  <inkml:trace contextRef="#ctx0" brushRef="#br0" timeOffset="1">171 113 20217,'0'0'2305,"-131"-47"-3233,122 41-625,-4 0-2145,-5 4-848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1057 1 17224,'0'0'1521,"-254"49"-6436</inkml:trace>
  <inkml:trace contextRef="#ctx0" brushRef="#br0" timeOffset="1">0 263 15447,'0'0'336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5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1092 0 15095,'0'0'4082,"-250"16"-3634,202-10-448,-9 2-1137,-4 0-2288</inkml:trace>
  <inkml:trace contextRef="#ctx0" brushRef="#br0" timeOffset="1">220 111 11525,'0'0'2433</inkml:trace>
  <inkml:trace contextRef="#ctx0" brushRef="#br0" timeOffset="2">220 111 9220,'-176'80'945,"163"-72"-945,5 0-977,-14 2-6962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7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1268 0 16824,'0'0'2865,"-250"18"-2145,197-6-512,5 4-208,0 5 0,0 5-1040,4 2-977,9 1-544,4 1-4562</inkml:trace>
  <inkml:trace contextRef="#ctx0" brushRef="#br0" timeOffset="1">343 438 14967,'0'0'4242,"-241"103"-3874,214-79-288,10 5-80,-1 5-112,-4 1-1777,5 5-2113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8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 1 14022,'0'0'3330,"-110"110"-2802,84-82 225,9 3-561,12 3-160,-4 3-32,5 5-737,4-1-1264,0 1-496,0 1-2321,0 0-2465</inkml:trace>
  <inkml:trace contextRef="#ctx0" brushRef="#br0" timeOffset="1">110 630 5827,'0'0'7219,"-13"103"-4514,-18-72-1152,5 3-561,4 1-463,4 3-241,18 1-160,0 5-128,18-1-64,26 4-288,-9 5-657,-4-1-848,4 0-976,-9 0-8852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8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12118,'0'0'5362,"-5"110"-3857,-12-70-593,3-1-224,10 1-495,4-1-81,0-1-96,0 1-16,22 6-753,13 3-1040,0-1-3713</inkml:trace>
  <inkml:trace contextRef="#ctx0" brushRef="#br0" timeOffset="1">342 743 13830,'0'0'5523,"4"118"-4259,5-87-719,4 3-417,9 0-128,18 1-96,4 4-1409,8 5-1392,1 3-2338</inkml:trace>
  <inkml:trace contextRef="#ctx0" brushRef="#br0" timeOffset="2">859 1401 15207,'0'0'6611,"79"109"-6611,-31-97-208,9 2-1553,9 1-1296,4 1-3650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5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24 15511,'0'0'6638,"-4"-4"-6185,2 2-367,1 1-57,0-1 1,0 1-1,0-1 0,-1 1 0,1 0 0,0 0 0,-1 0 0,1-1 0,-1 1 1,1 1-1,-1-1 0,1 0 0,-1 0 0,-3-1 0,5 2 78,0 4-86,-1 15-35,1-1 0,1 1-1,1-1 1,1 0-1,0 1 1,1-1-1,1 0 1,1-1 0,9 20-1,-5-18-4,0 0 0,-2 0 0,0 1 0,-2 0 0,0 0 0,-1 1 0,-1 0 0,1 22 1,-2-33 152,-1-30-8928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0.6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649 0 9140,'0'0'10360,"48"0"-7556,-43 0-1465,63 0-2284,-66 0 1212,-28 1-160,-369 30 133,151-17-181,137-2 103,107 18-4,1 37-110,2 0 0,12 72 0,-10-101-29,-2 1-1,-3 51 1,0-42-11,8-18-5,-6-28 7,4-2-15,-5 0-32,-2-10-2623,-7-6-2559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8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16872,'0'0'3329,"197"71"-4417,-140-67-3154</inkml:trace>
  <inkml:trace contextRef="#ctx0" brushRef="#br0" timeOffset="1">672 333 18761,'0'0'2577,"267"2"-4450,-184-2-5186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17688,'0'0'3087,"39"6"-2716,128 20-369,119 1-2064,-201-22 373,87 2-1537,85-7 5397,-88-2 410,236-8-4462,-340 5 2365,-2-3 0,1-3 0,108-33-1,-61 14-1860,-53 16-2041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9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0 998 16520,'0'0'4642,"128"-108"-4818,-80 74-561,-4-5-623,4-3-2018,-9 3-4498</inkml:trace>
  <inkml:trace contextRef="#ctx0" brushRef="#br0" timeOffset="1">605 521 13014,'0'0'8340,"106"-122"-7364,-93 96-464,0-2-79,-4-1-177,0-5-128,-9-7-128,8-11-272,10-9-801,4-4-2128,8 2-15912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9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1549 20041,'0'0'1121,"-35"-106"-993,30 51 192,5-3 16,0-5-336,0-2-80,0-4-768,-4 2-1521,-18 6-6035</inkml:trace>
  <inkml:trace contextRef="#ctx0" brushRef="#br0" timeOffset="1">67 476 13798,'0'0'7540,"-62"-150"-7540,58 93 0,4-10-16,0-2-496,0-2-289,0 10-8963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0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939 860 19497,'0'0'560,"-96"-100"-384,83 62 160,4-3-224,9-2-112,-9 1-160,-4 5-2065,-5 3-864,-4 5-6083</inkml:trace>
  <inkml:trace contextRef="#ctx0" brushRef="#br0" timeOffset="1">229 231 19593,'0'0'1681,"-127"-112"-1377,109 90-128,10 0-176,3 3-464,-8 1-913,-13 0-1184,-5-2-4034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47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474 0 6259,'0'0'15863,"-13"8"-15575,4-8-160,-17 0 32,-14 0-144,-8 0-16,-18 2-320,-21 8-848,-1 2-1522,-9 0-3937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0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965 340 17112,'0'0'1761,"-236"-69"-3074,205 61-1648,0 0-2834</inkml:trace>
  <inkml:trace contextRef="#ctx0" brushRef="#br0" timeOffset="1">378 204 15383,'0'0'3202,"-219"-53"-6068,214 45-3601</inkml:trace>
  <inkml:trace contextRef="#ctx0" brushRef="#br0" timeOffset="2">106 42 15575,'0'0'945,"-105"-41"-9557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0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17160,'-44'0'0,"4"0"-128,1 0-80,8 0-657,-4 0-2544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43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56 14407,'0'0'6178,"9"3"-2461,-9-9-3576,-1-7-644,0 12 480,0 0 0,1 1 0,-1-1 0,0 1-1,0-1 1,0 1 0,0-1 0,0 1 0,0 0 0,0-1 0,0 1 0,0 0 0,0 0 0,0 0 0,0 0 0,-1 0 0,1 0-1,-1 0 1,1 0 143,5-4-220,5 9-122,-8-4 198,1 1-1,-1-1 1,0 0 0,0 0-1,0 1 1,0-1-1,0 1 1,0-1-1,-1 1 1,1-1 0,0 1-1,-1-1 1,1 4-1,-1 2-4,1-6 21,-1 0-1,0 0 1,0 0-1,0 0 1,0 0 0,0 0-1,0 0 1,0 0 0,0 0-1,-1 0 1,1 0 0,0-1-1,-1 1 1,1 0-1,0 0 1,-1 0 0,1 0-1,-2 1 1,0-1 19,0 0 0,0 0-1,0-1 1,-1 1 0,1 0 0,0-1 0,-1 0-1,1 1 1,0-1 0,-1 0 0,-4-1-1,7 1-5,-1 0-1,1 0 1,-1 0-1,0-1 1,1 1-1,-1 0 1,1 0-1,-1-1 1,0 1-1,1-1 0,-1 1 1,1 0-1,-1-1 1,1 1-1,0-1 1,-1 1-1,1-1 1,-1 1-1,1-1 1,0 1-1,-1-1 0,1 0 1,0 1-1,0-1 1,0 0-1,-1 1 1,1-1-1,0 1 1,0-1-1,0 0 0,0 1 1,0-2-1,0-31 14,0 19-57,2 14 39,0 0-1,0 1 1,0-1-1,0 1 1,0-1 0,0 1-1,-1-1 1,1 1 0,0 0-1,0 0 1,-1 0 0,1 0-1,0 0 1,1 2 0,-2-2-7,0 1 0,0-1 1,0 0-1,0 1 1,0-1-1,-1 1 1,1-1-1,0 0 1,-1 1-1,1-1 1,-1 1-1,0 0 0,1-1 1,-1 1-1,0-1 1,0 1-1,0 0 1,0-1-1,0 1 1,0-1-1,-1 1 0,1-1 1,0 1-1,-2 2 1,1-2 1,-1 0 0,0 0 1,1-1-1,-1 1 0,0 0 1,0-1-1,0 1 0,0-1 0,0 0 1,0 0-1,0 0 0,0 0 1,-1 0-1,-2 1 0,-9 2 0,0-1 0,0-1 1,-1 0-1,-15 0 0,-18-2 149,47-3-140,0 0 0,0 1 0,0-1 0,0 0 0,1 0 0,-1 0 0,1 0 1,0 0-1,0 0 0,0 0 0,0 0 0,1 0 0,-1 0 0,2-3 0,-1 3-3,0 1 0,0-1 0,1 1 0,-1 0 0,1 0 0,0 0 0,-1 0 0,1 0 0,0 0 0,0 0 0,1 1 0,-1-1 0,0 1 0,0-1 0,1 1 0,-1 0 0,1 0 0,-1 0 0,3 0 0,56-15 38,-52 14-31,-8 2-8,16-4 6,1 1-1,0 0 1,19 1-1,-34 2-10,-1-1 1,1 1-1,-1 0 0,1 0 0,0 0 0,-1 0 0,1 1 0,-1-1 1,1 1-1,-1 0 0,0-1 0,1 1 0,-1 0 0,0 0 0,1 1 0,-1-1 1,0 0-1,0 1 0,0-1 0,0 1 0,0 0 0,0 0 0,-1 0 0,1 0 1,-1 0-1,1 0 0,-1 0 0,0 0 0,1 0 0,-1 1 0,0 2 0,0-2 4,0 0-1,-1 1 0,1-1 0,-1 0 0,0 1 0,0-1 0,0 0 1,-1 1-1,1-1 0,-1 0 0,0 1 0,0-1 0,0 0 0,0 0 1,0 0-1,-1 0 0,1 0 0,-1 0 0,0 0 0,0 0 0,0-1 0,0 1 1,-1-1-1,1 1 0,-1-1 0,1 0 0,-5 3 0,-6 1 13,1 0-1,-1 0 1,0-1 0,0-1-1,-20 4 1,28-7-12,3 0 20,0 0 0,1-1 0,-1 1 0,0 0 0,0-1 0,1 0 0,-1 1 0,0-1 0,0 0 0,0 0 0,0 0 0,1 0-1,-1 0 1,0-1 0,0 1 0,0-1 0,0 1 0,1-1 0,-1 1 0,0-1 0,1 0 0,-1 0 0,0 0 0,1 0 0,-1 0 0,1 0 0,0 0 0,-1-1 0,1 1 0,0 0 0,0-1-1,0 1 1,0-1 0,-2-2 0,1-3 3,1 0 0,-1 0-1,1 0 1,1-1-1,-1 1 1,1 0 0,1-9-1,-1-2 42,0 16-60,1-1 0,-1 1 0,1 0 1,-1 0-1,1 0 0,0-1 0,0 1 0,-1 0 0,2 0 0,-1 0 0,0 0 0,0 0 0,1 0 0,-1 1 0,1-1 0,-1 0 0,1 1 1,0-1-1,0 1 0,-1 0 0,1-1 0,0 1 0,0 0 0,0 0 0,1 0 0,-1 1 0,0-1 0,0 0 0,0 1 0,1-1 1,-1 1-1,0 0 0,0 0 0,4 0 0,-4 0-9,1-1 1,0 1-1,0 0 1,0 0 0,0 1-1,-1-1 1,1 1-1,0-1 1,0 1-1,-1 0 1,1 0-1,-1 0 1,1 0-1,-1 1 1,1-1-1,-1 1 1,1-1 0,-1 1-1,0 0 1,0 0-1,0 0 1,0 0-1,0 0 1,-1 1-1,1-1 1,-1 0-1,1 1 1,0 2 0,-1-1-11,1-1 0,-1 1 1,-1-1-1,1 1 1,0 0-1,-1-1 1,0 1-1,0 0 1,0-1-1,0 1 1,-1 0-1,1-1 1,-1 1-1,0 0 1,0-1-1,0 1 1,-2 3-1,1-5 16,0 0-1,0 1 1,0-1-1,-1 0 1,1-1 0,0 1-1,-1 0 1,1-1-1,-1 1 1,1-1 0,-1 0-1,0 0 1,1 0 0,-1 0-1,0-1 1,0 1-1,0-1 1,0 1 0,0-1-1,0 0 1,-4 0-1,5 0 10,0 0-1,1 0 1,-1-1-1,0 1 1,1 0-1,-1 0 1,1-1-1,-1 1 1,0-1 0,1 1-1,-1-1 1,1 0-1,0 0 1,-1 0-1,1 1 1,0-1-1,-1 0 1,1-1-1,0 1 1,0 0-1,0 0 1,0 0-1,0-1 1,0 1-1,0-1 1,0 1-1,0-1 1,1 1-1,-1-1 1,0-1-1,-1-5 8,1 0 0,0 0-1,0 0 1,1 0-1,1-9 1,-1 4-11,0 11-6,0 1 1,0 0-1,1-1 0,-1 1 0,0 0 1,1-1-1,-1 1 0,1 0 0,0-1 1,-1 1-1,1 0 0,0 0 0,0 0 1,0 0-1,0 0 0,0 0 0,0 0 1,0 0-1,0 0 0,0 0 0,0 0 1,0 1-1,1-1 0,-1 0 0,0 1 1,1-1-1,-1 1 0,0-1 0,1 1 1,-1 0-1,0 0 0,1 0 0,-1 0 1,1 0-1,-1 0 0,1 0 0,-1 0 1,0 0-1,1 0 0,1 2 0,1-2-7,-1 0 0,1 1-1,-1 0 1,1 0-1,-1 0 1,0 0 0,0 0-1,1 1 1,-1 0 0,0-1-1,0 1 1,0 0-1,-1 1 1,1-1 0,0 0-1,2 4 1,-3-2-8,0 0 0,0 1-1,0-1 1,-1 0 0,0 1 0,0-1 0,0 1 0,0-1-1,-1 1 1,0-1 0,0 1 0,0 0 0,-1 5 0,1-7 6,-1-1 0,1 1 0,-1 0 0,0-1 0,0 1 0,0 0 0,0-1 1,0 1-1,-1-1 0,1 0 0,-1 1 0,1-1 0,-1 0 0,0 0 0,0 0 0,0 0 1,0 0-1,0-1 0,-1 1 0,1-1 0,0 1 0,-4 1 0,-8 1 11,-1-1 0,0 0 0,1-1 1,-1 0-1,0-2 0,-19 0 0,31 0 7,1 0 3,-1-1-1,1 1 0,0-1 0,-1 1 1,1-1-1,0 0 0,0 0 1,0 0-1,0 0 0,0 0 0,0-1 1,0 1-1,0 0 0,0-1 1,0 0-1,1 1 0,-1-1 0,1 0 1,-1 0-1,1 0 0,0 0 1,0 0-1,0 0 0,0 0 0,0 0 1,-1-3-1,1 2-8,0-1 0,0 1 1,0 0-1,1-1 0,-1 1 0,1-1 1,0 1-1,0-1 0,0 1 0,0-1 1,0 1-1,1-1 0,0 1 0,0-1 1,0 1-1,0 0 0,0-1 0,2-2 0,1 1-3,0 1-1,0-1 0,0 1 0,1 0 0,-1 1 0,1-1 1,0 1-1,0 0 0,0 0 0,1 0 0,-1 1 1,1 0-1,-1 0 0,8-1 0,-4 0-10,0 1 1,0 1-1,0-1 0,1 1 0,-1 1 0,1 0 1,-1 0-1,16 3 0,-23-2 9,0 0 0,0-1 0,0 1 1,0 0-1,-1 0 0,1 0 0,0 0 0,0 0 0,-1 1 0,1-1 1,-1 1-1,1-1 0,-1 1 0,0-1 0,1 1 0,-1 0 1,0-1-1,0 1 0,0 0 0,0 0 0,-1 0 0,1 0 0,0 0 1,0 2-1,0 1-12,-1 1 0,1-1 0,-1 0 0,1 0 0,-1 1 0,-1-1 0,1 0 0,-1 0 0,-1 6 0,0-9 13,1 1 0,0-1 1,-1 0-1,0 0 0,1 0 1,-1 0-1,0 0 1,0-1-1,0 1 0,0-1 1,-1 1-1,1-1 0,0 1 1,0-1-1,-1 0 0,1 0 1,-1-1-1,1 1 1,-1 0-1,0-1 0,1 1 1,-5-1-1,3 1 13,1 0 1,-1-1-1,1 0 1,-1 0-1,1 0 1,-1 0-1,0 0 1,1-1-1,-1 1 1,1-1-1,-1 0 1,1 0-1,0-1 1,-1 1-1,1-1 1,-4-1-1,1-3-205,1 0 0,0-1 0,0 1-1,0-1 1,1 0 0,0 0 0,0 0 0,-2-8 0,1-3-3139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45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207 127 6419,'0'0'16239,"4"0"-16108,-3 0-116,0 1-1,0-1 1,0 0 0,0 1 0,0-1-1,0 1 1,0-1 0,-1 1-1,1-1 1,0 1 0,0 0-1,0-1 1,-1 1 0,1 0-1,0 0 1,-1-1 0,1 1 0,-1 0-1,1 0 1,-1 0 0,1 0-1,-1 0 1,0 0 0,1 2-1,0 0-11,-1 0 1,1 0-1,-1 1 0,0-1 0,0 0 0,0 1 0,-1-1 0,0 7 0,0-9 2,0 0-1,1 0 1,-1 0-1,0 0 1,1 0-1,-1 0 1,0 0-1,0 0 1,0 0-1,0 0 1,0 0 0,0 0-1,0-1 1,0 1-1,-1 0 1,1-1-1,0 1 1,0-1-1,0 1 1,-1-1 0,1 0-1,0 0 1,-1 1-1,1-1 1,0 0-1,-1 0 1,1 0-1,0 0 1,0-1 0,-1 1-1,-1-1 1,2 1 22,-1 0 1,0 0 0,0 0 0,1-1-1,-1 1 1,0-1 0,1 1 0,-1-1-1,1 0 1,-1 1 0,1-1 0,-1 0-1,1 0 1,-1 0 0,1 0 0,0-1-1,0 1 1,-1 0 0,1 0 0,0-1-1,0 1 1,0-1 0,0 1 0,1-1-1,-2-1 1,1-2-19,0 0 0,0 0 0,0-1 0,1 1 0,0 0 0,0-1 0,0 1 0,1 0 0,0 0 0,0-1 0,0 1 0,0 0 0,4-8 0,-3 10-5,0 0-1,1 0 1,-1 0 0,0 0 0,1 1-1,0-1 1,0 1 0,0-1-1,0 1 1,0 0 0,0 0-1,0 1 1,1-1 0,-1 0 0,1 1-1,-1 0 1,1 0 0,0 0-1,6 0 1,-8 0-11,0 0 0,-1 1-1,1 0 1,0-1 0,-1 1-1,1 0 1,0 0 0,-1 0 0,1 0-1,0 0 1,-1 0 0,1 0 0,0 1-1,-1-1 1,1 0 0,0 1-1,-1 0 1,1-1 0,-1 1 0,1 0-1,2 2 1,-3-1-13,0 1 0,0-1 0,0 1 0,-1-1 0,1 1 0,-1 0-1,1-1 1,-1 1 0,0 0 0,0-1 0,-1 5 0,1 2-3,-1-6 14,1-1-1,-1 0 1,0 1 0,0-1-1,0 0 1,-1 0 0,1 0-1,-1 0 1,1 0 0,-1 0-1,1 0 1,-1 0 0,0-1-1,0 1 1,0-1 0,0 1-1,0-1 1,0 0 0,-1 0 0,1 0-1,0 0 1,0 0 0,-1 0-1,1-1 1,-1 1 0,-2 0-1,-12 3-17,1-1 0,-28 2-1,39-4 4,0 0 35,1-1 0,-1 0 1,0 0-1,0 0 0,1 0 1,-1-1-1,-9-1 0,13 1 1,0 0 0,-1 0 0,1 0 0,0 0 1,0 0-1,-1 0 0,1 0 0,0 0 0,0-1 0,0 1 0,1 0 0,-1-1 0,0 1 0,0 0 0,1-1 0,-1 1 0,1-1 0,-1 1 0,1-1 0,0 1 0,-1-1 0,1 0 0,0 1 0,0-1 0,0 1 0,0-1 0,1-1 0,-1 0-11,0 1 0,1-1-1,-1 1 1,1-1 0,-1 1-1,1-1 1,0 1 0,0 0-1,0-1 1,0 1 0,0 0-1,1 0 1,-1 0 0,1 0-1,-1 0 1,1 0 0,0 0-1,0 0 1,0 1 0,0-1-1,3-1 1,-1 0-6,1 1 0,0-1 0,0 1 0,0 0-1,0 1 1,0-1 0,0 1 0,0 0 0,0 0 0,9 0 0,-9 1-4,-1 0 1,1 1 0,0-1 0,-1 1 0,1 0-1,-1 0 1,1 0 0,-1 0 0,1 1-1,-1 0 1,0 0 0,5 3 0,-6-3 1,-1 0 1,0-1 0,0 1 0,0 0 0,0 1-1,0-1 1,0 0 0,-1 0 0,1 1-1,-1-1 1,1 1 0,-1 0 0,0-1 0,0 1-1,0 0 1,-1 0 0,1-1 0,-1 1-1,1 0 1,-1 0 0,0 3 0,-1-3 0,0 0 0,0 0 0,0 0 0,-1 0 1,1-1-1,-1 1 0,0 0 0,1-1 0,-1 1 0,-1-1 0,1 0 1,0 0-1,0 0 0,-1 0 0,1 0 0,-1 0 0,0 0 0,1-1 1,-1 0-1,0 1 0,0-1 0,0 0 0,-6 1 0,-8 4-5,0-1 1,-1-1-1,-18 2 0,23-4 40,0-1 0,0 0 0,-17-2 0,28 1-15,0 0 0,0 0 1,1 0-1,-1 0 0,0 0 0,0 0 1,1-1-1,-1 1 0,0-1 1,1 1-1,-1-1 0,0 0 1,1 0-1,-1 1 0,1-1 0,-1 0 1,1 0-1,0-1 0,-1 1 1,1 0-1,0 0 0,0-1 0,0 1 1,0 0-1,0-1 0,0 1 1,0-1-1,1 0 0,-1 1 1,0-1-1,1 0 0,-1 1 0,1-1 1,-1-2-1,1 0-2,0 0 0,0-1 0,0 1 0,0-1-1,0 1 1,1 0 0,0-1 0,0 1 0,0 0 0,1-1 0,-1 1 0,1 0-1,3-5 1,-1 5-4,1 1 0,-1-1 0,1 1 0,-1 0 0,1 1 0,0-1 0,0 1 0,0 0 0,0 0 0,9-2-1,1 0-11,1 0 0,-1 1 0,1 0 0,25 0 0,-36 3-4,-1 0 1,1 0-1,0 1 1,0-1-1,0 1 0,-1 0 1,1 1-1,8 3 0,-12-5 1,0 1 0,1 0-1,-1 0 1,1 0-1,-1 0 1,0 0-1,0 0 1,1 0 0,-1 1-1,0-1 1,0 0-1,0 1 1,-1-1-1,1 1 1,0-1 0,0 1-1,-1-1 1,1 1-1,-1 0 1,0-1-1,1 1 1,-1 0 0,0-1-1,0 4 1,0-4 0,0 0 0,-1 0 0,1 1 0,-1-1 0,1 0 0,-1 0 0,0 0 0,1 0 1,-1 0-1,0 0 0,0 0 0,0 0 0,0 0 0,0 0 0,0-1 0,0 1 0,0 0 0,0-1 0,0 1 1,0 0-1,0-1 0,-1 1 0,1-1 0,0 0 0,0 1 0,-2-1 0,-40 8-7,33-6-1,-12 2 28,0-1 1,0 0 0,-1-2 0,1-1-1,-28-2 1,49 1-17,0 1-1,0-1 0,1 1 1,-1-1-1,0 1 0,0-1 1,1 1-1,-1-1 0,1 0 1,-1 0-1,1 1 0,-1-1 1,1 0-1,-1 0 0,1 1 1,0-1-1,-1 0 0,1 0 1,0 0-1,0 0 0,-1 0 1,1 1-1,0-1 0,0 0 1,0 0-1,0-2 0,1-32-672,-1 23 104,3-18-2059,12-5-4265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4.9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391 36 17864,'0'0'5211,"0"-8"-4769,0-19-129,0 49 98,0 65 101,4-5-504,4 0 1,18 80 0,-17-112-6,-3-2-25,-2 1 0,-4 65-1,0-54-222,-1-59 149,-1-2 97,1 1 1,-1-1-1,0 1 1,1-1-1,-1 0 0,0 0 1,1 0-1,-1 0 1,1 0-1,0 0 1,-1 0-1,1 0 1,0 0-1,-1-1 0,1 1 1,0 0-1,0-1 1,0 1-1,0-1 1,1 0-1,-1 1 1,-1-3-1,-2-3-21,-6-10-26,1 0-1,-11-29 1,11 24 42,-1 0 0,-13-21 0,20 38-1,0 0-1,-1 0 0,1 0 1,-1 1-1,0 0 1,-1 0-1,1 0 0,-1 0 1,1 0-1,-1 1 1,0 0-1,-1 0 0,-6-2 1,4 3-13,-2 0 0,1 1 0,0 0 0,0 0 0,0 1 0,0 0 0,-1 1 0,1 0 1,0 0-1,0 1 0,0 0 0,0 1 0,-9 4 0,9-2 15,1 0 1,0 1-1,0 0 0,0 1 1,1 0-1,0 0 1,0 0-1,1 1 0,0 0 1,0 0-1,1 1 1,0-1-1,-6 15 0,6-7-51,-1 0-1,2 0 0,0 1 0,1-1 0,1 1 1,1 0-1,0 18 0,1-34 43,0 0 1,0 0-1,0-1 0,0 1 0,1 0 1,-1 0-1,0 0 0,1-1 1,-1 1-1,0 0 0,1 0 0,-1-1 1,1 1-1,-1 0 0,1-1 0,-1 1 1,1 0-1,0-1 0,-1 1 1,1-1-1,0 1 0,-1-1 0,1 0 1,0 1-1,0-1 0,0 0 1,-1 1-1,2-1 0,34 4-481,-25-4 366,0-1-1,1-1 1,-1 0-1,12-4 1,0-4 152,0-2 1,0 0-1,26-20 0,-23 14 18,47-23 0,-72 41-53,-1 0 0,1 0 0,0-1 0,0 1 0,0 0 1,0 0-1,0 0 0,0 0 0,-1 0 0,1 0 0,0 1 0,0-1 1,0 0-1,0 0 0,-1 1 0,1-1 0,0 0 0,0 1 0,0-1 0,-1 1 1,1-1-1,0 1 0,-1-1 0,1 1 0,1 1 0,17 21 33,-5-5-35,-7-14-197,0 0-1,0 0 1,0-1-1,0 0 0,0 0 1,1-1-1,-1 0 0,1 0 1,0-1-1,0 0 1,-1 0-1,1 0 0,14-2 1,21 1-3105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48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9140,'0'0'8313,"3"0"-8267,231-1 2175,424 10-1027,30-1-658,-411-10-371,4631 6-482,-4106-14-388,-468 2 839,-132 2 626,-204 6-915,-1-1-1,1 1 1,-1-1-1,1 1 1,0-1-1,-1 0 1,1 0-1,0 0 1,0 0-1,0-1 1,0 1-1,0 0 1,0-1-1,0 1 1,0-1-1,1 0 1,-1 0-1,1 0 1,-1 0-1,1 0 1,-1 0-1,1 0 1,0 0 0,-1-4-1,-3-9-3726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48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6 13766,'0'0'7977,"-4"-2"-7577,4 2-388,0 0 0,-1-1-1,1 1 1,-1 0-1,1-1 1,-1 1-1,1 0 1,-1 0-1,1-1 1,-1 1-1,1 0 1,-1 0-1,0 0 1,1 0-1,-1 0 1,1 0-1,-1 0 1,1 0-1,-1 0 1,1 0-1,-1 0 1,1 0-1,-1 0 1,0 0-1,1 1 1,-1-1-1,1 0 1,-1 0-1,0 1 1,-1 20 61,2-16-97,1-2 24,0-1 1,0 1-1,0-1 0,0 1 0,0-1 0,1 1 0,-1-1 1,1 0-1,-1 1 0,1-1 0,0 0 0,0 0 1,0-1-1,0 1 0,1 0 0,-1-1 0,0 1 0,1-1 1,-1 1-1,1-1 0,3 1 0,63 24-38,-63-24 24,49 10-610,-65-11 690,0-1 0,0 2 1,1-1-1,-17 6 0,9-3-39,-9 4 58,0 2 1,0 0 0,-37 21 0,-32 13-1935,28-25-3326,12-14-7103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4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 20 8180,'0'0'9471,"2"-3"-8255,7-10-434,-7 9 1403,-2 11-2086,-1-2-95,0-1 0,-1 1 0,1-1 1,-1 1-1,0-1 0,0 0 1,-1 0-1,1 0 0,-1 0 0,0 0 1,0-1-1,0 1 0,-1-1 0,-6 6 1,-58 44 11,39-34-19,0-2 0,-1 0 1,-1-2-1,0-2 0,-41 13 1,75-22 38,0 0 0,0-1 1,0 1-1,1-1 0,-1 1 0,1-1 1,0-1-1,0 1 0,6 3 1,219 108-45,-229-114-21,1 0 1,-1 0 0,1 0 0,-1 0 0,0 0 0,1 0-1,-1 0 1,0 0 0,1 0 0,-1 0 0,0 0 0,1 0-1,-1 1 1,0-1 0,1 0 0,-1 0 0,0 0 0,1 1 0,-1-1-1,0 0 1,0 0 0,1 1 0,-1-1 0,0 0 0,0 1-1,0-1 1,1 0 0,-1 0 0,0 1 0,0-1 0,0 0-1,0 1 1,0-1 0,0 1 0,0-1 0,1 0 0,-1 1 0,0-1-1,0 0 1,0 1 0,-1-1 0,1 1 0,-23 1-3748,-28-2-5217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50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10613,'0'0'5061,"12"3"-4199,66 6 459,2-3 1,126-7 0,-73-2-1078,470 23 202,560-36-51,218 8-430,-803 10 121,242 4-107,404-2 130,-928-14-84,74 0-24,490-22 48,-740 25-47,-96 5 537,-55-6-3666,9 4-480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7:5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18 15479,'0'0'6062,"-8"-3"-5710,3 0-256,3 2-31,0-1 0,-1 1 1,1 0-1,0 0 1,0 0-1,0 0 0,-1 0 1,1 0-1,0 1 0,-1-1 1,-3 1-1,10 9-97,23 11 58,1-1-1,1-1 1,1-2 0,61 25-1,-45-21 15,-29-17 27,-36 11-86,-15 7 39,1 2-1,1 1 1,1 2-1,-43 45 1,-50 43 40,121-113-122,0 1 1,-1-1-1,1 0 0,-1 1 1,1-1-1,-1-1 1,0 1-1,1-1 1,-1 1-1,0-1 1,0 0-1,1 0 1,-1-1-1,-5 0 1,-8-1-687,-28 2-4051,-14 0-9221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2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5795,'0'0'14681,"17"-2"-12469,488-1-2103,-512 2-658,1 0-1,-1 0 0,1 0 1,-1-1-1,1 0 1,-12-5-1,0-2-3017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02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9 16904,'0'0'5618,"0"-8"-5618,0 20-16,0 9 16,0 5 32,0 4-32,0-3-48,-4 7 48,-23 3-400,1 7-1457,-18 5-1824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6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746 5 9909,'0'0'8358,"0"-1"-8113,0 1-242,-1 0 0,1-1-1,-1 1 1,1 0-1,-1-1 1,1 1 0,-1 0-1,1-1 1,-1 1-1,1 0 1,-1 0 0,1-1-1,-1 1 1,0 0-1,1 0 1,-1 0 0,1 0-1,-1 0 1,0 0-1,1 0 1,-1 0 0,1 0-1,-1 0 1,0 0-1,1 1 1,-1-1 0,1 0-1,-1 0 1,1 1-1,-1-1 1,1 0 0,-1 0-1,1 1 1,-1-1-1,1 1 1,-1-1 0,1 1-1,-19 13 92,1 0-1,0 1 1,2 1-1,0 1 1,1 0 0,-25 38-1,8-14 15,-41 44-2,-113 99 0,-41 47-80,220-223 0,0-1 1,0 2 0,1-1-1,1 1 1,-1 0 0,1 0-1,1 0 1,0 1 0,0 0-1,1 0 1,0 0 0,-1 11-1,4-22-511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3217,'0'0'15568,"0"0"-15558,0 0 0,0 1 1,0-1-1,0 0 1,0 0-1,0 0 0,0 1 1,0-1-1,0 0 1,0 0-1,0 0 0,-1 0 1,1 1-1,0-1 1,0 0-1,0 0 0,0 0 1,0 0-1,0 1 1,0-1-1,-1 0 0,1 0 1,0 0-1,0 0 1,0 0-1,0 0 1,0 1-1,-1-1 0,1 0 1,0 0-1,0 0 1,0 0-1,-1 0 0,1 0 1,0 0-1,0 0 1,0 0-1,-1 0 0,1 0 1,0 0-1,0 0 1,0 0-1,0 0 0,-1 0 1,1 0-1,0 0 1,0 0-1,0 0 0,-1 0 1,1 0-1,0-1 1,0 1-1,0 0 0,0 0 1,-1 0-1,1 0 1,0 0-1,0 0 0,0-1 1,0 1-1,0 0 1,0 0-1,0 0 0,-1 0 1,1-1-1,0 1 1,0 0-1,0 0 0,0-1 1,2 19 143,0-1 1,1 0 0,1 0-1,0 0 1,1 0-1,10 21 1,-6-17-102,-2 0 1,0 1 0,4 29 0,-10-49-54,-1-1 0,0 1 1,1-1-1,-1 0 1,1 1-1,0-1 1,-1 0-1,1 0 0,0 0 1,-1 1-1,1-1 1,0 0-1,0 0 1,0 0-1,0 0 1,0 0-1,0-1 0,1 1 1,-1 0-1,0 0 1,0-1-1,1 1 1,-1-1-1,0 1 0,1-1 1,-1 1-1,0-1 1,1 0-1,-1 0 1,1 0-1,-1 0 1,0 0-1,1 0 0,-1 0 1,1 0-1,-1 0 1,0-1-1,1 1 1,-1 0-1,0-1 0,2 0 1,11-3-5,-1-1-1,1 0 1,14-8 0,-16 8-5,45-19-349,16-8-5690,-49 19-3322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7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78 12086,'0'0'5565,"-7"-4"-5114,-19-12-395,19 12-112,22 4 8,86-4-288,1-4 1,138-31 0,-239 39 390,0-1 1,0 1-1,-1 0 1,1 0-1,0-1 1,0 1-1,-1 0 1,1 0-1,0 0 0,0 0 1,0 0-1,-1 0 1,1 0-1,0 0 1,0 0-1,0 0 1,-1 0-1,1 0 1,0 1-1,0-1 1,0 0-1,-1 1 1,1-1-1,0 0 0,-1 1 1,1-1-1,0 1 1,0 0-1,-7 27 879,-4 4-820,2 0-1,1 1 0,1 0 1,2 0-1,0 51 0,3-65-83,0-2-481,0-1 0,-6 28 0,-2-12-2713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5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54 196 10085,'-3'3'11375,"16"-6"-10449,20-9-820,82-36 21,-105 43-143,-1 0 0,1-1 0,-1 0 1,0 0-1,-1-1 0,1 0 0,-2-1 1,1 0-1,7-10 0,-13 16-34,-1-1-1,1 0 1,-1 0-1,0 0 1,1 0 0,-1 0-1,-1 0 1,1 0 0,0 0-1,0-5 1,-1 8 41,0-1 0,0 0 0,0 0 0,0 0 1,0 0-1,-1 0 0,1 0 0,0 1 0,0-1 0,-1 0 0,1 0 1,0 0-1,-1 0 0,1 1 0,-1-1 0,1 0 0,-1 0 1,1 1-1,-1-1 0,0 1 0,1-1 0,-1 0 0,0 1 1,1-1-1,-1 1 0,0-1 0,0 1 0,0 0 0,1-1 0,-1 1 1,0 0-1,0-1 0,0 1 0,0 0 0,0 0 0,1 0 1,-1 0-1,-1 0 0,-17-1 12,0 2 0,0 0 0,0 1 0,0 0 0,1 2 0,-1 0 0,-30 12 1,42-13-6,0 0 1,0 0 0,0 1-1,1 0 1,0 0 0,-1 0-1,1 1 1,1 0 0,-1 0 0,1 1-1,0-1 1,0 1 0,1 0-1,0 1 1,0-1 0,0 1-1,1-1 1,-1 1 0,2 0-1,-1 0 1,1 1 0,-2 12 0,3-18 1,1 1 1,-1-1 0,1 1-1,0 0 1,0-1 0,0 1-1,0 0 1,0-1 0,0 1-1,1-1 1,-1 1 0,1-1-1,0 1 1,0-1 0,0 1 0,0-1-1,0 1 1,0-1 0,1 0-1,-1 0 1,4 4 0,-1-4-10,0 1 1,1-1-1,-1 1 1,1-1 0,0-1-1,0 1 1,-1 0-1,1-1 1,0 0 0,9 0-1,26 3-560,78-2 1,-64-3-93,1-3-1240,-23-10-4263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715 86 1809,'0'0'11010,"0"-12"-9441,0-28-198,0 7 4824,-1 34-6027,-26 30-113,1 1-1,2 1 0,1 1 1,-34 67-1,-240 505 58,167-388-76,103-176-40,15-26 6,10-14 0,0 1 0,0-1 0,0 1 0,0-1 0,1 1 0,-1 0 0,1 0 0,0-1 0,0 1 1,0 0-1,0 0 0,0 0 0,1 0 0,-1 0 0,1 5 0,0-7 54,0-45 51,-1 44-157,1 1 0,0 0 0,0-1 0,-1 1 1,1-1-1,-1 1 0,1 0 0,-1-1 0,1 1 0,-1-1 1,1 1-1,-1-1 0,1 1 0,-1-1 0,0 0 0,1 1 1,-1-1-1,0 0 0,1 1 0,-1-1 0,0 0 0,0 0 1,1 0-1,-1 1 0,0-1 0,1 0 0,-1 0 0,0 0 1,0 0-1,1-1 0,-1 1 0,0 0 0,-1 0 0,0-1-601,0 1 0,-1 0 0,1-1 0,0 1 0,0-1 0,0 0 0,0 0-1,-1 0 1,1 0 0,0 0 0,1 0 0,-1 0 0,0-1 0,0 1 0,-2-4 0,-9-10-7956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8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54 117 5507,'0'0'11997,"-9"-9"-10951,-26-27-369,34 36-598,0-1-1,1 0 0,-1 1 1,0-1-1,0 0 0,1 0 1,-1 0-1,1 0 0,-1 0 1,1 0-1,-1 0 0,1 1 1,-1-1-1,1-1 0,0 1 1,0 0-1,-1 0 0,1 0 1,0 0-1,0 0 0,0 0 1,0 0-1,0 0 0,1-2 1,-1 0 1588,1 7-1660,0-1 0,0 0 0,1 0 0,-1 1 0,1-1 0,0 0 0,0 0 0,0 0 0,0 0 0,0-1 0,0 1 0,1-1 0,0 1 0,-1-1 1,1 0-1,0 0 0,4 2 0,57 32-73,-64-35-56,32-39-2359,-17 23 730,1 1 1,30-19-1,-36 26 634,25-19-4293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9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14247,'0'0'5079,"18"0"-4689,5-1-368,0-2 0,1-1 0,40-12 0,-9 2-4,28-2-321,77-20-554,-159 36 934,-1 0 0,0 0 0,1 0 1,-1 0-1,1 0 0,-1 0 0,0 0 0,1 0 1,-1 0-1,1 0 0,-1 0 0,0 0 0,1 0 1,-1 0-1,0 1 0,1-1 0,-1 0 0,0 0 1,1 0-1,-1 1 0,0-1 0,0 0 0,1 0 1,-1 1-1,0-1 0,0 0 0,1 1 0,-1-1 1,0 0-1,0 1 0,0-1 0,0 0 0,1 1 1,-1-1-1,0 1 0,4 23 884,-4 40-1141,0-44 550,4 314-1616,-7-299-2273,-11-2-4640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19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190 122 10021,'0'0'7635,"-15"-10"-6648,-50-35-469,60 42-466,1 0 1,-1 0 0,1 1 0,-1 0-1,0 0 1,0 0 0,0 0-1,0 1 1,0 0 0,0 0 0,-11-1-1,-17-4 169,26-3 1301,6 6 131,6 8-1359,4 7-253,1-1 0,1 0 0,0-1-1,19 14 1,15 13 24,80 86-102,-124-123 35,-1 0 0,0 1 0,1-1 0,-1 0 1,0 0-1,1 0 0,-1 1 0,0-1 0,1 0 0,-1 0 1,0 0-1,1 0 0,-1 0 0,1 0 0,-1 0 0,0 0 1,1 0-1,-1 0 0,0 0 0,1 0 0,-1 0 0,1 0 0,-1 0 1,0 0-1,1 0 0,-1 0 0,0-1 0,1 1 0,-1 0 1,0 0-1,1 0 0,-1-1 0,0 1 0,0 0 0,1 0 0,-1-1 1,0 1-1,0 0 0,1-1 0,-1 0 0,9-14 29,-8 13-29,5-9 7,1 0-1,0 1 0,0 0 1,1 0-1,1 1 1,-1 0-1,2 1 0,-1 0 1,1 0-1,0 1 0,12-7 1,20-9-26,65-27 0,18 1-425,-174 51-7888,-14 7-5841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10 9941,'0'0'8942,"0"-9"-7797,0 11-1088,-1 1 1,0-1 0,0 1-1,-1-1 1,1 0 0,0 1-1,-1-1 1,0 0-1,1 0 1,-1 0 0,0 0-1,0 0 1,0 0-1,0-1 1,0 1 0,-1-1-1,-4 3 1,-52 27-3,44-23 29,-1 1-56,10-6-36,0 1 1,0-1 0,0 0 0,0 0 0,-1-1 0,1 0-1,-1 0 1,-7 1 0,16 8-201,7 0 220,1-1 1,1-1-1,-1 1 0,1-1 0,1-1 1,15 9-1,20 16 9,-36-25-176,-7-7-28,-1 1 1,0 0-1,0 1 0,0-1 1,0 1-1,0-1 0,0 1 1,-1 0-1,1 0 0,-1 0 1,0 0-1,2 4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1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6 9828,'0'0'9066,"-4"-1"-8252,-14-3-473,14 3-215,8 1-121,273 10 190,-80-2-30,382 35 207,-133-7-314,-337-28-58,-104-6 10,-4-2 14,-1-13-6285,0-2 1042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2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289 1 15607,'0'0'3938,"44"14"-3858,-17-1 128,-6 5-208,-12 2 16,-9 6 48,0 3-16,-52 9-48,-36 3-64,-26 4-1393,-22 3-5826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2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34 10165,'0'0'10298,"-3"-8"-9778,-8-17-363,6 43-98,-3 30 34,6-42-68,-53 235 196,55-240-227,1-1 0,-1 1 1,1-1-1,-1 1 0,0-1 0,1 1 1,-1-1-1,1 0 0,-1 1 0,1-1 0,-1 0 1,1 0-1,-1 1 0,1-1 0,0 0 1,-1 0-1,1 0 0,-1 0 0,1 1 1,-1-1-1,1 0 0,0 0 0,-1 0 1,1 0-1,-1 0 0,1-1 0,0 1 1,-1 0-1,1 0 0,-1 0 0,1 0 1,-1-1-1,1 1 0,-1 0 0,1-1 1,-1 1-1,2-1 0,40-12 53,-22 6-67,31-4-42,24-7-1248,-35-3-2942,-34 13-793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3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5 431 11557,'0'0'8220,"-4"0"-7702,69-19-47,57-11-462,258-70-8,-22 6 105,422-83 176,-737 167-220,-42 10 100,-6 0 100,-14-1-586,0 2 0,0 0 0,1 1 0,-1 1 0,1 0 0,-24 9 0,30-10-1978,-1 0-1860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3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11733,'0'0'8948,"61"18"-8659,-17 4-97,-9 3-128,-9 3 0,-21 2-48,-5 1 48,0 3-16,-35 1-48,-40 7-336,-17 3-1201,-22 2-4018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6.0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0 16375,'0'0'5355,"0"17"-5411,-4 157 261,4-173-330,7-2 115,0 0 0,0-1 0,-1 0 0,1 0-1,0 0 1,0-1 0,-1 0 0,1 0 0,-1 0 0,0-1 0,7-6 0,2 0-73,-2-2 1,0 1-1,17-21 1,-24 26 92,-4 4 18,0 0 0,0 0 0,-1 0 0,1 0 0,-1 0 0,1 0 0,-1-1 0,0 1 0,1 0 0,-1-1 0,-1 1 0,1-1 0,0 1 0,-1-1 0,1 1 0,0-5 298,-1 16-278,0-4-78,0 0 0,0 0 0,1 0 0,0 0 0,0 0 0,1-1 0,-1 1 0,1 0-1,0-1 1,0 1 0,1-1 0,-1 1 0,1-1 0,0 0 0,0 0 0,0-1 0,0 1 0,1 0-1,0-1 1,0 0 0,0 0 0,0 0 0,0-1 0,0 1 0,1-1 0,-1 0 0,9 3-1,19 4-5150,-15-8-1598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5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2874 13046,'0'0'5482,"5"5"-4509,-5-5-947,0 0 0,0 0 1,0 0-1,0 0 1,0 0-1,0 0 1,0 0-1,-1 0 1,1 0-1,0 0 1,0 0-1,0 0 1,0 0-1,0 0 1,0 0-1,0 0 1,0 0-1,-1 0 1,1 0-1,0 0 0,0 0 1,0 1-1,0-1 1,0 0-1,0 0 1,0 0-1,0 0 1,0 0-1,0 0 1,0 0-1,0 0 1,0 0-1,0 1 1,-1-1-1,1 0 1,0 0-1,0 0 0,0 0 1,0 0-1,0 0 1,0 0-1,0 1 1,0-1-1,0 0 1,1 0-1,-1 0 1,0 0-1,0 0 1,0 0-1,0 0 1,0 1-1,0-1 1,0 0-1,0 0 1,0 0-1,0 0 0,0 0 1,0 0-1,0 0 1,0 0-1,0 0 1,1 0-1,-1 0 1,0 0-1,0 1 1,0-1-1,0 0 1,0 0-1,-8 0 97,-14 0 128,0-1-1,-34-5 1,48 5-224,-1-2 1,1 1 0,-1-1 0,1-1 0,0 1-1,0-1 1,0-1 0,1 1 0,-13-11 0,0-3-7,1-1 0,1-1 0,1 0 0,1-1 0,1-1 1,1 0-1,1-1 0,1-1 0,0 0 0,2 0 0,1-1 1,1-1-1,1 1 0,-3-29 0,-3-41-38,4-1 1,6-150-1,4 153-34,0 55 53,1 0 0,2 0 0,1 1 0,2 0 0,2 0 0,1 0 0,2 1 0,1 1 0,2 0 0,2 1 0,1 0 0,30-41 0,-16 31-12,2 3-1,1 1 0,3 1 1,1 2-1,1 2 0,51-34 1,-2 12-2,3 3 1,108-46-1,171-67-43,242-115-528,-551 250 548,0-3-1,72-55 1,-89 62 28,11-9-2,-55 37-7,0-1 1,0 0 0,0 0 0,0 0-1,-1 0 1,1 0 0,0 0 0,-1 0-1,1 0 1,-1-1 0,1 1 0,-1 0-1,1 0 1,-1 0 0,0-1 0,0 1-1,1 0 1,-1 0 0,0-1 0,0 1-1,0 0 1,0 0 0,-1-1 0,1 1-1,0 0 1,0 0 0,-1 0 0,1-1-1,-1 1 1,1 0 0,-1 0 0,0 0-1,1 0 1,-1 0 0,0 0 0,0 0-1,-1-1 1,-35-30-755,35 30 791,-14-8-104,0-2 1,1 0-1,0-1 0,1 0 1,0-1-1,1-1 0,1 0 0,-21-34 1,33 49 98,0-1 0,0 1 0,0-1 0,1 1 0,-1 0 0,0-1 0,0 1 0,1-1 0,-1 1 0,0 0 1,1-1-1,-1 1 0,0 0 0,1-1 0,-1 1 0,0 0 0,1 0 0,-1-1 0,1 1 0,-1 0 0,1 0 0,-1 0 0,0 0 0,1 0 1,-1-1-1,1 1 0,-1 0 0,1 0 0,-1 0 0,1 0 0,-1 0 0,1 0 0,-1 0 0,0 1 0,1-1 0,-1 0 0,1 0 1,-1 0-1,1 0 0,-1 0 0,1 1 0,41 2-37,-14-1 84,7-1-42,-15-2-10,0 1 0,0 2 0,0 0 1,0 1-1,-1 0 0,1 2 0,19 7 0,-36-10-33,0-1-1,0 1 1,0 0 0,0 0 0,-1 0 0,1 0 0,-1 0-1,1 1 1,-1-1 0,0 1 0,0 0 0,0-1-1,0 1 1,-1 0 0,1 0 0,-1 0 0,0 0 0,0 0-1,0 1 1,0-1 0,0 0 0,-1 0 0,1 1 0,-1-1-1,0 0 1,0 1 0,0-1 0,-1 0 0,1 1 0,-1-1-1,0 0 1,1 0 0,-2 1 0,-1 4 0,-2 4-94,0-1 1,0-1 0,-1 1-1,0-1 1,-1 1 0,0-2-1,0 1 1,-12 9 0,-91 89-5355,65-55-5644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5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19833,'0'0'3484,"0"14"-3406,0 200-38,0-121-5800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6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19033,'0'0'3793,"0"-18"-3969,0 32-3841,0 10 1567,0 5-5473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6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17832,'0'0'1377,"19"19"-718,58 65-347,-74-82-293,0 1 0,-1 0-1,1 0 1,-1 0 0,0 0 0,0 1 0,0-1-1,0 0 1,0 1 0,-1 0 0,0-1 0,0 1-1,0 0 1,0-1 0,0 1 0,-1 0 0,1 0-1,-1 0 1,0 0 0,-1 0 0,0 5-1,0 10 335,1-18 231,1-21 424,1 13-994,-1 1 0,1 0 1,1-1-1,-1 1 0,1 0 0,0 0 0,1 1 0,-1-1 0,1 1 0,5-6 0,52-47-26,-38 38 45,-22 19-33,1 0-1,0 0 0,-1 0 0,1 0 1,0 0-1,-1 1 0,1-1 1,0 0-1,0 1 0,-1 0 0,1-1 1,0 1-1,0 0 0,0 0 1,0 0-1,-1 0 0,1 0 0,0 1 1,0-1-1,0 1 0,-1-1 0,1 1 1,0-1-1,0 1 0,-1 0 1,1 0-1,-1 0 0,3 1 0,44 37-38,-38-30 35,66 70-118,-63-75-2013,-5-4-986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19465,'0'0'3025,"0"39"-3121,0 10 96,13 5 80,9 1-80,13-2 16,0-5-16,-4-3 32,-9-6-32,-9-5-208,-4-8-1040,-9-11-833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7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2 101 9028,'0'0'12987,"0"0"-12970,0-1 0,-1 1-1,1 0 1,0 0 0,0-1-1,0 1 1,0 0-1,0-1 1,0 1 0,0 0-1,0 0 1,0-1 0,0 1-1,0 0 1,0-1-1,0 1 1,0 0 0,0-1-1,0 1 1,0 0 0,0 0-1,0-1 1,1 1-1,-1 0 1,0-1 0,0 1-1,0 0 1,0 0 0,1 0-1,-1-1 1,0 1 0,0 0-1,1 0 1,-1 0-1,0-1 1,0 1 0,1 0-1,-1 0 1,0 0 0,0 0-1,1 0 1,-1-1-1,23-5-13,-1 0-1,1 1 1,0 2-1,0 0 1,38 1-1,-39 1-1,45-2 1,70 6-1,-112-1 2,-1 2 0,0 0 0,0 1 0,-1 2 0,1 0 0,25 13 0,-46-19-26,1 0 0,-1 0 0,0 0-1,-1 1 1,1-1 0,0 1 0,0 0 0,-1 0-1,1 0 1,-1 0 0,1 0 0,-1 1-1,0-1 1,0 1 0,0-1 0,0 1-1,0 0 1,-1 0 0,1 0 0,-1-1-1,0 2 1,0-1 0,0 0 0,0 0 0,0 0-1,-1 0 1,0 1 0,1-1 0,-1 0-1,-1 6 1,-1-8 36,-1 0 1,1-1-1,-1 1 0,1-1 1,-1 1-1,1-1 0,-1 0 1,1 0-1,-1 0 0,0-1 1,1 1-1,-4-1 1,2-1-8,0 1 1,0-1 0,0 0 0,0 0 0,1 0 0,-1-1-1,1 1 1,0-1 0,-1 0 0,1 0 0,1 0-1,-1 0 1,0-1 0,1 1 0,-1-1 0,1 1 0,0-1-1,1 0 1,-4-7 0,4 8-35,0 0 0,0 0-1,0 0 1,0-1 0,1 1 0,-1 0 0,1 0-1,0-1 1,0 1 0,0 0 0,0 0-1,1-1 1,-1 1 0,1 0 0,0 0 0,0 0-1,0 0 1,0 0 0,0 0 0,1 0-1,-1 0 1,1 0 0,0 0 0,0 1 0,0-1-1,0 1 1,3-3 0,6-2-27,-1 2 0,1-1 1,0 1-1,0 1 0,0 0 1,0 0-1,1 1 0,0 1 1,-1 0-1,1 1 0,23-1 1,-35 3 59,1-1 0,0 1 0,0 0 0,0-1 0,-1 1 0,1 0 0,0-1 0,-1 1 0,1 0 0,-1 0 0,1-1 1,-1 1-1,1 0 0,-1 0 0,1 0 0,-1 0 0,0 0 0,1 0 0,-1 0 0,0 0 0,0 0 0,0 0 0,0 0 1,0 0-1,0 0 0,0 0 0,0 1 0,-1 38 290,1-30-220,0-10-79,-1 1 0,1-1 0,0 1 1,0 0-1,0-1 0,0 1 0,0 0 0,0-1 0,0 1 1,0-1-1,0 1 0,0 0 0,0-1 0,0 1 0,0 0 1,0-1-1,1 1 0,-1-1 0,0 1 0,0 0 1,1-1-1,-1 1 0,1-1 0,-1 1 0,0-1 0,1 1 1,-1-1-1,1 0 0,-1 1 0,1-1 0,-1 1 1,1-1-1,-1 0 0,1 1 0,-1-1 0,1 0 0,0 0 1,-1 0-1,2 1 0,0-2 8,1 0 0,-1 0 1,0 0-1,0 0 0,0 0 0,0 0 0,0 0 1,0-1-1,-1 1 0,1-1 0,2-2 0,6-6 203,-1-1 0,0 0 0,8-14 0,-16 25-190,1 0 0,-1 1 0,0-1 0,0 0 0,0 1 0,0-1 0,0 1 0,0 0 0,0-1 0,0 1 0,0 0 0,0-1-1,-1 1 1,1 0 0,0 0 0,0 0 0,-1 0 0,1 0 0,0 0 0,-1 0 0,1 0 0,-1 0 0,1 1 0,2 3 30,2 1-43,0 0 1,0-1-1,1 0 0,-1 0 0,1-1 1,0 1-1,1-1 0,-1 0 0,1-1 1,-1 0-1,1 0 0,0 0 0,0-1 1,8 2-1,7-1-753,0 0-1,0-2 1,31-1 0,-45-1 278,49 0-6116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8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256 451 9828,'0'0'11366,"0"32"-9856,1-54-911,-1-32-350,0 53-239,0 0 0,0-1-1,0 1 1,0 0 0,-1-1-1,1 1 1,0 0-1,-1-1 1,1 1 0,-1 0-1,0 0 1,1 0 0,-1-1-1,0 1 1,1 0 0,-1 0-1,0 0 1,0 0-1,0 0 1,0 1 0,0-1-1,0 0 1,-1 0 0,1 1-1,0-1 1,0 0-1,0 1 1,-1-1 0,1 1-1,-2-1 1,-7 0-6,0 1 0,0 0 0,0 0 0,0 1 0,0 0 0,1 1 1,-1 0-1,0 1 0,0 0 0,1 0 0,0 1 0,0 0 0,0 0 0,-13 10 0,16-10-3,0 1 0,0 0-1,1 0 1,0 0-1,0 1 1,0-1 0,1 1-1,0 0 1,0 1 0,0-1-1,1 1 1,0 0 0,0-1-1,1 1 1,0 1-1,0-1 1,0 0 0,1 0-1,0 1 1,0 9 0,1-14-2,0 1 1,0 0 0,0-1 0,0 1 0,1-1-1,0 1 1,-1-1 0,1 1 0,0-1 0,1 0-1,-1 1 1,3 4 0,-2-6 0,0-1 0,0 1-1,0 0 1,1 0 0,-1-1 0,1 1 0,-1-1 0,1 0 0,-1 0-1,1 0 1,0 0 0,-1 0 0,1-1 0,0 1 0,0-1-1,5 0 1,14 3-58,1-2 0,-1-1 0,1-1 0,-1-1-1,1-1 1,-1-1 0,0-1 0,0-1 0,-1 0 0,1-2 0,-1-1-1,-1 0 1,0-1 0,0-2 0,-1 0 0,-1-1 0,0 0-1,-1-2 1,19-19 0,-29 26 21,-1 0 0,0-1 0,0 1 0,-1-1 0,0-1 0,0 1-1,-1-1 1,-1 1 0,0-1 0,0 0 0,2-12 0,-1-10-76,-2 0-1,-1-40 1,-1 49 103,0 12 84,-1 1 1,-1-1-1,0 0 0,0 1 0,-1-1 1,0 1-1,-1 0 0,0 0 0,0 0 1,-1 1-1,-1-1 0,0 1 0,0 0 1,0 1-1,-1-1 0,-1 1 0,-15-13 1,19 21 320,4 9-347,0-7-94,-1 56-43,-1-30 91,1 0 0,2 0 0,0 0 0,2 0 1,1 0-1,2-1 0,9 31 0,-3-26-19,29 62 102,-37-85-138,1 0 1,0 0-1,0-1 0,1 0 0,1 0 0,-1 0 0,13 10 0,-18-18 37,0 1 0,0 0 0,1-1 0,-1 1 0,0-1 0,0 1 0,1-1 0,-1 0 0,1 1 0,-1-1 0,0 0-1,1 0 1,-1 0 0,1 0 0,-1 0 0,0 0 0,1-1 0,-1 1 0,0 0 0,1-1 0,-1 1 0,0-1 0,1 1 0,-1-1 0,0 0-1,0 1 1,0-1 0,0 0 0,0 0 0,1 0 0,-1 0 0,-1 0 0,1 0 0,0 0 0,0 0 0,0 0 0,-1-1 0,1 1 0,0-2-1,4-4 31,-1-1 0,0 1 0,0-1 0,-1 0-1,3-9 1,-3-3 19,0 0-1,-1 0 1,-1 0-1,-3-37 1,1 6 511,1 50-368,11 15-187,21 21-64,46 47 246,-69-73-300,1-1 1,-1-1 0,1 0-1,1 0 1,-1-1 0,24 10-1,-32-15 35,0 0-1,1 0 1,-1 0-1,1 0 1,-1-1-1,1 1 1,0 0-1,-1-1 1,1 0-1,0 0 1,-1 0-1,1 0 0,0 0 1,-1 0-1,1-1 1,-1 1-1,1-1 1,0 0-1,-1 0 1,1 0-1,-1 0 1,0 0-1,1 0 1,-1-1-1,0 1 0,0-1 1,0 1-1,3-4 1,-3 1 30,1-1 1,-1 1-1,0-1 1,0 0-1,0 0 1,0 0-1,-1 0 1,0 0-1,0-1 1,-1 1-1,1 0 1,-2-10-1,1 1 216,0-28 955,3 38-576,3 24-306,-5-17-232,-1-1 1,1 1 0,-1 0 0,1-1 0,0 0-1,0 1 1,0-1 0,1 1 0,-1-1-1,0 0 1,1 0 0,0 0 0,-1 0-1,1 0 1,0 0 0,0 0 0,0-1-1,0 1 1,0-1 0,1 1 0,-1-1 0,3 1-1,0 0-12,0-1 0,0 0 0,1-1-1,-1 1 1,0-1 0,1 0 0,-1 0 0,0-1-1,1 1 1,9-4 0,8-3-54,0 0 1,-1-2 0,35-18-1,-36 15 66,0 2 0,1 1 0,0 0 0,33-7-1,-53 16 13,0-1-1,1 1 1,-1-1-1,0 1 1,0 0-1,0 0 0,0 0 1,0 0-1,1 0 1,-1 0-1,0 1 0,0-1 1,0 1-1,0-1 1,0 1-1,0 0 1,0 0-1,0 0 0,0 0 1,0 0-1,-1 0 1,1 0-1,0 1 1,-1-1-1,1 1 0,1 1 1,-2 0 40,1 1 0,-1-1 0,0 1 0,0-1 0,0 1 0,0-1 0,0 1 0,-1 0 0,0 0 0,0-1 0,0 1 0,0 0 0,0-1 0,-2 5 0,2-6-27,-2 1-1,1-1 0,0 0 0,0 0 0,-1 0 0,1 0 0,-1 0 0,1 0 0,-1-1 0,0 1 0,0 0 0,0-1 0,0 1 0,0-1 0,0 0 1,0 0-1,0 0 0,0 0 0,-4 1 0,0 1-16,0-1 0,0 0 0,-1 0 0,1-1 1,-1 1-1,-8-1 0,14-1-332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9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20169,'0'0'4034,"-9"13"-4050,18 21-112,17 13 128,5 1 16,-1-3 16,5-2 16,-8-1-48,-5-1-16,-14 1-432,-8-1-657,0-7-864,-13-11-2817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9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0 127 18264,'0'0'2882,"215"-106"-3347,-127 92-1119,-9 8-1618,-18 6-2016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29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94 232 12294,'0'0'7363,"5"-20"-6864,3-2-316,-4 13-84,-1-1 1,0 1 0,-1 0 0,0-1 0,0 1 0,-1-1 0,0-18 0,-1 27-70,0 0 0,0 0 0,0 0 0,0 0 1,-1 0-1,1-1 0,0 1 0,-1 0 0,1 0 0,0 0 1,-1 0-1,1 0 0,-1 0 0,1 0 0,-1 0 0,0 0 1,0 0-1,1 1 0,-1-1 0,0 0 0,0 0 0,0 1 1,0-1-1,0 0 0,0 1 0,0-1 0,0 1 0,0-1 1,0 1-1,0 0 0,0-1 0,0 1 0,0 0 0,0 0 1,0 0-1,0-1 0,-1 1 0,1 1 0,0-1 1,0 0-1,0 0 0,0 0 0,0 0 0,0 1 0,0-1 1,-1 1-1,0 0 0,-4 0-39,1 1 1,-1 0-1,1 0 1,0 1-1,0 0 1,0 0-1,0 0 1,-5 4-1,6-3 8,1 0 0,0 1-1,0 0 1,0-1 0,0 1 0,0 0-1,1 0 1,0 0 0,0 1 0,1-1 0,-1 0-1,1 1 1,0-1 0,1 1 0,-1-1 0,1 1-1,0-1 1,2 11 0,-2-2 16,0-12-33,1 0 1,0 0-1,-1 0 0,1 0 1,0-1-1,0 1 1,0 0-1,0 0 0,0-1 1,1 1-1,-1-1 0,0 1 1,1-1-1,-1 0 1,1 1-1,0-1 0,-1 0 1,1 0-1,0 0 0,-1 0 1,1 0-1,0-1 1,0 1-1,0 0 0,0-1 1,0 1-1,0-1 0,0 0 1,0 0-1,0 0 1,2 0-1,76 3-1147,-68-4 928,2 0-46,-1-1 0,1 0 0,-1-1 1,1 0-1,-1-1 0,0 0 0,-1-1 0,1-1 1,18-11-1,-24 13 265,0 0 1,0-1 0,0 0-1,-1-1 1,0 1-1,0-1 1,0 0-1,-1-1 1,1 1 0,-2-1-1,1 0 1,-1 0-1,0-1 1,0 1-1,-1-1 1,5-16 0,-7 17 273,1-1 0,0 0 1,1 0-1,-1 1 1,2-1-1,-1 1 1,1 0-1,8-13 0,-9 19-221,0 0 0,0 0 0,-1 0 0,1 0-1,0 0 1,0 0 0,0 1 0,0 0 0,0-1-1,0 1 1,0 0 0,0 1 0,0-1 0,4 1-1,4 0-43,-5 0 8,1-1 1,-1 2-1,1-1 1,-1 1-1,0 0 1,1 0-1,-1 0 1,0 1 0,-1 0-1,1 0 1,0 1-1,-1 0 1,0 0-1,0 0 1,0 0-1,0 1 1,-1 0-1,8 10 1,-5-7 10,-1-1 0,2 1 0,-1-2 0,1 1 0,0-1 0,0 0 1,14 7-1,20 0 32,-39-12-40,0 0 0,0 0 0,0 0 0,0 0 0,1-1 0,-1 1 0,0-1-1,1 0 1,-1 0 0,0 0 0,0 0 0,1 0 0,-1-1 0,0 0 0,0 1 0,1-1 0,-1 0-1,3-2 1,4-1 7,-1 0 0,0 0 0,0-1 0,11-8-1,-19 13-4,-1 0-1,1-1 0,-1 1 0,1 0 0,-1-1 1,0 1-1,1-1 0,-1 1 0,1-1 0,-1 1 1,0-1-1,1 1 0,-1-1 0,0 1 0,1-1 1,-1 1-1,0-1 0,0 1 0,0-1 0,0 0 1,1 1-1,-1-1 0,0 1 0,0-1 0,0 0 1,0 1-1,0-1 0,-1 0 0,-9-2-4436,-24 3-2096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8.1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141 139 9188,'0'0'10290,"-13"30"-8444,13-33-1630,0 2-201,0 1 0,0-1 0,0 0 0,0 0 0,0 0 1,0 0-1,0 0 0,0 1 0,0-1 0,0 0 0,0 0 0,0 0 1,-1 0-1,1 1 0,0-1 0,-1 0 0,1 0 0,0 1 1,-1-1-1,1 0 0,-1 1 0,0-1 0,1 0 0,-1 1 0,1-1 1,-1 1-1,0-1 0,1 1 0,-1-1 0,0 1 0,0-1 1,1 1-1,-1 0 0,0-1 0,0 1 0,0 0 0,0 0 0,1 0 1,-1-1-1,0 1 0,0 0 0,0 0 0,0 0 0,0 0 1,1 1-1,-1-1 0,0 0 0,-1 1 0,-1-2-15,-1 1 0,0 0-1,1 0 1,-1 0 0,0 1-1,1-1 1,-1 1 0,1 0-1,-1 0 1,1 0 0,-1 1 0,1-1-1,0 1 1,0 0 0,-1 0-1,1 0 1,1 0 0,-1 0-1,0 1 1,0-1 0,1 1-1,0 0 1,-1 0 0,1 0 0,0 0-1,0 0 1,1 0 0,-1 1-1,1-1 1,-1 0 0,1 1-1,0-1 1,1 1 0,-2 3 0,-1 8-10,1-1 0,0 1 0,1-1 0,1 25 0,0-27-37,0-11 44,0 0 0,0 0 0,1 0 0,-1 1 0,1-1 0,-1 0 0,1 0 0,-1 0 0,1 0 0,-1 0 0,1 0 0,0 0 0,0 0-1,0 0 1,0-1 0,-1 1 0,1 0 0,0 0 0,0-1 0,0 1 0,1 0 0,-1-1 0,0 1 0,0-1 0,0 0 0,0 1-1,0-1 1,1 0 0,-1 0 0,0 1 0,2-1 0,48 1-24,-38-1 22,4-1-14,1-1 1,0 0-1,-1-1 1,1-1-1,-1 0 1,0-2-1,-1 0 1,1-1 0,-1 0-1,0-1 1,-1-1-1,26-19 1,-37 25-1,-1-1 1,1 1 0,-1 0-1,0-1 1,1 1 0,-2-1-1,1 0 1,0 0 0,-1 0-1,0-1 1,0 1 0,0 0-1,0-1 1,1-6-1,-1-3-23,0 1-1,-1-1 0,-2-22 0,1 11 57,0 20 31,-1 0-1,1 0 1,-1 0-1,0 1 1,0-1-1,-1 0 1,1 1-1,-1-1 1,0 1-1,0 0 1,-1 0-1,1 0 1,-1 0-1,0 0 1,0 0-1,0 1 1,-1-1-1,1 1 1,-1 0-1,-6-5 1,5 4 64,5 5-87,-1 0 0,1-1 0,-1 1 0,1 0 0,-1-1 0,1 1 0,-1 0 1,1 0-1,0 0 0,-1-1 0,1 1 0,0 0 0,0 0 0,0 0 0,-1-1 0,1 1 1,0 0-1,0 0 0,0 0 0,0 0 0,1 0 0,-1-1 0,0 3 0,0 34-180,0-35 204,0 15-78,1 0 0,0-1 0,2 1 0,0-1-1,1 0 1,0 0 0,1 0 0,1-1 0,1 1-1,0-1 1,1-1 0,0 1 0,17 20 0,-24-33-78,0-1 0,1 1 0,-1-1 1,0 0-1,1 1 0,-1-1 0,1 0 1,-1 0-1,1 0 0,0 0 0,-1 0 1,1 0-1,0-1 0,-1 1 0,1 0 1,0-1-1,0 0 0,0 1 0,0-1 1,0 0-1,2 0 0,0 0 64,0-1 0,1 0 0,-1 0 0,0 0 0,0 0 0,0-1 0,0 1 0,-1-1 0,6-3 0,1-2 81,-1 1 0,0-2 0,0 1-1,0-1 1,-1-1 0,8-9 0,-12 12 67,-2 4-7,-1 1 0,1-1 0,-1 0 0,0 0-1,0 0 1,1 0 0,-1 0 0,-1 0 0,1 0 0,0 0-1,0 0 1,-1 0 0,1-3 891,-1 11-815,-1 16-402,0-11 334,1-1 0,0 0 0,0 0 0,4 19 0,-4-28-190,1 1 0,-1 0 0,1 0 0,-1 0 0,1-1 0,0 1 0,0 0 0,0-1 0,0 1 0,0 0-1,0-1 1,0 0 0,1 1 0,-1-1 0,0 0 0,1 1 0,-1-1 0,1 0 0,0 0 0,-1 0-1,1 0 1,0-1 0,-1 1 0,1 0 0,0-1 0,0 1 0,0-1 0,0 0 0,-1 1 0,1-1-1,3 0 1,5 0-2943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3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38 10901,'0'0'9097,"-8"-37"-5199,8 79-3775,0-17-128,1 1-1,1-1 1,2 0 0,0 1-1,2-2 1,17 49 0,-13-47-91,0 1 0,-2-1 1,-1 2-1,-1-1 0,-2 1 1,3 53-1,-11-59-371,-8-36 291,1-1 224,-10-15-38,16 21-8,0 1 0,-1-1 0,0 1 0,0 1 0,0-1 0,-1 1 0,0 0 0,-1 0 0,0 1 0,-16-10 0,21 15 3,1 1 0,0 0 0,0 0 0,0 1-1,-1-1 1,1 0 0,0 1 0,0-1 0,0 1 0,0 0 0,-1 0-1,1 0 1,0 0 0,1 0 0,-1 0 0,0 0 0,0 1 0,0-1-1,1 0 1,-1 1 0,1 0 0,-1-1 0,-2 5 0,-28 43-15,29-43 8,1 0-1,-1 1 1,2-1 0,-1 0 0,0 1-1,1-1 1,1 1 0,-1-1 0,1 1 0,0 0-1,1 7 1,0-13-4,-1 0-1,1 0 1,0 0 0,-1 0-1,1 0 1,0-1 0,0 1-1,0 0 1,0 0 0,0 0-1,0-1 1,0 1 0,0-1-1,0 1 1,0-1 0,0 1-1,0-1 1,0 0 0,0 1-1,1-1 1,-1 0-1,0 0 1,0 0 0,0 0-1,2 0 1,39 1-281,-31-2 168,-7 1 112,29 1-651,1-3 1,53-8-1,-79 9 352,0 0 0,0-1 1,-1-1-1,1 1 0,-1-1 0,1 0 1,-1-1-1,0 1 0,0-1 1,-1-1-1,1 1 0,-1-1 0,0-1 1,0 1-1,-1-1 0,1 0 0,5-9 1,-9 11 242,0-1 1,0 1 0,0-1-1,-1 1 1,1-1 0,-1 0-1,0 0 1,0-6-1,0-23 4552,-1 28-1520,1 26-2857,3-9-117,0-2 1,1 1-1,0 0 0,0-1 0,1 0 0,0 0 0,1-1 1,0 0-1,0 0 0,9 7 0,6 8-873,-21-20 188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4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17960,'0'0'6691,"-4"0"-6627,4 20-8484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4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19577,'0'0'1982,"-7"10"-1912,4-6-76,-18 28-20,21-30 25,-1-1 0,0 1 0,1-1 0,-1 1-1,1-1 1,0 1 0,-1 0 0,1-1 0,0 1 0,0-1 0,0 1-1,0 0 1,0-1 0,1 1 0,-1 0 0,0-1 0,1 1-1,-1-1 1,1 1 0,0-1 0,-1 1 0,1-1 0,0 1 0,0-1-1,2 2 1,6 5-13,1 0-1,0-1 1,1 0 0,-1-1-1,13 6 1,-14-9-16,0 2 1,0-1-1,-1 1 1,1 1-1,-1-1 1,0 1-1,-1 1 1,0 0-1,0 0 1,10 13-1,-16-19 26,1 0 0,-1 1 0,-1-1 0,1 1 0,0-1 0,0 1 0,0-1 0,-1 1 0,1-1 0,-1 1 0,1 0 0,-1-1 0,0 1 0,0 0 0,0 0 0,0-1 0,0 1 0,0 0 0,0-1 0,0 1 0,-1 0 0,1-1 0,-1 1 0,1 0 0,-1-1 0,0 1 0,1-1 0,-1 1 0,0-1-1,0 1 1,0-1 0,0 0 0,0 1 0,0-1 0,-1 0 0,1 0 0,0 0 0,-1 0 0,1 0 0,-1 0 0,1 0 0,-1-1 0,1 1 0,-1 0 0,1-1 0,-1 1 0,0-1 0,-2 1 0,-11 2 85,1-1 0,-1 0 1,0-1-1,-21-1 0,24 0-50,11-15-2242,1-4-1671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4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20537,'0'0'2498,"-13"83"-2546,13-26 112,0 0-64,13 0 16,14-1-16,-10-3-145,-13-6-895,-4-5-1697,0-9-7828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5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0 197 16039,'0'0'4632,"8"-5"-4456,12-6-297,2 1-1,0 1 1,0 1 0,0 1-1,44-8 1,-6 0-232,-32 7 197,27-5-259,-1-4 0,0-1 0,50-26 0,-98 41 525,-5 3-47,0 0 0,-1 0 0,1-1 0,0 1 1,-1 0-1,1 0 0,0-1 0,-1 1 0,1-1 0,0 1 1,-1-1-1,1 1 0,-1-1 0,1 1 0,-1-1 1,1 1-1,-1-1 0,1 1 0,-1-1 0,0 0 0,1 1 1,-1-1-1,0 0 0,0 1 0,1-3 1847,-3 7-1572,-2 6-318,-1-1 1,0 0-1,-1 0 0,0-1 0,-10 12 0,9-12-22,0 0 1,1 0-1,0 1 1,0 0-1,1 0 0,-8 19 1,10-16-51,1 1 1,0 0-1,0-1 0,1 1 1,1 0-1,0 0 1,1 0-1,3 13 1,-3-24-40,0-1 0,0 1 0,0-1 0,0 0 0,0 1 0,1-1 0,-1 0 0,0 0 0,1 0 0,-1 0 0,1 0 0,-1-1 1,1 1-1,0 0 0,-1-1 0,1 1 0,0-1 0,-1 1 0,1-1 0,0 0 0,-1 0 0,1 0 0,0 0 0,0 0 1,-1 0-1,1 0 0,0 0 0,3-2 0,3 1-126,-1 0-1,1 0 1,-1-1 0,1 0-1,10-5 1,-13 4 74,1 0 1,-1-1-1,1 0 0,-1 0 0,0 0 1,0-1-1,-1 0 0,1 1 0,-1-2 1,0 1-1,-1 0 0,1-1 0,-1 0 1,0 1-1,0-1 0,-1-1 1,3-10-1,-1-4 786,0 0 0,-2 0 0,-1-1 0,-1-22 0,0 32 213,0 11 366,3 23-793,2-9-414,1 0-1,0 0 0,0 0 0,2 0 0,0-1 0,0-1 0,1 1 0,18 17 1,25 12-3757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5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16792,'0'0'3049,"40"6"-2451,126 23-286,-161-28-300,0 0 1,0 1 0,0-1-1,0 1 1,0 0 0,0 0-1,-1 1 1,1-1-1,-1 1 1,0 0 0,1 0-1,-1 0 1,-1 1 0,1 0-1,0-1 1,-1 1 0,0 1-1,5 7 1,-6-6 1,1 1 1,-2 0-1,1 0 1,-1 0-1,0 0 1,0 0-1,0 0 1,-2 13-1,3 14 277,-10-72-85,2 0-1,2 0 1,1-74-1,4 111-199,-1 1 0,0-1 0,0 1 0,0 0 0,0-1 0,0 1 0,0-1 1,1 1-1,-1 0 0,0-1 0,0 1 0,1 0 0,-1-1 0,0 1 0,0 0 0,1-1 0,-1 1 0,0 0 0,1 0 0,-1-1 0,1 1 0,-1 0 0,0 0 0,1 0 0,-1-1 0,1 1 0,-1 0 0,0 0 0,1 0 0,-1 0 1,1 0-1,-1 0 0,0 0 0,1 0 0,-1 0 0,1 0 0,-1 0 0,1 0 0,17 4-2,-5 4-17,0 0 0,-1 1 0,0 0 0,0 1 0,17 20 0,12 8 27,-32-29-56,1-1 0,1-1 0,-1 0-1,1 0 1,0-1 0,23 9 0,13-7-3054,-28-8-1901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6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169 107 16792,'0'0'2654,"0"4"-2582,0-4-63,0 1 1,-1-1-1,1 1 0,0-1 0,0 1 0,0 0 0,0-1 1,0 1-1,0-1 0,0 1 0,0-1 0,0 1 0,0-1 0,0 1 1,1 0-1,-1-1 0,0 1 0,0-1 0,1 1 0,-1-1 1,0 1-1,0-1 0,1 1 0,-1-1 0,1 0 0,-1 1 0,0-1 1,1 1-1,-1-1 0,1 0 0,-1 1 0,1-1 0,-1 0 1,1 0-1,-1 1 0,1-1 0,-1 0 0,1 0 0,-1 0 0,1 0 1,0 0-1,-1 1 0,1-1 0,-1 0 0,1 0 0,-1-1 1,1 1-1,0 0 0,-1 0 0,2 0 0,15-10 163,-17 10-160,2-2 18,-1 0 0,0 0 0,0-1 0,0 1 0,0 0 0,0-1 0,0 1 0,0-1 0,-1 1 1,1-1-1,-1 1 0,0-1 0,0 1 0,0-1 0,0 1 0,-1-5 0,1-3 596,-5 9-527,0 0 1,1 0-1,-1 1 0,0 0 1,0 0-1,1 0 0,-9 2 1,5-1-96,0 0 0,1 1-1,-1 0 1,0 0 0,0 1 0,1 0 0,0 0 0,-1 1 0,1 0-1,1 0 1,-1 0 0,0 1 0,1 0 0,0 1 0,0-1 0,1 1-1,0 0 1,0 1 0,0-1 0,1 1 0,0 0 0,0 0 0,0 0 0,1 1-1,0-1 1,1 1 0,0 0 0,-2 9 0,3-7-4,0 32-6,1-40 6,0-1-1,0 0 1,0 0-1,0 0 1,0 1-1,1-1 1,-1 0-1,0 0 1,1 0 0,-1 0-1,1 1 1,-1-1-1,1 0 1,0 0-1,0 0 1,-1 0-1,1 0 1,0-1 0,0 1-1,0 0 1,0 0-1,0 0 1,0-1-1,0 1 1,0 0-1,0-1 1,0 1 0,2-1-1,17 3-13,1-1 0,0-1 0,0-1 1,0 0-1,0-2 0,-1-1 0,1 0 0,0-2 0,-1 0 0,21-9 0,-13 4-110,-1-1 1,-1-2-1,0-1 0,0 0 0,-2-2 1,40-33-1,-60 45 113,0 1 0,-1-1 0,1 0 0,-1 0 1,0 0-1,-1 0 0,1 0 0,-1 0 0,1-1 0,-1 1 0,0-1 0,1-5 0,-1-1 174,-1-1-1,0 0 1,0-20-1,-1 26-16,-1 5-125,1 0 0,0 0 0,-1 1 0,1-1 0,-1 0 0,1 1 0,-1-1 0,1 1 1,-1-1-1,1 0 0,-1 1 0,0-1 0,1 1 0,-1 0 0,0-1 0,1 1 0,-1 0 0,0-1 1,0 1-1,0 0 0,1 0 0,-1-1 0,0 1 0,0 0 0,0 0 0,1 0 0,-1 0 0,0 0 1,0 0-1,0 0 0,1 0 0,-1 1 0,0-1 0,0 0 0,1 0 0,-1 1 0,0-1 0,0 0 1,1 1-1,-2 0 0,-37 14 79,32-10-100,1-1 0,-1 1 0,1 0 0,1 1 0,-1-1 0,1 1 0,0 0 0,0 0-1,0 1 1,1 0 0,0 0 0,0 0 0,1 0 0,0 0 0,0 1 0,1-1 0,0 1-1,0 0 1,1 0 0,0-1 0,0 1 0,1 0 0,0 0 0,2 14 0,-2-20-3,1 1 1,0 0 0,-1-1-1,1 1 1,0-1-1,1 1 1,-1-1 0,0 1-1,0-1 1,1 0 0,0 1-1,-1-1 1,1 0-1,0 0 1,0 0 0,0-1-1,0 1 1,0 0 0,1-1-1,-1 1 1,1-1-1,-1 0 1,0 0 0,1 0-1,0 0 1,-1 0-1,1-1 1,0 1 0,3 0-1,13 2-92,0-1-1,0-1 1,24-1-1,-26 0-8,30-1-588,0-2 0,0-1 0,0-3 0,60-18 0,-17-4-3867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6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80 16632,'0'0'5650,"10"8"-5028,-6-8-591,-1 0 0,1 0-1,-1-1 1,0 1 0,1-1 0,-1 0 0,1 0 0,-1 0 0,0 0 0,0-1-1,0 1 1,0-1 0,0 0 0,0 0 0,0 0 0,-1 0 0,1-1 0,0 1-1,-1-1 1,0 1 0,0-1 0,0 0 0,0 0 0,0 0 0,0 0-1,-1 0 1,0 0 0,1 0 0,-1-1 0,0 1 0,-1 0 0,1-1 0,0 1-1,-1-6 1,0 9-16,0-1-1,-1 1 0,1-1 0,0 1 1,0-1-1,-1 1 0,1-1 1,0 1-1,-1-1 0,1 1 0,-1 0 1,1-1-1,0 1 0,-1 0 1,1-1-1,-1 1 0,1 0 1,-1-1-1,1 1 0,-1 0 0,1 0 1,-1 0-1,0-1 0,1 1 1,-1 0-1,1 0 0,-1 0 0,1 0 1,-1 0-1,1 0 0,-2 0 1,-24 1 6,21 0-11,-6 1-14,-1 0 0,1 1 0,0 0 1,0 1-1,0 0 0,0 1 0,1 0 1,-1 0-1,1 1 0,1 1 1,-10 8-1,-1 1 1,0 1 0,2 1 0,0 1 1,-15 20-1,25-29-2,1-1 0,0 1 0,1 0 1,0 0-1,1 1 0,0-1 0,0 1 0,1 0 0,0 1 0,1-1 1,1 1-1,0-1 0,0 1 0,1 0 0,1 23 0,1-34-3,0 1 0,-1 0-1,1-1 1,0 1-1,0-1 1,0 1-1,0-1 1,1 1 0,-1-1-1,0 0 1,0 0-1,1 0 1,-1 1-1,1-1 1,-1 0-1,1-1 1,0 1 0,-1 0-1,1 0 1,0-1-1,-1 1 1,1-1-1,0 1 1,0-1-1,-1 0 1,1 0 0,3 0-1,60 2-223,-51-2 156,21 1-328,20 0 411,-20-8-4906,-23 2-3352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5:57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43 19801,'0'0'3799,"4"-7"-3601,-3 5-198,0 0 1,1 0-1,0-1 1,-1 1 0,1 0-1,0 0 1,0 1-1,0-1 1,1 0 0,-1 1-1,0-1 1,1 1-1,-1 0 1,0-1 0,1 1-1,0 1 1,3-2-1,58-3-80,-60 5 69,0 0 1,0 0-1,1 0 0,-1 1 1,0-1-1,0 1 0,0 0 1,6 2-1,-9-2 5,1 0 0,-1 0 0,0 1 0,1-1 0,-1 0 0,0 0 1,0 1-1,0-1 0,0 1 0,0-1 0,0 1 0,0-1 0,-1 1 0,1-1 0,-1 1 0,1 0 0,-1-1 1,1 1-1,-1 0 0,0 0 0,0-1 0,0 4 0,1 5 1,-1-1 0,0 1 0,0-1 0,-1 1 1,0-1-1,-1 1 0,0-1 0,0 0 0,-1 0 0,-1 0 0,1 0 0,-1 0 0,-1-1 0,1 1 0,-2-1 0,1-1 1,-1 1-1,-13 12 0,-18 18 35,-2-2 0,-45 32 0,79-65-3,8-4-28,-1 0-1,1 1 0,-1 0 1,1-1-1,-1 1 0,1 0 1,-1 0-1,1 0 1,-1 1-1,4 0 0,11 0 12,44-4 62,76-13-1,-74 7-324,83-2 0,-146 11 163,-9 0-962,-62 10-2194,24-1-2933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8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 15239,'0'0'5392,"-6"-2"-3661,87 0-1713,-23 1-10,69 6 1,-117-4-5,0 0 0,0 1 0,0 0 0,0 1 0,0 0-1,0 1 1,0 0 0,-1 1 0,0-1 0,0 2 0,0-1 0,-1 1 0,0 1 0,0-1 0,0 1 0,8 11 0,-8-7 2,-1-1 1,-1 1 0,0 0 0,-1 1 0,0-1-1,0 1 1,-1 0 0,-1 1 0,0-1-1,-1 0 1,0 1 0,0 21 0,-2-10 16,1 1-3,0 0 0,1 0 1,1-1-1,10 36 0,-11-54-22,0 0 0,0-1 0,0 1 0,1-1 0,0 0 0,0 0 0,0 0 0,1 0-1,-1 0 1,1-1 0,0 1 0,0-1 0,1 0 0,0 0 0,-1-1 0,1 0 0,0 1-1,1-2 1,-1 1 0,0 0 0,1-1 0,-1 0 0,1-1 0,6 2 0,20 2-204,0-1 1,0-2-1,0-1 1,0-2 0,46-6-1,-76 7 214,-2 0 0,1 0 1,0 0-1,0 0 0,0 0 1,0 0-1,0 0 0,-1 0 1,1 0-1,0-1 0,0 1 1,0 0-1,0 0 0,-1-1 1,1 1-1,0-1 0,0 1 0,-1-1 1,1 1-1,0-1 0,-1 1 1,1-1-1,0 1 0,-1-1 1,1 0-1,-1 1 0,1-1 1,-1 0-1,1 0 0,-1 1 1,0-1-1,1 0 0,-1 0 1,1-1-1,-19 3 608,14-1-604,0 1-1,-1 1 1,1-1 0,0 1-1,0-1 1,1 1 0,-1 0-1,0 0 1,1 1-1,-1-1 1,1 1 0,0 0-1,-1 0 1,2 0-1,-1 0 1,0 1 0,0-1-1,1 1 1,0-1 0,0 1-1,0 0 1,0 0-1,1 0 1,-1 0 0,1 0-1,0 0 1,-1 7-1,1-1-11,0-1-1,0 1 1,1 0-1,0-1 0,1 1 1,0-1-1,0 1 1,1-1-1,0 0 0,1 1 1,0-1-1,7 14 1,13 11 15,0 0-1,3-2 1,0-1 0,57 50 0,-32-31-7,-31-30-4,15 15 10,-1 1 0,35 50 0,-61-74-10,0 1 0,0 0 0,-2 0 0,1 1 0,-2 0 0,1 0 0,-2 0 0,0 0 0,-1 1 0,0-1 0,1 30 0,-5-39-4,0 0 0,0 0 1,0 0-1,0 0 0,-1 0 1,0 0-1,0-1 0,0 1 1,0-1-1,-1 1 0,0-1 1,1 0-1,-2 0 0,1 0 1,0-1-1,-1 1 0,0-1 1,0 0-1,0 0 0,0 0 1,0 0-1,-1-1 0,1 1 1,-1-1-1,-5 2 0,-5 2 0,0-1 0,0-1 0,-1 0 0,0-1 0,1 0 0,-1-1 0,-17 0 0,32-3-49,0 0 0,0 1 0,0-1 1,1 1-1,-1-1 0,0 0 0,0 0 1,0 1-1,1-1 0,-1 0 0,0 0 1,1 0-1,-1 0 0,1 0 0,-1 0 1,1 0-1,-1 0 0,1 0 0,0 0 1,0 0-1,-1 0 0,1 0 0,0 0 0,0 0 1,0-1-1,0 1 0,0 0 0,0 0 1,1 0-1,-1 0 0,0 0 0,0 0 1,2-2-1,-2-6-1046,0-23-4321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8.4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18 19529,'0'0'3570,"-13"-18"-4211,26 18-4545,9 0-961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8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17448,'0'0'4117,"21"-4"-4019,-7 1-86,-8 1-2,0 0 0,0 1 0,0-1 0,1 1 0,-1 1 0,0-1 0,0 1-1,1 0 1,-1 0 0,0 1 0,1 0 0,-1 0 0,0 0 0,0 1 0,0 0 0,0 0 0,0 1 0,0 0 0,7 4 0,-4 1 3,0 0-1,-1 1 1,0 0-1,0 1 1,-1-1-1,-1 1 1,1 1-1,-2-1 1,1 1-1,-1 0 1,-1 0-1,0 0 1,-1 1 0,0 0-1,-1-1 1,0 1-1,0 0 1,-2 0-1,0 15 1,0-302 11,1 274-21,-1 1 1,0-1-1,1 0 0,-1 1 1,1-1-1,-1 0 1,1 1-1,0-1 0,-1 0 1,1 1-1,0-1 1,-1 1-1,1-1 0,0 1 1,0 0-1,-1-1 1,1 1-1,0 0 0,0-1 1,0 1-1,0 0 0,-1 0 1,1 0-1,0 0 1,0 0-1,0 0 0,0 0 1,0 0-1,0 0 1,1 0-1,33 5 4,-26-1-7,1 0 0,-1 1 1,1 0-1,-1 0 0,-1 1 1,1 0-1,8 9 0,55 58 92,-35-35-181,-36-36 41,1-1 0,-1 0 0,1 0 0,0 0 0,0 0 0,0-1 0,-1 1 0,1 0 0,0-1 0,0 1 0,0-1 0,0 0 1,0 0-1,0 1 0,0-1 0,0-1 0,0 1 0,0 0 0,0 0 0,0-1 0,0 1 0,0-1 0,0 1 0,0-1 0,-1 0 0,1 0 0,0 0 0,0 0 0,-1 0 0,1 0 0,-1-1 0,1 1 0,-1 0 0,1-1 0,0-2 0,7-3 46,-2-1-1,1-1 1,-1 1-1,11-19 1,-14 19 48,0-1 0,0 0 0,0 0 0,-1 0 0,-1 0 0,1 0 0,0-12 0,-3 21-38,0-1-1,1 1 1,-1 0-1,0 0 1,0 0 0,0-1-1,0 1 1,0 0 0,1 0-1,-1 0 1,0-1-1,0 1 1,0 0 0,0 0-1,1 0 1,-1 0 0,0 0-1,0-1 1,1 1-1,-1 0 1,0 0 0,0 0-1,1 0 1,-1 0 0,0 0-1,0 0 1,1 0-1,-1 0 1,0 0 0,0 0-1,1 0 1,-1 0 0,0 0-1,0 0 1,0 0-1,1 0 1,-1 0 0,0 1-1,0-1 1,1 0 0,-1 0-1,0 0 1,0 0-1,0 0 1,1 1 0,12 6 20,14 20-7,-13-12 45,0-1 1,32 23 0,-39-33-136,0 0 0,0 0 0,1-1 0,-1 0 1,1 0-1,0-1 0,0 0 0,0 0 0,0-1 0,14 1 0,-17-1-50,0-1 0,0 1-1,0-2 1,0 1-1,0 0 1,0-1-1,0 0 1,0 0-1,0 0 1,-1-1-1,10-4 1,-12 4 104,0 0 1,0 0-1,0 0 1,-1 0 0,1 0-1,-1-1 1,1 1 0,-1-1-1,0 1 1,1-1-1,-1 1 1,-1-1 0,1 0-1,0 1 1,-1-1 0,1 0-1,-1 0 1,0 0-1,0 1 1,0-1 0,0-3-1,-2-10 268,1-2 1088,5 27 419,-2-3-1778,1 0 0,-1 1 0,1-1 0,0-1 0,1 1 0,0 0-1,0-1 1,0 0 0,0 1 0,10 7 0,15 10-2435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58 19673,'0'0'2609,"-44"-57"-4562,84 84 513,-10 9-1458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17560,'0'0'1561,"17"19"-884,5 4-522,-6-7-57,-1 0 0,-1 1-1,0 1 1,-1 0 0,11 21 0,-23-36-80,10 16-48,-11-27-388,-2-27-139,2 26 557,0 0 0,1 1-1,1-1 1,-1 1 0,1-1 0,1 1 0,-1 0-1,2 0 1,-1 0 0,1 0 0,0 0-1,8-11 1,-11 18 14,1 1-1,-1-1 0,0 0 1,0 0-1,0 1 0,1-1 0,-1 1 1,0-1-1,0 1 0,1 0 1,-1-1-1,0 1 0,1 0 1,-1 0-1,1 0 0,-1 0 1,0 0-1,1 0 0,-1 0 1,0 0-1,1 1 0,-1-1 0,3 1 1,30 15-43,-33-15 37,27 16-18,-19-11-19,0 0 1,0 0 0,0-1 0,1 0-1,0-1 1,0 0 0,0-1 0,0 0-1,1 0 1,-1-1 0,11 0 0,-16-1-24,-1-1 0,1 0 0,-1 0 0,0-1 0,1 1 0,-1-1 0,0 0 0,1 0 0,-1-1 0,0 1 0,0-1 0,5-2 0,-6 1-5,0 0 1,0 0-1,-1-1 0,1 1 0,-1-1 0,1 1 1,-1-1-1,0 0 0,0 0 0,-1 0 0,1 0 0,1-8 1,0-1 259,-1 1 1,0-1-1,-1 1 0,0-1 1,-1-16-1,0 11 1207,17 43-983,-11-11-568,0 0 0,1 0 1,0-1-1,1 0 0,1-1 0,0 0 0,0 0 1,22 20-1,-24-28-4256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39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32 20313,'0'0'2882,"-35"-32"-2882,35 52-11974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0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17976,'247'135'1646,"-230"-127"-1425,0 2 0,-1 0 0,0 2 0,0-1-1,23 24 1,-34-29-287,1 0-1,-1 1 0,0-1 1,0 1-1,-1 0 0,1 1 1,-2-1-1,1 1 1,-1 0-1,0 0 0,-1 0 1,0 0-1,0 0 0,-1 0 1,1 16-1,-1-54-602,-2 21 615,4-35 155,1 0-1,16-65 1,-9 83 365,-10 25-455,-1 1-1,1 0 0,-1-1 0,0 1 0,1 0 0,-1-1 0,1 1 0,-1 0 1,1 0-1,-1 0 0,1-1 0,0 1 0,-1 0 0,1 0 0,-1 0 0,1 0 1,-1 0-1,1 0 0,-1 0 0,1 0 0,0 0 0,-1 0 0,1 0 0,-1 1 1,1-1-1,0 0 0,4 3 0,-1 0 0,0 1 0,0-1 0,0 1 0,-1 0 0,1 0 1,3 5-1,-3-4-34,79 96 190,-82-100-174,1 0 1,-1 0-1,1 1 1,-1-1-1,1 0 1,0 0-1,0-1 1,0 1-1,-1 0 1,1-1-1,0 1 1,0-1-1,0 1 1,0-1-1,0 0 1,0 0-1,0 0 1,0 0-1,0 0 1,0 0-1,0-1 1,0 1-1,0 0 1,0-1-1,0 0 1,0 0-1,-1 1 1,1-1-1,0 0 1,0 0-1,-1 0 1,1-1-1,-1 1 1,1 0-1,-1-1 1,1 1-1,-1-1 1,2-2-1,7-7 36,0-1 0,-1 0 0,13-24 0,-18 28-37,-2 5 5,0 0 0,-1 0 0,1-1 0,1 1 0,-1 0 0,0 1 0,1-1 0,-1 0 0,1 1 0,0-1 0,0 1 0,0 0 0,5-3 0,-4 5 1,-1-1 0,0 1-1,0 0 1,0 0 0,1 0-1,-1 0 1,0 0 0,0 1 0,0 0-1,1 0 1,-1 0 0,0 0-1,0 0 1,0 0 0,0 1 0,2 1-1,5 2-23,0-1 1,1-1-1,-1 0 0,1 0 0,0-1 1,13 1-1,-19-3 16,0 1-1,1-1 1,-1 0 0,1 0 0,-1-1 0,0 0 0,1 0 0,-1 0-1,0 0 1,1-1 0,-1 0 0,0 0 0,-1 0 0,8-5-1,21-18 1674,-32 29-1697,-1-1 0,1 1 0,0 0 0,0-1 0,0 1 0,0 0 0,1-1 0,-1 0 0,1 1 0,0-1 0,0 0-1,4 6 1,12 22-856,-17-27-1843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0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22 19881,'0'0'3074,"-35"-22"-3779,44 38-10068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0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15991,'215'97'1041,"-207"-93"-1007,0-1-1,-1 1 1,1-2 0,1 1-1,-1-1 1,0 0 0,1-1 0,-1 0-1,11 0 1,8 1 122,-18-1 2,1 2-1,-1-1 0,1 1 0,17 9 0,-24-11-144,-1 0 0,1 1-1,-1-1 1,0 1 0,1-1-1,-1 1 1,0 0 0,0 0-1,0 0 1,0 0 0,0 1-1,-1-1 1,1 0 0,-1 1-1,1-1 1,-1 1 0,0 0-1,0-1 1,0 1 0,0 0-1,0 4 1,0-2-175,-1 0 0,0 0 0,0 0 1,0 0-1,0 0 0,-1 0 0,0 0 0,0 0 1,0 0-1,0 0 0,-1 0 0,0 0 0,0-1 1,-5 9-1,4-9-700,0-1 1,-1 1 0,1-1 0,-1 0-1,0 0 1,1 0 0,-1-1 0,-1 1-1,-7 3 1,5-4 53,14-2 1647,1 0 1,-1 1 0,0 0-1,0 1 1,0 0 0,-1 0 0,11 4-1,-6-1-122,0 1 0,-1 0 0,18 14 1,-2 3-448,0 1 1,22 29 0,-32-35 0,-3-4-227,0 1 1,-2 1 0,20 33 0,-26-40 62,-1 0 0,0 1 0,-1-1 0,0 1 0,-1 0-1,0 0 1,0 0 0,-1 0 0,0 12 0,-1-18-34,-1 0-1,0 0 0,0 1 1,0-1-1,0 0 1,-1 0-1,1 0 1,-1 0-1,0-1 0,0 1 1,-1 0-1,1-1 1,-1 1-1,0-1 1,0 0-1,0 0 1,0 0-1,0 0 0,-1-1 1,1 1-1,-1-1 1,0 0-1,0 0 1,0 0-1,0-1 0,-5 3 1,-4 0 123,0 0 1,1-1-1,-1 0 0,0-1 1,0-1-1,0 1 1,-23-3-1,35 1-184,-1-1 0,0 0 0,0 1 0,0-1 0,1 0 0,-1 0 0,1-1 0,-1 1 0,1 0 0,-1 0 1,1-1-1,-1 1 0,1-1 0,0 1 0,0-1 0,0 0 0,0 1 0,0-1 0,0 0 0,0 0 0,1 1 0,-1-1 0,1 0 0,-1 0 0,1 0 0,0 0 0,0 0 0,0 0 0,0 0 0,0 0 0,0-2 0,0-7-120,0 0-1,1 0 1,0 0-1,4-15 1,-1 13-309,2 0 0,0 0 0,0 1 0,1 0 0,1 1 0,0-1 0,15-15 0,-21 25 271,46-56-5515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1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171 225 19001,'0'0'803,"8"-22"-184,21-70-211,-27 87-408,0-1 1,0 0 0,-1-1-1,0 1 1,0 0 0,0 0-1,-1-1 1,0 1-1,0 0 1,0-1 0,-1 1-1,-2-10 1,2 14 9,-1 1 0,1-1 0,0 1 0,0-1 0,-1 1 0,1 0 1,-1 0-1,1-1 0,-1 1 0,0 0 0,1 0 0,-1 0 0,0 1 0,0-1 0,0 0 0,1 1 1,-1-1-1,0 1 0,0 0 0,0-1 0,0 1 0,0 0 0,0 0 0,-3 1 0,-51 2 122,51-2-122,0 0-1,1 0 1,-1 0-1,0 1 1,0 0-1,0 0 1,1 0-1,-1 0 1,1 1-1,0 0 1,0 0-1,0 0 1,0 0-1,0 1 1,1-1-1,-1 1 1,1 0-1,0 0 1,0 0 0,1 0-1,-1 1 1,-3 8-1,2 0 30,0 1 0,1-1 0,0 1-1,1 0 1,0 0 0,1 28 0,1-40-35,1 1-1,-1 0 1,0 0-1,1-1 1,0 1 0,0 0-1,0-1 1,0 1 0,0-1-1,0 1 1,1-1-1,-1 0 1,1 1 0,-1-1-1,1 0 1,0 0-1,0 0 1,0 0 0,0 0-1,0-1 1,1 1 0,-1-1-1,0 1 1,1-1-1,-1 0 1,1 0 0,-1 0-1,1 0 1,0 0 0,4 0-1,10 2 2,0 0-1,1-1 0,31-1 1,-33-1-12,27-1-16,0-2 1,0-1-1,0-3 1,45-12-1,37-19-1824,-3-9-4512,-105 40-3045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8:49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1 535 14967,'0'0'5277,"36"4"-5141,26-8 195,-1-2 1,76-18-1,-26 5-162,1523-258 306,-708 126-354,-653 108-122,-264 41-483,13-1 1392,-13 2-6681,47-8-5381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0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40 16408,'0'0'8726,"1"-6"-8542,2-20 24,-3 19 91,0 11-269,-1 7-51,-2 1 0,1-1 0,-2 1 1,1-1-1,-1 0 0,-1 0 0,0-1 1,-1 1-1,-8 11 0,-15 34 34,8-9-11,3 2 0,2 0 0,-13 73 0,28-119-86,0 0 0,1 0 1,0-1-1,-1 1 1,1 0-1,0 0 0,1-1 1,-1 1-1,0 0 0,2 5 1,-1-8 5,0 1 1,-1 0 0,1-1-1,0 1 1,0-1 0,-1 1 0,1-1-1,0 1 1,0-1 0,0 0-1,0 1 1,0-1 0,0 0-1,-1 0 1,1 0 0,0 1 0,0-1-1,0 0 1,0 0 0,0 0-1,0-1 1,0 1 0,0 0-1,0 0 1,0 0 0,0-1 0,0 1-1,-1 0 1,1-1 0,0 1-1,0-1 1,0 1 0,0-1-1,37-22-2944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8.8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1 12118,'0'0'9321,"4"8"-9214,16 27-123,-2 2 0,-2 0 0,-1 1 0,-2 1 0,-2 0 0,-1 0 0,-2 1 0,4 71 0,-12-110-78,1-5 97,-1-1 0,1 1 0,-1 0 0,0-1 0,0 1 1,-1-1-1,1 1 0,-1 0 0,0-1 0,0 1 0,0 0 0,-1 0 0,1 0 0,-1 0 0,0 0 0,0 0 0,-4-5 0,1 4 11,1-1 0,-1 1 0,1 0 1,-1 0-1,-1 0 0,1 0 0,-1 1 1,0 0-1,0 1 0,-6-4 0,9 6-1,1 0 0,0 0 1,0 0-1,0 1 0,0-1 0,-1 1 0,1 0 0,0-1 0,0 1 0,-1 0 0,1 0 1,0 1-1,0-1 0,-1 0 0,1 1 0,0-1 0,0 1 0,0 0 0,-1 0 0,1 0 1,0 0-1,0 0 0,1 0 0,-1 0 0,0 1 0,0-1 0,0 1 0,1-1 0,-1 1 1,1 0-1,-1 0 0,1-1 0,0 1 0,0 0 0,0 0 0,0 0 0,0 0 0,-1 3 0,-2 4-20,1 0-1,0 0 0,0 1 0,1-1 0,1 1 0,-1 0 0,1 13 0,1-21-23,-1-1 0,1 1 0,0-1 0,0 1 0,0-1 0,1 1 0,-1 0 0,0-1 0,1 1 0,-1-1 0,1 1 0,-1-1 0,1 0 0,0 1 0,-1-1 0,1 0 0,0 1 0,0-1 0,0 0 0,1 2 0,1-2-93,-1 0 0,1 0 0,0 0 0,-1 0-1,1-1 1,0 1 0,-1-1 0,1 1 0,0-1 0,3 0-1,60 1-4418,-31-1-75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0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64 22250,'0'0'3842,"-18"-58"-3682,18 54-128,0 2-32,-4 2-32,4 8-2401,-9 18-1729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1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14 7876,'0'0'11456,"2"21"-10573,7 71-438,-8-87-420,-1 1 0,0-1 0,0 0 0,-1 1 0,1-1 0,-1 0 0,0 1-1,-1-1 1,1 0 0,-1 0 0,0 0 0,0 0 0,-1 0 0,-5 8 0,1-5 22,0 0 1,-1 0-1,0-1 0,0 0 1,-11 7-1,-15 12 224,37-34 94,0 0 1,1 0-1,0 1 1,10-14-1,20-18-302,-10 9-54,2 1 0,0 1-1,2 2 1,55-41 0,-79 65 9,0-1-1,0 1 1,0 0 0,0 0 0,0 0 0,1 1 0,-1 0-1,1-1 1,-1 2 0,1-1 0,0 0 0,-1 1-1,1 0 1,-1 0 0,9 1 0,-9 0-20,-1 0-1,0 1 1,0-1-1,1 1 1,-1 0 0,0 0-1,0 0 1,0 0-1,-1 0 1,1 1 0,-1-1-1,1 1 1,-1 0 0,0 0-1,0-1 1,0 2-1,0-1 1,0 0 0,1 5-1,4 11-20,-1-1 0,-1 2-1,0-1 1,-1 0 0,-2 1 0,1 36-1,-3-55-21,0-1-1,0 1 0,0 0 0,0-1 1,0 1-1,0 0 0,0-1 0,0 1 1,0 0-1,0-1 0,0 1 0,0 0 0,0-1 1,0 1-1,1-1 0,-1 1 0,0 0 1,0-1-1,1 1 0,-1-1 0,0 1 1,1-1-1,-1 1 0,1-1 0,-1 1 0,1-1 1,-1 1-1,1-1 0,-1 0 0,1 1 1,0 0-1,4-1-2430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1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15095,'0'0'8116,"0"171"-7956,0-88 0,-9 2 64,9-4-64,-8-6-96,-1-10 16,0-10-64,-8-9-32,-10-11-336,-8-11-737,-9-14-2320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19849,'0'0'3994,"28"-6"-3994,425 2 176,-436 4-179,0 1 0,-1 1 0,1 0 0,-1 1 0,1 1 0,-1 0 0,0 1 0,-1 1 0,19 9 0,-28-12-5,1 1 0,-1 0-1,0 0 1,-1 0 0,1 1-1,-1 0 1,0 0 0,0 0-1,0 1 1,-1-1 0,0 1-1,0 0 1,-1 0 0,1 1-1,-1-1 1,0 1 0,-1 0 0,0-1-1,0 1 1,0 0 0,-1 0-1,0 0 1,0 13 0,-1-8-10,0-3 4,0 0 0,0 0 0,-1 0 1,-3 15-1,4-22 10,-1 0 0,0 1 0,0-1 0,0 0 0,0 0 0,0 0 1,-1 0-1,1 0 0,0 0 0,-1 0 0,0 0 0,1-1 0,-1 1 0,0 0 1,0-1-1,0 0 0,0 1 0,0-1 0,0 0 0,0 0 0,-1 0 0,-2 1 0,4-2 9,1 0-1,-1 1 0,1-1 1,-1 0-1,0 0 0,1 0 0,-1 0 1,0 1-1,1-1 0,-1 0 0,0 0 1,0 0-1,1 0 0,-1-1 0,0 1 1,1 0-1,-1 0 0,0 0 0,1 0 1,-1-1-1,1 1 0,-1 0 1,0-1-1,1 1 0,-1 0 0,1-1 1,-1 1-1,1-1 0,-1 1 0,1-1 1,-1 1-1,1-1 0,-1 1 0,1-1 1,0 0-1,-1 1 0,1-1 0,0 1 1,0-1-1,-1 0 0,1 1 1,0-1-1,0 0 0,1-29 45,-1 24-29,0 4-18,0-9-34,0 0 1,1 0-1,0 0 1,2-11-1,-1 17 4,0 0 0,0 1 0,0-1 1,0 1-1,1 0 0,-1 0 0,1 0 0,0 0 0,0 0 0,1 0 0,6-5 0,12-7-199,0 1 0,1 0 0,0 2 0,1 1 0,1 1 0,0 1 0,0 1 0,1 2 0,0 0 0,0 1 0,0 2 0,1 1 0,43 0 0,-69 3 238,0 0 0,0 0 0,0 0 0,-1 0 0,1 0 0,0 0 0,0 0 0,-1 0 0,1 1-1,0-1 1,0 0 0,-1 0 0,1 1 0,0-1 0,0 1 0,-1-1 0,1 0 0,0 1 0,-1-1 0,1 1 0,-1-1 0,1 1-1,-1 0 1,1-1 0,-1 1 0,1 0 0,-1-1 0,1 2 0,-1 0 40,1 0 0,-1 0 0,0-1 1,0 1-1,0 0 0,0 0 0,0 0 0,-1-1 0,1 1 1,0 0-1,-1 0 0,0 2 0,-2 2 55,1 0-1,-1-1 1,0 1 0,-1-1 0,1 0-1,-1 0 1,-7 8 0,-54 37 225,45-36-258,1 0-1,1 2 1,-29 30-1,47-46-72,0 0 0,0 0-1,0 0 0,0 0 0,0 0 0,1 0 1,-1 0-1,0 0 0,0 0 0,0 0 1,0 0-1,1 0 0,-1 0 0,0 0 0,0 0 1,0 0-1,0 1 0,1-1 0,-1 0 1,0 0-1,0 0 0,0 0 0,0 0 0,0 0 1,0 0-1,1 1 0,-1-1 0,0 0 0,0 0 1,0 0-1,0 0 0,0 0 0,0 1 1,0-1-1,0 0 0,0 0 0,0 0 0,0 0 1,0 1-1,0-1 0,0 0 0,0 0 1,0 0-1,0 1 0,0-1 0,0 0 0,0 0 1,0 0-1,0 0 0,0 1 0,0-1 1,0 0-1,0 0 0,0 0 0,0 0 0,0 0 1,-1 1-1,1-1 0,22-7 30,-1-1-1,0-1 1,0-1-1,-1-1 1,0-1-1,-1 0 1,-1-2-1,0 0 1,0-1-1,-2-1 1,0 0-1,16-22 1,-31 38-23,-1-1-1,0 1 1,0-1 0,1 1 0,-1 0 0,0-1-1,0 1 1,1 0 0,-1-1 0,0 1-1,1 0 1,-1-1 0,0 1 0,1 0-1,-1 0 1,1-1 0,-1 1 0,0 0 0,1 0-1,-1 0 1,1 0 0,-1 0 0,1-1-1,-1 1 1,1 0 0,-1 0 0,1 0 0,-1 0-1,0 0 1,1 0 0,-1 0 0,1 1-1,-1-1 1,1 0 0,-1 0 0,1 0 0,-1 0-1,0 1 1,1-1 0,-1 0 0,1 0-1,-1 1 1,0-1 0,1 0 0,-1 1 0,0-1-1,1 0 1,-1 1 0,0-1 0,0 0-1,1 1 1,-1-1 0,0 1 0,1 0 0,15 33 347,-8-15-256,-1-9-300,1 0-1,0-1 1,1 0-1,0-1 0,0 1 1,1-2-1,0 1 1,0-2-1,1 1 1,0-1-1,0-1 0,0 0 1,1 0-1,-1-1 1,1-1-1,0 0 1,0-1-1,1 0 1,12 0-1,32 0-8648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321 432 16824,'0'0'6259,"-4"6"-6099,1-2-124,1-3-26,1 1-1,0-1 0,-1 1 1,1 0-1,0 0 1,0-1-1,0 1 0,0 0 1,0 0-1,0 0 1,0 0-1,1 0 0,-1 4 1,1-6 134,0-38 248,0 37-395,0 0 0,0-1 0,0 1 0,0 0 0,0 0-1,0 0 1,0 0 0,0 0 0,0 0 0,0 0 0,-1 0 0,1 0 0,0 0 0,-1 0 0,1 0-1,-1 0 1,1 0 0,-1 0 0,1 0 0,-1 0 0,0 0 0,0 0 0,1 1 0,-1-1 0,0 0 0,0 1-1,-1-2 1,-32 4-14,19 2 32,-1 1 0,1 1 1,-1 1-1,2 0 0,-1 1 0,1 0 0,0 1 1,1 1-1,0 0 0,0 1 0,1 1 1,1-1-1,0 2 0,0 0 0,2 0 0,-16 26 1,22-31-10,0 0 1,1 0 0,-1 0 0,2 0-1,-1 0 1,1 0 0,0 0 0,1 0-1,1 12 1,-1-12 0,0-7-5,0 0-1,0 0 1,0 0-1,0 0 0,1 0 1,-1 0-1,0 0 1,1 0-1,-1 0 0,1 0 1,-1 0-1,1 0 1,-1-1-1,1 1 0,0 0 1,-1 0-1,1 0 1,0-1-1,0 1 0,-1 0 1,1-1-1,0 1 1,0-1-1,0 1 0,0-1 1,0 1-1,0-1 1,0 0-1,0 1 0,0-1 1,2 0-1,40 2-4,-30-2 7,15-1-14,-1-2 1,1-1-1,-1-1 1,0-1 0,0-1-1,0-1 1,-1-2-1,-1-1 1,0-1-1,0-1 1,42-30 0,-49 31-45,0-2 1,-1 0 0,-1-1-1,0-1 1,-1 0 0,-1-1 0,0-1-1,-2 0 1,0-1 0,-1 0-1,0 0 1,-2-2 0,-1 1 0,0-1-1,7-31 1,-9 5 109,-2-1 0,-3-77 0,-1 61 1326,0 64-1137,0 7-170,-4 73-147,-23 124-1,14-124 107,-5 131 0,18-92-925,7-127 821,9-6 46,0-1 0,-1-1 0,-1 0-1,0-1 1,-1 0 0,-1-1-1,-1-1 1,-1 0 0,16-37 0,8-57 141,-33 111 168,-1 14-79,0 251-238,0-262-20,0-1 1,0 1-1,0 0 1,0 0-1,0 0 1,0 0-1,0-1 1,0 1-1,0 0 1,1 0-1,-1 0 1,0-1-1,1 1 1,-1 0-1,0 0 1,1-1-1,-1 1 1,1 0-1,-1-1 1,1 1-1,0-1 1,-1 1-1,1 0 1,0-1-1,-1 1 1,1-1-1,0 0 1,-1 1-1,1-1 1,0 0-1,1 1 1,1 0-36,0-1 0,0 0 1,0 0-1,0 0 0,-1-1 1,1 1-1,0 0 0,0-1 1,4-2-1,5-1-83,0-1 1,-1 0-1,16-10 0,-6-2-11,-1 0-1,0-1 0,-1-1 1,-1-1-1,20-29 0,-19 24 492,1 1 0,1 1 0,27-23 0,-48 46-283,1-1 1,-1 1 0,1 0-1,-1-1 1,1 1 0,-1-1-1,1 1 1,-1 0 0,1-1-1,0 1 1,-1 0 0,1 0-1,-1-1 1,1 1 0,0 0-1,-1 0 1,1 0 0,0 0-1,-1 0 1,1 0 0,0 0-1,-1 0 1,1 0 0,0 0-1,-1 0 1,1 1 0,0-1-1,-1 0 1,1 0 0,0 1-1,-1-1 1,1 0 0,-1 1-1,1-1 1,-1 1 0,1-1-1,-1 0 1,1 1 0,-1-1-1,1 1 1,0 1 0,10 25-118,-9-23 168,6 25-1,-1 0 0,4 44 1,-11-72-87,0 1 0,0-1 1,1 0-1,-1 0 1,0 1-1,1-1 0,-1 0 1,1 0-1,-1 0 0,1 0 1,-1 0-1,1 0 0,0 0 1,0 0-1,-1 0 1,1 0-1,0 0 0,0 0 1,0 0-1,0-1 0,0 1 1,0 0-1,0-1 0,0 1 1,1-1-1,-1 1 1,0-1-1,1 1 0,3-1 3,-1 1-1,0-1 1,0 0-1,1 0 1,-1 0-1,0 0 1,0-1-1,7-1 1,8-3 14,0-2 1,29-13 0,0-4 20,-33 15-36,1 0-1,-1 2 1,2 0-1,-1 0 1,1 2 0,0 0-1,0 1 1,27-3 0,-43 7 7,1 1 1,-1-1-1,1 0 1,-1 1-1,0 0 1,1-1 0,-1 1-1,0 0 1,0 0-1,1 0 1,-1 0-1,0 0 1,0 0 0,0 0-1,0 0 1,0 0-1,0 0 1,-1 1-1,1-1 1,0 0 0,0 1-1,-1-1 1,1 1-1,-1-1 1,0 0-1,1 1 1,-1-1 0,0 1-1,0-1 1,0 1-1,0-1 1,0 1-1,0-1 1,0 1 0,0-1-1,-1 3 1,1 0 16,-1 1 0,1-1 0,-1 0 0,0 0 0,0 1 0,0-1 0,-1 0 0,1 0 0,-1 0-1,0-1 1,0 1 0,-1 0 0,-3 5 0,-7 1 71,0-1 0,-1 0 0,0 0 0,0-2 0,-1 0-1,-20 7 1,-103 28 186,142-55-1776,17-11-3442,15-6-8980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3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17880,'0'0'6227,"0"21"-6158,0 30-81,2 20 341,-15 137 0,7-172-276,-65 282-213,69-313 59,1 2-189,-1-1 0,0 0 0,-1 0 0,1 0-1,-1-1 1,0 1 0,-5 6 0,-6-5-3210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4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19769,'0'0'4146,"96"-124"-4002,-21 100-144,8 5-208,1 11-688,-10 8-1281,-26 4-5587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4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18 291 19289,'0'0'1360,"27"-22"-615,91-73-433,-110 89-305,1-1 1,-2 0-1,1 0 1,-1-1-1,0 0 1,-1 0-1,10-16 1,-13 18 1,-1-1 0,-1 0 0,1 1 0,-1-1-1,0 0 1,0 0 0,-1 0 0,-1-10 0,1 15-5,0 1 0,0 0 0,0 0-1,0 0 1,0 0 0,-1 0 0,1 0-1,0 0 1,-1 0 0,1 1 0,-1-1-1,1 0 1,-1 0 0,1 0 0,-1 1-1,1-1 1,-1 0 0,0 1 0,1-1-1,-1 0 1,0 1 0,0-1 0,1 1 0,-1-1-1,0 1 1,0-1 0,0 1 0,-1-1-1,-35-4 138,26 6-92,0 0 1,0 0-1,1 1 1,-20 6 0,23-5-21,1 0 1,-1 0-1,1 0 0,0 1 1,0 0-1,0 1 1,1-1-1,-1 1 1,1 0-1,0 0 1,1 1-1,-1-1 1,1 1-1,0 0 0,-5 10 1,4-4 41,1-1 1,0 1 0,1 0-1,0 0 1,1 0-1,1 0 1,0 1-1,0 15 1,2-25-66,-1 1 0,1 0 0,1 0 0,-1 0 1,0 0-1,1-1 0,0 1 0,0-1 0,0 1 0,0-1 0,0 0 1,1 0-1,0 0 0,-1 0 0,1 0 0,0 0 0,1-1 0,-1 1 1,0-1-1,1 0 0,-1 0 0,1-1 0,-1 1 0,1-1 1,7 3-1,8 2 17,1 0 0,1-1 1,34 4-1,-15-4-88,0-2 0,72-4 1,-100 1 18,-1-1-1,0-1 1,0 0 0,0 0 0,0-1 0,-1 0 0,1-1 0,-1-1 0,0 1 0,0-2 0,0 1 0,0-1 0,-1-1 0,16-14-1,-20 14 38,0-1-1,0 1 0,-1-1 0,0 0 0,-1 0 0,1 0 0,-2 0 0,1 0 0,-1-1 1,0 0-1,-1 1 0,1-17 0,-2 17 68,1 1 0,-1 0 1,-1 0-1,1-1 0,-1 1 0,-1 0 0,1 0 1,-1 0-1,0 0 0,-1 0 0,0 0 1,0 1-1,0-1 0,-1 1 0,-6-9 0,9 14-37,0 0-1,0 0 0,0 1 0,0-1 0,0 0 1,0 1-1,0-1 0,0 1 0,0 0 0,-1-1 0,1 1 1,0 0-1,0-1 0,0 1 0,0 0 0,-1 0 0,1 0 1,0 0-1,0 0 0,0 0 0,0 1 0,-1-1 0,1 0 1,0 1-1,-2 0 0,-20 12-120,18-9 99,3-4 3,1 1 0,0-1 0,0 1-1,0 0 1,0-1 0,0 1-1,0 0 1,1 0 0,-1 0-1,0 0 1,0-1 0,0 1-1,1 0 1,-1 0 0,0 0 0,1 1-1,-1-1 1,0 2 0,1-3-10,14 0 101,256-4 134,-269 4-228,0 0 0,0 1 1,0-1-1,0 0 0,0 0 1,0 1-1,0-1 0,-1 0 1,1 1-1,0-1 0,0 1 0,0-1 1,-1 1-1,1-1 0,0 1 1,-1 0-1,1-1 0,0 1 0,-1 0 1,1-1-1,-1 1 0,1 0 1,-1 0-1,1 0 0,-1-1 1,1 3-1,5 33-13,-11 39 44,2-63-5,0-1 0,-1 1-1,0-1 1,-9 17 0,9-19-11,0-1 1,0 1 0,0 0 0,1 0-1,1 0 1,0 1 0,0-1 0,-1 14-1,3-22-13,0 0 0,0 0-1,0 0 1,1 0 0,-1-1 0,0 1-1,0 0 1,1 0 0,-1 0-1,0-1 1,1 1 0,-1 0 0,1-1-1,-1 1 1,1 0 0,-1-1 0,1 1-1,-1 0 1,1-1 0,0 1-1,-1-1 1,1 1 0,0-1 0,0 0-1,-1 1 1,1-1 0,0 0-1,0 1 1,-1-1 0,1 0 0,0 0-1,1 1 1,32-1 49,-23 0-30,24-1-28,0-2 0,0-2 0,0-1 0,0-1 0,-1-2 0,-1-2 0,64-28 0,-123 37-7358,-8 2-3322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5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259 118 11125,'0'0'10498,"0"-18"-9236,0-81 1305,2 143-2666,9 48 0,-5-45 131,1 54 0,-5-25-31,-3 80-77,0-141-19,0 0 1,-2-1-1,0 1 1,-1-1-1,0 0 1,-1 0-1,0 0 1,-9 13 0,3-15-113,3-16 121,-1-21 74,-5-51-11,11 56 28,0 0 0,-1 0 0,-1 0 0,-1 1-1,-1 0 1,-11-23 0,17 41 5,1 0 1,-1 0-1,0 0 1,0 1-1,1-1 0,-1 0 1,0 1-1,0-1 0,0 1 1,0-1-1,0 1 1,0-1-1,0 1 0,0 0 1,0 0-1,0-1 1,0 1-1,0 0 0,0 0 1,0 0-1,0 0 0,0 0 1,0 0-1,0 0 1,0 0-1,0 1 0,0-1 1,0 0-1,0 1 1,0-1-1,0 0 0,0 1 1,0 0-1,0-1 0,0 1 1,-1 0-1,-12 13-23,1-1 0,1 2 0,0 0 0,1 0 0,0 1 0,1 0 0,-13 32 0,19-38 15,1 0 0,1 0-1,0 1 1,0-1 0,0 17 0,2-24-6,0 0 1,-1 0-1,2 0 1,-1 0-1,0 0 0,0 0 1,1 0-1,0 0 1,-1 0-1,1 0 1,0 0-1,0-1 1,1 1-1,-1 0 0,1-1 1,-1 1-1,1-1 1,0 1-1,0-1 1,0 0-1,0 0 1,0 1-1,4 1 0,6 1-108,0-1 0,1 0 0,-1-1 0,1 0 0,0-1 0,24 1-1,86-5-1127,-81 0 555,-25 1 175,0 0 0,-1-2-1,1 1 1,-1-2 0,1 0 0,-1-1 0,0-1-1,15-8 1,-24 11 201,-1 0 0,-1-1 1,1 1-1,0-1 0,-1-1 0,0 1 0,0-1 0,0 0 0,-1 0 0,1 0 0,-1-1 1,-1 0-1,1 1 0,-1-1 0,0-1 0,0 1 0,0 0 0,-1-1 0,0 1 1,-1-1-1,1 0 0,0-9 0,-1-25 13691,-2 64-13065,1 115-111,0-138-249,0 1 1,0 0-1,0 0 1,0-1-1,0 1 1,0 0-1,0 0 1,0-1 0,0 1-1,0 0 1,0 0-1,0-1 1,1 1-1,-1 0 1,0 0-1,0-1 1,1 1-1,-1 0 1,1-1-1,-1 1 1,1-1-1,-1 1 1,1 0-1,-1-1 1,1 1-1,-1-1 1,1 1-1,-1-1 1,1 0-1,0 1 1,-1-1-1,1 1 1,0-1-1,-1 0 1,1 0-1,0 0 1,0 1-1,-1-1 1,2 0-1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6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21770,'0'0'3297,"0"-36"-3473,9 52-2273,0 9 1057,0 5-2674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9.1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0 167 16215,'0'0'2007,"29"-19"-1839,90-57-96,-115 73-51,0 0 1,0 0 0,0 0-1,0 0 1,0-1 0,-1 0-1,0 1 1,4-6 0,-6 8 18,-1 0 0,1 0 0,-1-1 0,0 1 1,1 0-1,-1 0 0,0 0 0,0 0 0,0 0 0,0-1 1,0 1-1,0 0 0,0 0 0,0 0 0,-1 0 0,1 0 1,-1-2-1,-1-9 1085,-34 10-706,30 2-421,1 0 0,0 1-1,0 0 1,-1 0 0,1 0 0,0 1-1,0 0 1,0-1 0,0 2 0,1-1-1,-1 1 1,0-1 0,1 1 0,0 1-1,0-1 1,0 0 0,0 1 0,0 0-1,1 0 1,-1 0 0,1 0-1,0 1 1,0-1 0,1 1 0,0 0-1,-1 0 1,2 0 0,-1 0 0,0 0-1,1 0 1,0 0 0,0 10 0,0-11-15,1 0 1,0 0 0,0 0-1,1 0 1,-1 0 0,1 0 0,0 0-1,0 0 1,1-1 0,-1 1-1,1 0 1,-1-1 0,1 1-1,4 5 1,-3-7-75,0 1-1,0-1 1,0 1-1,1-1 1,-1 0 0,1 0-1,0 0 1,-1-1-1,1 0 1,0 1-1,0-1 1,0 0-1,0-1 1,0 1 0,6-1-1,20 3-965,0-1 1,50-5-1,-22-7-3120,-9-5-5521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6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1 19385,'0'0'2660,"-35"20"-2161,-109 67-334,141-85-162,0 0-1,0 0 0,1 1 1,-1-1-1,0 1 1,1 0-1,-1-1 1,1 1-1,0 0 1,0 1-1,0-1 1,1 0-1,-1 1 1,1-1-1,0 0 0,-1 1 1,2 0-1,-1-1 1,0 1-1,1 0 1,-1-1-1,1 1 1,0 0-1,1-1 1,-1 1-1,0 0 1,1-1-1,0 1 1,1 4-1,1 2 1,-2-4 1,1 0 0,0 0 0,1 0 0,-1-1-1,1 1 1,1-1 0,-1 1 0,1-1-1,-1 0 1,2 0 0,-1-1 0,0 1-1,1-1 1,5 4 0,-4-3 2,-1 0 0,0 0 0,1 0-1,-2 0 1,1 1 0,-1 0 0,0 0 0,5 11 0,-8-16-5,-1 0 0,1 0 0,-1 0 0,1 0 0,-1 0 0,1 0 0,-1 0 0,0 0 1,0 0-1,0 0 0,0 0 0,0 1 0,0-1 0,0 0 0,0 0 0,0 0 0,0 0 0,0 0 0,-1 0 1,1 1-1,0-1 0,-1 0 0,1 0 0,-1 0 0,0 0 0,1 0 0,-1 0 0,0-1 0,1 1 0,-1 0 0,0 0 1,0 0-1,0-1 0,0 1 0,1 0 0,-1-1 0,0 1 0,0-1 0,0 1 0,-1-1 0,1 1 0,0-1 1,0 0-1,0 0 0,0 1 0,0-1 0,-2 0 0,-8 1 72,0 0-1,-1-1 1,1 0-1,-13-2 1,1 0 240,1 2-297,65-6-6467,5 3-5872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21018,'0'0'3585,"-1"6"-3414,-5 26-171,1 2-1,2-1 1,2 60 0,0-28 17,1-28-47,-23 305-281,22-338 184,-7 33-671,7-36 616,0 0 0,1 1 1,-1-1-1,0 0 0,1 0 0,-1 0 0,0 0 1,0 1-1,0-1 0,0 0 0,0-1 0,0 1 0,-1 0 1,1 0-1,0 0 0,0-1 0,-1 1 0,1 0 0,0-1 1,-1 1-1,1-1 0,-3 1 0,-21 0-6610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7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21338,'0'0'2812,"15"-3"-2716,65-6-228,0 3 1,94 6 0,-81 1-1565,145-16 0,-232 15 1570,-5 0 116,0 0-1,0 0 1,0 0-1,1 0 0,-1 0 1,0 0-1,0 0 1,0-1-1,1 1 1,-1 0-1,0-1 1,0 1-1,0-1 0,0 1 1,0-1-1,0 1 1,0-1-1,0 0 1,0 1-1,0-1 1,0 0-1,0 0 0,0 0 1,0 0-1,-1 0 1,2-2 834,-12 4 1078,-3 1-1811,0 1-1,0 1 1,0 1-1,0-1 1,1 2-1,0 0 1,0 0-1,1 1 1,-18 14-1,23-16-83,-1 0 0,2 0 0,-1 0 0,0 1-1,1 0 1,0 0 0,0 0 0,1 1 0,0 0 0,0 0 0,1 0-1,-1 0 1,2 0 0,-1 1 0,1-1 0,0 1 0,0 0 0,0 10 0,1-2 55,2 13-315,-1-28 228,0 0-1,1 0 1,-1 0-1,0-1 1,1 1-1,-1 0 1,1 0-1,-1-1 1,1 1-1,0 0 1,-1-1-1,1 1 1,0-1-1,-1 1 1,1-1-1,0 1 1,0-1-1,-1 1 1,1-1-1,0 0 1,0 1-1,0-1 1,-1 0-1,1 0 1,0 1-1,0-1 1,0 0-1,0 0 1,1 0-1,11 0-51,0 0-1,0-1 1,1 0-1,-2-1 0,1 0 1,0-1-1,0-1 0,-1 0 1,23-11-1,-27 11 58,-1-1 0,1 0 0,-1 0-1,0 0 1,-1-1 0,1 0 0,-1-1 0,0 0 0,-1 1-1,1-2 1,-2 1 0,1-1 0,-1 1 0,0-1-1,6-17 1,-7 16 72,9-21 636,-3 31-331,1 18-202,4 20-147,-9-23-22,0-1-1,1 0 1,0 0 0,1 0-1,18 26 1,-18-34-144,-6-6 15,0 0-1,0 0 1,1 0-1,-1 1 0,0-1 1,-1 0-1,1 0 1,0 1-1,0-1 1,0 1-1,-1-1 0,1 1 1,-1-1-1,1 1 1,-1-1-1,1 3 1,-1 2-4721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7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18216,'0'0'2828,"29"18"-2585,10 6-79,38 32 0,-73-53-153,-1 0-1,0 0 1,1 1 0,-1-1-1,0 1 1,-1-1 0,1 1-1,-1 0 1,1 0-1,-1 1 1,0-1 0,-1 0-1,1 1 1,-1-1-1,0 1 1,0-1 0,0 1-1,-1-1 1,1 1 0,-1 0-1,-1-1 1,0 10-1,0 3 13,2-3-22,-1 0 0,-1 0 1,0 0-1,-1 0 0,-5 18 0,5-27-2,0 0-1,-1-1 1,1 1 0,-1 0-1,0-1 1,0 0 0,0 1-1,0-1 1,-1 0-1,0-1 1,0 1 0,0-1-1,0 0 1,0 0 0,-1 0-1,-8 4 1,1-5 220,12-8 6,1 4-122,-1 1-84,-1-15 43,1 0 0,0 0 0,1 1-1,1-1 1,0 0 0,2 1 0,-1 0 0,2-1 0,9-21 0,-4 17-58,45-81 32,-48 91-33,-1 0 0,1 0 0,1 1 0,0 0 0,0 1 0,1 0 0,13-10 0,-20 16-4,1 1 1,-1-1 0,1 1 0,-1-1 0,1 1-1,-1 0 1,1 0 0,0 0 0,0 0 0,0 0 0,0 1-1,-1-1 1,1 1 0,0 0 0,0 0 0,0 0-1,0 0 1,0 0 0,0 1 0,0-1 0,0 1-1,4 1 1,-4 1 0,1-1-1,0 1 0,-1-1 1,0 1-1,1 0 1,-1 0-1,0 1 0,0-1 1,-1 1-1,1-1 1,-1 1-1,0 0 1,3 5-1,1 8 1,0-1 0,-1 1 0,0 0 0,-1 0-1,-1 0 1,1 22 0,-4 87-349,0-126 313,0 0 0,0 1 0,0-1 0,0 0 0,0 1 0,0-1 0,0 0 0,0 1 0,0-1 0,0 0 0,1 0 0,-1 1 0,0-1 0,0 0 0,0 1 0,0-1 0,0 0 0,1 0 0,-1 1 0,0-1 0,0 0 0,0 0 0,1 1 0,-1-1 0,0 0 0,0 0 0,1 0 0,-1 1 0,0-1 0,1 0 0,-1 0 0,0 0 0,0 0 0,1 0 0,-1 0 0,0 0 0,1 0 0,-1 0 0,0 0 0,1 0 1,-1 0-1,0 0 0,1 0 0,-1 0 0,0 0 0,1 0 0,-1 0 0,1 0 0,2 0-584,14 0-3229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8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0 15031,'0'0'7219,"-6"12"-7101,-23 56 58,29-68-171,0 0 0,0 1-1,0-1 1,0 0 0,0 0 0,0 0 0,1 0 0,-1 0 0,-1 1 0,1-1 0,0 0 0,0 0 0,0 0 0,0 0 0,0 0 0,0 1 0,0-1 0,0 0 0,0 0-1,0 0 1,0 0 0,0 0 0,0 0 0,0 1 0,0-1 0,-1 0 0,1 0 0,0 0 0,0 0 0,0 0 0,0 0 0,0 0 0,0 0 0,-1 0 0,1 1 0,0-1-1,0 0 1,0 0 0,0 0 0,0 0 0,-1 0 0,1 0 0,0 0 0,0 0 0,0 0 0,0 0 0,0 0 0,-1 0 0,1 0 0,0 0 0,0 0 0,0 0 0,0-1-1,0 1 1,-1 0 0,1 0 0,0 0 0,0 0 0,-3-12 147,2-16-72,1 26-77,0 1 0,0-1 1,1 0-1,-1 0 1,-1 0-1,1 0 1,0 1-1,0-1 1,-1 0-1,1 0 0,-1 1 1,1-1-1,-1 0 1,-1-3-1,-1 4 4,1 1 0,0-1-1,0 0 1,0 1 0,-1-1-1,1 1 1,0 0 0,0-1 0,-1 1-1,1 0 1,0 0 0,-3 1-1,-12-1 8,0 1-1,0 0 1,1 1 0,-1 1-1,-18 5 1,26-5-9,0 1 0,0 0 0,0 0 0,1 1 0,0-1 0,0 2-1,0 0 1,1 0 0,0 0 0,-12 14 0,10-10 6,0 0-1,1 1 1,1 0-1,0 1 1,0-1-1,1 1 1,1 1 0,0-1-1,1 1 1,0 0-1,1 0 1,0 0-1,1 0 1,0 1-1,2-1 1,-1 0-1,4 27 1,-2-37-12,0-1 1,0 0-1,0 0 1,0 1-1,0-1 1,1 0-1,-1 0 1,1 0-1,0 0 1,0 0-1,-1-1 1,1 1-1,0 0 1,1-1-1,-1 0 1,0 1-1,0-1 1,0 0-1,1 0 1,-1 0 0,1 0-1,-1-1 1,1 1-1,-1-1 1,1 1-1,3-1 1,14 2 1,-1 0 1,30-3 0,-29 1 3,36-1-106,0-1-1,97-19 1,-129 16-145,1-1 1,-1-1-1,-1-2 1,0 0 0,0-1-1,-1-1 1,0-2-1,34-24 1,-50 31 284,1-1 0,-1 1-1,0-2 1,0 1 0,-1-1 0,0 1 0,-1-1-1,1-1 1,-2 1 0,1-1 0,-1 1 0,0-1-1,-1 0 1,0 0 0,-1 0 0,1 0-1,-2-1 1,1 1 0,-1 0 0,-1 0 0,0-1-1,0 1 1,-3-10 0,3 18 6,1 0-1,-1 0 1,0 0-1,0 0 1,0 0-1,0 0 1,1 1 0,-1-1-1,0 0 1,-1 0-1,1 1 1,0-1-1,0 1 1,0-1 0,0 1-1,0-1 1,0 1-1,-1 0 1,1 0 0,0-1-1,0 1 1,-1 0-1,1 0 1,0 0-1,0 0 1,0 1 0,-1-1-1,1 0 1,-2 1-1,-36 8 20,27-1-51,1 1 1,0 1-1,0 0 1,1 0-1,0 1 1,1 0 0,0 0-1,1 1 1,1 0-1,0 1 1,0 0-1,-6 18 1,10-20 7,0 0 0,1 0 0,0 1 0,1-1 1,0 1-1,1 19 0,0-14-6,0-15-16,1 0 1,-1 0 0,1 0 0,-1 0 0,1 0 0,-1 0 0,1 0-1,0 0 1,0 0 0,0 0 0,0-1 0,0 1 0,1 0 0,-1-1 0,0 1-1,1-1 1,-1 1 0,1-1 0,0 0 0,-1 1 0,1-1 0,0 0-1,0 0 1,0 0 0,0-1 0,0 1 0,0 0 0,0-1 0,0 1 0,2-1-1,11 3 18,-1-1 0,0 0 0,21-1 0,-27-1 2,152-5-103,-144 4-351,0-2 0,1 0 0,-1-1 0,-1-1 0,1 0 0,-1-1 0,26-13 0,-26 7-4482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9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52 17928,'0'0'5675,"0"-8"-5040,0-36 1638,-1 44-2252,0 1-31,0-1-1,0 0 1,0 1-1,-1-1 1,1 0-1,0 1 1,0 0 0,0-1-1,0 1 1,0 0-1,0-1 1,0 1-1,0 0 1,0 0-1,1 0 1,-1 0 0,0 0-1,0 0 1,1 0-1,-1 0 1,0 0-1,1 0 1,-1 1-1,-4 7-26,-6 5 27,1 0 0,1 1 0,0 1-1,1-1 1,1 1 0,1 1 0,0-1 0,1 1 0,-5 31 0,3 5 23,2 100-1,5-103-3,-1 0-1,-14 77 0,-4-51 2,-4 0 1,-53 114-1,56-140 5,19-49-16,1 0 0,0 0-1,-1 0 1,1 0 0,0 0 0,-1 0 0,0 0 0,1 0 0,-1 0 0,1 0 0,-1 0 0,0 0 0,0 0 0,0 0 0,1-1 0,-1 1 0,-2 1-1,-4-14-271,4-31-739,3 34 392,0 1-1,-1-1 1,0 1-1,0-1 1,-1 1-1,-3-11 1,-11-17-7085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29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19337,'0'0'4527,"0"-8"-3508,0 11-1021,1 0 0,0 0 0,0-1 0,0 1 0,0-1 0,0 1 0,0-1 0,1 1 0,-1-1 0,1 0 0,-1 1 0,1-1 0,0 0 0,4 3 0,39 32-7,-29-25 8,153 128 49,-169-141-130,0 1-1,0-1 1,1 1-1,-1 0 1,0-1-1,1 1 1,-1-1-1,0 1 0,0 0 1,0-1-1,0 1 1,0-1-1,1 1 1,-1-1-1,0 1 1,0-1-1,0 1 0,0-1 1,0 1-1,0-1 1,0 1-1,0-1 1,-1 1-1,1 0 1,0-1-1,0 1 0,0-1 1,0 1-1,-1-1 1,1 1-1,0 0 1,0-1-1,-1 1 1,1-1-1,-8-12-2854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0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562 30 16295,'0'0'6411,"4"-5"-6032,10-14 101,-10 14 537,-6 7-913,-14 14-63,-1 0 0,-1-2 1,0 0-1,-35 20 0,-11 9 65,-244 217 310,294-248-376,0 1-1,2 0 1,-1 1-1,-17 27 1,27-37-35,2-3 30,2-11-243,1 7 53,-1 0 0,1 0 0,0 0 0,0 1 0,0-1 1,0 1-1,0-1 0,5-3 0,3-4-711,5-13-2085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1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72 173 16007,'0'0'5245,"-12"0"-4788,-34 0-9,34 0 960,12 0-1407,0 0-1,0 0 1,-1 1-1,1-1 1,0 0-1,0 0 1,0 1-1,0-1 1,0 0-1,0 0 1,0 1-1,0-1 0,0 0 1,0 0-1,0 1 1,0-1-1,0 0 1,0 0-1,0 1 1,0-1-1,0 0 1,0 0-1,0 1 1,0-1-1,0 0 0,0 0 1,1 0-1,-1 1 1,0-1-1,0 0 1,0 0-1,0 0 1,1 1-1,-1-1 1,0 0-1,0 0 1,0 0-1,1 0 0,-1 1 1,0-1-1,0 0 1,0 0-1,1 0 1,-1 0-1,0 0 1,0 0-1,1 0 1,-1 0-1,0 0 1,0 0-1,1 0 0,37 5 30,1-2 0,76-4 0,-33-1 33,709-32 225,-791 34-287,1 0 1,0 0-1,-1 0 0,1 0 1,0 0-1,-1 0 1,1 0-1,0 0 1,-1 0-1,1 0 1,-1 0-1,1 0 0,0-1 1,-1 1-1,1 0 1,-1 0-1,1-1 1,0 1-1,-1 0 0,1-1 1,-1 1-1,1-1 1,-1 1-1,1-1 1,-1 1-1,0-1 1,1 0-1,-11-12 86,-32-13 66,37 24-148,-17-9-23,1 0-41,-1-1-1,2 0 1,-34-27-1,26 24 545,28 14-472,-1 1 0,1 0 0,-1-1 0,1 1 0,-1 0 0,0-1 0,1 1 0,-1 0 0,1 0-1,-1-1 1,0 1 0,1 0 0,-1 0 0,0 0 0,1 0 0,-1 0 0,1 0 0,-1 0 0,0 0 0,1 0 0,-1 0 0,0 0 0,1 0 0,-1 1 0,1-1 0,-1 0 0,0 0 0,1 1 0,-1-1 0,1 0 0,-1 1 0,1-1 0,-1 1 0,1 4-14,1 0 0,0 0 1,0-1-1,0 1 1,1 0-1,0-1 0,0 1 1,0-1-1,0 0 0,1 0 1,0 0-1,-1 0 0,1 0 1,1 0-1,-1-1 0,1 1 1,-1-1-1,1 0 0,0 0 1,0-1-1,9 5 0,11 7-15,2-2-1,46 15 0,-32-12-105,71 27-1092,-111-42 1500,0 2-282,-1 1 0,0-1 0,0 0 0,1 0 0,-2 0 0,1 0 1,0-1-1,0 1 0,0 0 0,-1 0 0,1-1 0,-1 1 1,0-1-1,1 1 0,-1-1 0,0 0 0,0 1 0,0-1 0,0 0 1,0 0-1,0-1 0,-2 2 0,-9 5-1,-244 169 185,213-142-121,2 2-1,1 1 0,-60 73 1,89-86 16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2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18681,'0'0'4839,"0"112"-4407,0 67-154,-5-188-1658,1-17-725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29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132 43 6067,'0'0'14329,"-2"-7"-13670,-9-24-446,11 31-212,-1-1 0,1 1-1,-1 0 1,1-1 0,-1 1-1,1-1 1,-1 1 0,1 0 0,-1 0-1,0-1 1,1 1 0,-1 0-1,0 0 1,1 0 0,-1 0-1,0-1 1,1 1 0,-1 0-1,0 0 1,1 1 0,-1-1-1,0 0 1,1 0 0,-1 0-1,0 0 1,1 0 0,-1 1-1,0-1 1,1 0 0,-1 1 0,1-1-1,-1 0 1,1 1 0,-1-1-1,1 1 1,-1-1 0,1 1-1,-1-1 1,1 1 0,-1-1-1,0 1 1,-22 22-13,22-22 14,-7 8-3,1 1 0,-1 0 0,2 0 0,-1 0-1,1 1 1,1 0 0,0 0 0,-5 16 0,2 27-2523,16-58 910,-3 2 1604,-1-1 0,0 0 0,0 1 1,-1-1-1,1 0 0,0-1 1,-1 1-1,0-1 0,0 1 1,0-1-1,0 0 0,-1 0 1,1 0-1,-1-1 0,0 1 0,0 0 1,-1-1-1,2-5 0,1-35 4124,-3 51-4074,-1 1 0,1 0 0,1-1 0,-1 1 0,1-1 0,0 0-1,0 0 1,1 0 0,5 11 0,18 14-1542,-23-29 798,0 0 0,-1 0 0,1 0-1,0 0 1,1-1 0,-1 1 0,0-1 0,0 0-1,4 1 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63 16151,'0'0'8324,"-44"-63"-8324,44 67-2641,0 18 208,5 3-2625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3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17144,'0'0'2636,"7"19"-1441,-4-11-1090,4 13 87,0 0 0,-1 0 0,-2 0 0,0 1 0,2 29 0,-6-36-127,0 28-74,2-29 113,3-12 205,67-56-161,90-52-1,-133 88-98,-18 11-33,33-16 67,-43 22-81,0 1-1,0-1 1,1 1-1,-1 0 1,0 0 0,1-1-1,-1 1 1,0 0-1,1 0 1,-1 0 0,0 1-1,1-1 1,-1 0-1,0 0 1,1 1-1,-1-1 1,0 1 0,1-1-1,-1 1 1,0-1-1,0 1 1,0 0-1,0 0 1,0 0 0,0-1-1,0 1 1,0 0-1,0 0 1,0 0-1,0 1 1,1 0 0,2 7 7,0 0 1,-1 1 0,0-1 0,0 1-1,-1-1 1,0 1 0,-1 0-1,0 18 1,0-17-13,-1-1 0,1 0-1,1 0 1,0 0 0,0-1 0,1 1-1,7 18 1,1-28-2742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21642,'0'0'2686,"0"10"-2688,2 84-10,0-3 326,-17 160 0,9-213-304,4-16-55,-2 0 0,0 0 0,-12 35-1,15-56-27,1 0-1,0 0 0,0 0 0,-1 0 1,1 0-1,0 0 0,-1 0 1,1 0-1,-1-1 0,0 1 0,1 0 1,-1 0-1,1 0 0,-1-1 0,0 1 1,0 0-1,0-1 0,1 1 0,-1-1 1,0 1-1,0-1 0,0 1 1,0-1-1,0 0 0,0 1 0,0-1 1,0 0-1,0 0 0,0 1 0,0-1 1,0 0-1,-1 0 0,-26 0-3167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4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51 17400,'0'0'6824,"-1"0"-6816,1 0 0,-1-1 0,1 1 0,-1 0 0,1-1 0,0 1 0,-1-1 0,1 1 0,0 0 0,0-1-1,-1 1 1,1-1 0,0 1 0,0-1 0,-1 1 0,1-1 0,0 1 0,0-1 0,0 1 0,0-1 0,0 1 0,0-1-1,0 1 1,0-1 0,0 1 0,0-1 0,0 1 0,0-1 0,0 0 0,99-15 11,-1 4 1,197 4 0,-285 8-28,-1 2 1,1-1 0,-1 1 0,0 1 0,0 0 0,0 0 0,0 1 0,0 0 0,0 0 0,-1 1 0,0 0 0,0 1 0,-1-1 0,1 2 0,-1-1 0,0 1-1,9 13 1,-8-11-13,-1 2-1,0-1 0,-1 1 0,0 0 0,-1 0 0,0 1 1,-1-1-1,0 1 0,-1 0 0,-1 0 0,1 1 0,-2-1 1,1 14-1,-2-23-1,0-18 29,-1 3 32,1 0 0,1 0 0,0 0 0,4-15 0,-4 23-32,0-1-1,1 1 0,0 0 0,0 0 1,1 0-1,-1 0 0,1 0 1,-1 0-1,1 1 0,1-1 0,-1 1 1,0 0-1,1 0 0,4-4 1,10-5-134,0 0 0,0 1 0,1 1 0,0 0 0,1 2 0,0 0 0,0 2 0,1 0 0,0 1 0,0 1 0,30-2 0,-51 6 98,0 3-11,0 0 39,0 0-1,0 0 1,-1 0 0,0 0 0,1 0 0,-1 0-1,0 0 1,-1 0 0,1 0 0,0 0-1,-1 0 1,0-1 0,1 1 0,-1-1 0,0 1-1,-5 3 1,-45 33 209,42-34-182,0 2 0,0 0 0,1 0 0,-10 10 0,19-17-31,-1 0 0,1 0 1,0 0-1,0 0 0,-1 1 0,1-1 0,0 0 0,0 0 0,-1 0 0,1 0 0,0 0 1,0 1-1,0-1 0,-1 0 0,1 0 0,0 0 0,0 1 0,0-1 0,0 0 0,-1 0 1,1 1-1,0-1 0,0 0 0,0 0 0,0 1 0,0-1 0,0 0 0,0 0 0,0 1 1,0-1-1,0 0 0,0 0 0,0 1 0,0-1 0,0 0 0,0 1 0,0-1 0,0 0 1,0 0-1,0 1 0,0-1 0,0 0 0,1 0 0,-1 1 0,0-1 0,0 0 0,0 0 1,0 0-1,0 1 0,1-1 0,-1 0 0,0 0 0,0 0 0,1 0 0,-1 1 0,0-1 1,0 0-1,0 0 0,1 0 0,-1 0 0,0 0 0,1 0 0,-1 0 0,0 0 1,0 0-1,1 0 0,-1 0 0,22-2-191,-6-3 244,0-1 0,-1-1-1,0 0 1,-1-1 0,1-1 0,-2 0-1,1-1 1,-1-1 0,21-22 0,-31 31-8,-3 2-24,0 0 0,1-1 1,-1 1-1,0 0 0,1-1 1,-1 1-1,1 0 0,-1-1 1,1 1-1,-1 0 0,1 0 1,-1-1-1,1 1 0,-1 0 1,1 0-1,-1 0 0,1 0 1,-1 0-1,1 0 0,-1 0 1,1 0-1,-1 0 0,1 0 1,-1 0-1,1 0 1,-1 0-1,1 0 0,-1 0 1,1 1-1,-1-1 0,1 0 1,-1 0-1,1 1 0,-1-1 1,1 0-1,-1 1 0,0-1 1,1 0-1,-1 1 0,0-1 1,1 0-1,-1 1 0,0-1 1,1 1-1,-1-1 0,0 1 1,0-1-1,1 2 0,8 27-208,-7-23 264,-1-2-72,1 1 0,-1-1 1,1 0-1,0 0 0,0 0 0,0 0 1,1-1-1,0 1 0,-1-1 0,1 1 1,0-1-1,1 0 0,-1 0 0,0-1 1,1 1-1,0-1 0,0 1 0,-1-1 1,9 3-1,-2-2-231,1 0 0,0 0 0,0-1 0,0 0 0,0-1 0,19-1 0,26 0-2575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5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216 362 18761,'0'0'3060,"-7"5"-2703,1-2-276,0 0-1,1 1 0,-1 0 1,1 1-1,0-1 1,-8 9-1,13-13 160,-7-20 782,7 19-1018,0 0-1,0 0 1,0 0 0,0-1 0,0 1-1,0 0 1,0 0 0,-1 0 0,1 0-1,0 0 1,-1 0 0,1 0 0,-1 0 0,1 1-1,-1-1 1,1 0 0,-1 0 0,0 0-1,1 0 1,-1 1 0,0-1 0,0 0-1,0 0 1,1 1 0,-1-1 0,0 1-1,0-1 1,0 1 0,0-1 0,0 1 0,0 0-1,0-1 1,0 1 0,0 0 0,0 0-1,0 0 1,0 0 0,-1 0 0,-4 1-3,0 0 1,1 0-1,0 1 1,-1-1-1,1 2 1,0-1-1,0 0 1,0 1-1,0 0 0,1 0 1,-1 0-1,1 1 1,0 0-1,0 0 1,0 0-1,-5 6 1,4-4 0,1-1 0,0 1 0,0 0 0,0 0 0,0 0 0,1 0 0,0 0 0,1 1 0,-1 0-1,1-1 1,1 1 0,-3 13 0,4-7 2,0-9-9,-1 1 0,1-1 0,1 0 0,-1 1 1,0-1-1,1 0 0,0 1 0,3 7 0,-3-10 5,0-1 1,1 0-1,-1 1 0,1-1 0,-1 0 1,1 1-1,-1-1 0,1 0 0,0 0 1,0 0-1,0-1 0,-1 1 0,1 0 1,0-1-1,0 1 0,0-1 0,0 0 1,0 1-1,0-1 0,0 0 0,0 0 0,3-1 1,19 2-20,-1-2 0,1-1 0,0-1 0,-1-1 0,0-1 0,0-1 0,0 0 1,-1-2-1,0-1 0,-1-1 0,31-18 0,-40 20 5,0 0 1,0-1-1,-1 0 1,-1-1-1,0 0 0,0-1 1,0 0-1,-2 0 1,1-1-1,-2 0 0,1-1 1,-2 0-1,0 0 0,0 0 1,-1-1-1,-1 1 1,0-1-1,-1 0 0,3-27 1,-4-1 36,-4-80-1,1 117 8,0 1-1,0 0 0,-1-1 1,1 1-1,-1 0 1,0 0-1,0 0 0,0 0 1,0 0-1,-4-4 1,4 6 15,1 0 0,-1 0 0,1 1 0,-1-1 0,0 1-1,1-1 1,-1 1 0,0-1 0,0 1 0,0 0 0,0 0 0,0 0 0,0 0 0,0 0 0,-1 1 0,1-1 0,0 1 0,0-1 0,-1 1 0,1 0 0,-5 0 0,4 4-61,0 0 0,-1 0 0,2 0 0,-1 1 0,0-1 0,1 1 0,0 0 0,0-1 0,0 1 0,1 0 0,-2 7 0,0-1 13,-4 13 8,1 0 1,1 0-1,1 0 0,-1 47 0,9 103 30,-3-158-35,-1-11-58,1 1 0,0 0-1,0 0 1,1-1 0,0 1-1,0-1 1,0 1 0,1-1-1,-1 0 1,1 0 0,0 0-1,1 0 1,-1-1 0,1 1-1,0-1 1,0 0-1,1 0 1,-1 0 0,1-1-1,0 1 1,0-1 0,0 0-1,0-1 1,6 3 0,-6-3-6,0 0 0,0 0 1,0-1-1,1 0 0,-1 0 1,0 0-1,1-1 0,-1 1 1,1-1-1,-1-1 0,0 1 1,1-1-1,-1 0 1,0 0-1,1 0 0,-1-1 1,0 0-1,0 0 0,0 0 1,0-1-1,-1 1 0,1-1 1,-1 0-1,1-1 0,-1 1 1,4-5-1,3-6 94,-1 0 1,-1-1-1,0 0 1,-1 0-1,0-1 0,-2 0 1,0 0-1,0 0 1,4-31-1,-4 129 1411,-8-44-1377,1-27-75,0 0-1,1 0 1,0 0-1,0 0 1,1 1-1,1-1 1,0 0-1,0-1 1,8 20-1,-10-29-39,1 0 1,0-1-1,0 1 1,0 0-1,0-1 1,0 1-1,0 0 0,0-1 1,0 1-1,0-1 1,0 1-1,0-1 0,0 0 1,0 1-1,0-1 1,0 0-1,0 0 1,0 0-1,0 0 0,1 0 1,-1 0-1,0 0 1,0 0-1,0 0 0,0-1 1,0 1-1,0 0 1,0-1-1,0 1 1,0-1-1,0 1 0,0-1 1,1 0-1,33-22-134,-25 11 181,0 0-1,-1 0 1,-1-1-1,0-1 1,-1 1-1,0-1 1,-1 0-1,0-1 1,5-23-1,8-17 285,-19 54-240,0 0 0,1-1 0,-1 1 0,1 0 0,0-1 0,-1 1 0,1 0 0,0 0 0,0 0 0,-1 0 0,1 0 0,0-1 0,0 1 0,0 1 0,2-2 0,-2 1-28,-1 1 0,1 0 1,-1 0-1,0 0 0,1 1 0,-1-1 0,1 0 1,-1 0-1,1 0 0,-1 0 0,1 0 0,-1 0 1,0 1-1,1-1 0,-1 0 0,1 0 0,-1 1 1,0-1-1,1 0 0,-1 1 0,0-1 0,1 0 1,-1 1-1,0-1 0,0 0 0,1 1 0,-1-1 1,0 1-1,1 0 0,15 47 181,-13-35-213,40 139-73,-42-152 64,1 1 0,0 0 0,0-1 0,0 1 0,0-1 0,0 0 0,0 1 1,0-1-1,0 0 0,0 0 0,0-1 0,0 1 0,0 0 0,-1 0 0,1-1 0,0 0 0,3 0 1,26-12 48,-1 0 0,41-25 0,0-1 8,-55 31-28,-5 2-5,1-1 1,0 2-1,1 0 1,-1 0-1,1 1 1,0 0-1,0 2 1,25-4 0,-38 7-1,1-1 1,0 0 0,0 1 0,-1-1 0,1 1-1,0-1 1,-1 1 0,1-1 0,-1 1 0,1-1 0,0 1-1,-1 0 1,0-1 0,1 1 0,-1 0 0,1-1-1,-1 1 1,0 0 0,1 0 0,-1-1 0,0 1 0,0 0-1,0 0 1,1-1 0,-1 1 0,0 0 0,0 0-1,0 0 1,0 1 0,-1 31 106,1-23-62,-1-6-25,1 1 0,-1 0 1,1 0-1,-1-1 0,-1 1 1,1-1-1,-1 1 0,0-1 1,0 1-1,0-1 0,0 0 1,-1 0-1,0 0 0,1 0 1,-2 0-1,1-1 0,0 0 1,-1 1-1,1-1 0,-6 3 1,-9 5 32,1 0 0,-1-2 0,-30 12 0,17-8 9,16-5-25,12-6-24,0 0 0,0 0 0,0 0 0,-1-1 0,1 0 1,-1 1-1,1-1 0,-1 0 0,0-1 0,1 1 0,-1-1 0,0 1 1,1-1-1,-1 0 0,0-1 0,-3 0 0,6-3-87,0 0 0,0 0 0,1 0-1,-1 0 1,1 0 0,0 0 0,0 0-1,1 0 1,0-5 0,10-17-1428,16-3-1871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19625,'0'0'3185,"0"17"-2998,1 42-114,2 3 237,-4-1 0,-7 63 0,7-117-414,-1-1 1,1 1-1,-1-1 0,0 0 0,-1 0 0,1 0 0,-1 0 1,0 0-1,-1-1 0,1 0 0,-1 1 0,0-1 0,-1 0 1,1-1-1,-1 1 0,0-1 0,0 0 0,0 0 0,-1 0 1,1-1-1,-1 0 0,0 0 0,0 0 0,-7 1 0,-26 2-4060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5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18264,'0'0'5059,"198"-73"-5251,-102 63-465,-13 5-1232,-12 5-1344,-23 0-3698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6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119 201 14407,'0'0'4175,"7"-17"-3135,3-2-845,0 0-16,-1-1 0,0 1 1,-2-2-1,10-40 0,-16 60-120,-1 1-1,0-1 0,0 0 0,1 0 1,-1 0-1,0 1 0,0-1 0,0 0 0,0 0 1,0 1-1,0-1 0,0 0 0,-1 0 0,1 0 1,0 1-1,0-1 0,-1 0 0,1 0 1,0 1-1,-1-1 0,1 0 0,0 1 0,-1-1 1,1 1-1,-1-1 0,1 0 0,-1 1 0,0-1 1,1 1-1,-1-1 0,1 1 0,-1-1 1,0 1-1,0 0 0,-1-1 0,0 1-18,-1 0-1,1 0 1,-1 0-1,1 0 0,-1 1 1,1-1-1,-1 1 1,1 0-1,-1 0 1,1 0-1,-3 1 1,-8 5-29,0 0 0,1 1 1,-13 10-1,17-11 5,1 0 1,0 0-1,0 1 1,1 0-1,0 0 0,1 0 1,-1 1-1,2 0 1,-1 0-1,1 0 1,0 1-1,1-1 0,0 1 1,1 0-1,0 0 1,1 0-1,0 0 0,0 0 1,2 18-1,-1-24-13,0-1 0,1 0 1,0 0-1,0 0 0,0 0 0,0 0 0,0 0 0,1 0 1,-1 0-1,1 0 0,-1-1 0,1 1 0,0 0 0,0-1 1,1 0-1,-1 1 0,0-1 0,1 0 0,-1 0 0,1 0 0,0-1 1,0 1-1,0-1 0,0 1 0,0-1 0,0 0 0,0 0 1,0 0-1,5 0 0,12 3-19,0 0 0,0-2-1,30 1 1,-45-3 5,24 1-215,0-1 1,-1-2-1,1-1 1,0-1-1,31-8 1,-51 9 129,-1 0 1,1 0-1,0-1 0,-1 0 1,0-1-1,0 0 1,0 0-1,12-12 0,-15 13 48,-2 0 1,1-1-1,0 1 0,-1-1 0,0 0 0,0 0 0,0-1 0,-1 1 0,0 0 0,0-1 0,0 0 0,-1 1 1,1-1-1,-1 0 0,0-8 0,-1 9 26,1-9 46,0 0 0,-1-1 0,-4-27 0,4 39 51,-1 0 1,0 0-1,1 0 0,-1 0 1,0 0-1,-1 0 0,1 0 1,0 0-1,-1 1 1,0-1-1,0 0 0,1 1 1,-2-1-1,1 1 0,0 0 1,0 0-1,-1 0 0,1 0 1,-1 0-1,1 0 1,-1 1-1,0-1 0,0 1 1,-3-2-1,-11 2 708,28 2-846,231-1-166,-240 0 226,0 1 1,0-1-1,0 1 1,0-1-1,-1 1 1,1 0-1,0 0 0,0 0 1,0 0-1,-1 0 1,1 0-1,-1 1 1,1-1-1,-1 0 0,1 1 1,-1-1-1,0 1 1,1 0-1,-1-1 1,0 1-1,0 0 1,0 0-1,-1-1 0,1 1 1,0 0-1,-1 0 1,1 0-1,-1 0 1,0 0-1,1 0 0,-1 0 1,0 4-1,1 13 22,0 0-1,-3 31 1,1-23 45,1 68 45,1-94-108,-1-1 0,1 1 0,0-1 0,-1 1 0,1-1 0,0 1 0,-1-1 0,1 1 1,0-1-1,0 0 0,-1 1 0,1-1 0,0 0 0,0 0 0,0 1 0,-1-1 0,1 0 0,0 0 0,0 0 0,0 0 0,0 0 0,0 0 0,0 0 0,34-1 9,-24 1-10,26 1-180,0-3 1,0-1 0,0-1 0,67-17-1,-100 19-818,-8 1-2127,-4 1 909,-20-1-6540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16792,'0'0'4973,"-22"8"-4752,-70 29-104,87-35-117,0 1 0,1 0 0,-1 0 0,1 0 0,0 1 0,0 0-1,0 0 1,0 0 0,1 0 0,0 0 0,0 1 0,0-1-1,0 1 1,1 0 0,-1 0 0,1 0 0,0 0 0,1 0-1,-1 1 1,1-1 0,0 9 0,0-8 0,0 0-1,1 0 1,0 0 0,0 0 0,1 0-1,0 1 1,0-1 0,0 0 0,1 0-1,0-1 1,0 1 0,1 0 0,-1 0-1,1-1 1,0 0 0,5 6-1,3 0-32,0-1 0,1-1 0,22 15 0,24 19-277,-58-43 311,1 0 0,-1 0 0,1 1 0,-1-1 0,1 0 0,-1 0 0,0 1 0,1-1 0,-1 0 1,1 1-1,-1-1 0,0 0 0,1 1 0,-1-1 0,1 0 0,-1 1 0,0-1 0,0 1 0,1-1 1,-1 1-1,0-1 0,0 1 0,0-1 0,1 1 0,-1-1 0,0 1 0,0-1 0,0 1 0,0-1 1,0 1-1,0-1 0,0 1 0,0-1 0,0 1 0,0-1 0,0 1 0,-1-1 0,1 1 0,0-1 1,0 1-1,0-1 0,-1 1 0,1-1 0,0 1 0,-1-1 0,1 1 0,0-1 0,-1 0 0,1 1 1,0-1-1,-1 0 0,1 1 0,-1-1 0,1 0 0,-1 0 0,1 1 0,-1-1 0,1 0 0,-1 0 1,1 0-1,-1 0 0,1 1 0,-1-1 0,1 0 0,-1 0 0,1 0 0,-1 0 0,-42 0 290,36 0-235,-98 0 659,104 0-744,6 0-2410,21 0-1539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8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20201,'0'0'3154,"0"57"-3234,-8-17 128,-1-3 0,4-1-16,5-7-32,0-5 0,0-2 0,0-6 0,0-7-609,0-7-831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0.0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 14999,'0'0'4565,"12"3"-4517,-6-2-28,1 1 0,-1 0 0,1 1 1,-1-1-1,0 1 0,0 0 1,0 1-1,0 0 0,-1 0 0,0 0 1,1 0-1,-1 1 0,-1 0 1,1 0-1,-1 0 0,0 0 0,0 1 1,0 0-1,4 10 0,-5-9-79,-1 0 1,1 0-1,-1 0 0,-1 1 1,0-1-1,0 0 0,0 1 1,-1 9-1,18-35 1638,-6-4-1544,2 0 0,1 1-1,1 1 1,0 1 0,1 0-1,33-26 1,-49 44-39,0 1 0,0-1 0,0 1 0,0-1 0,0 1 0,0-1 0,1 1 0,-1 0 0,0 0 0,0 0 0,0-1 0,1 1 0,-1 0 0,0 0 0,0 1 0,0-1 0,0 0 0,1 0 0,-1 1 0,0-1-1,0 0 1,0 1 0,0-1 0,0 1 0,0 0 0,0-1 0,0 1 0,0 0 0,0-1 0,0 1 0,0 0 0,0 0 0,-1 0 0,1 0 0,0 0 0,-1 0 0,1 0 0,0 0 0,-1 0 0,1 0 0,-1 2 0,24 60 170,-18-43-6,-4-12-104,1-1 0,1 1-1,-1-1 1,8 12 0,-9-18-128,-1 1 1,1 0 0,0 0-1,-1-1 1,1 1-1,0-1 1,0 1-1,0-1 1,0 0-1,0 1 1,0-1 0,0 0-1,1-1 1,-1 1-1,0 0 1,0-1-1,1 1 1,-1-1-1,1 0 1,2 1 0,3-4-2080,-3-10-2483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8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21498,'0'0'3361,"0"-65"-3313,0 72-1328,0 17-161,0 6 257,5 3-3699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9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19497,'0'0'1305,"13"21"-948,40 66-258,-49-80-74,-1 1 0,0 0 1,0 0-1,-1 1 1,0-1-1,-1 0 0,1 1 1,-2-1-1,1 1 1,-1-1-1,0 1 0,-3 12 1,2-5 375,0-44-282,2 0-1,1 1 1,1-1 0,9-37 0,-11 58-117,1 1 0,0-1 0,1 1 0,0 0 0,0 0 0,0 0 0,0 0 0,1 0 0,0 1 0,0-1 0,1 1 0,-1 0 0,1 1 0,0-1 0,1 1 0,-1 0 0,1 0 1,-1 0-1,1 1 0,0 0 0,1 0 0,-1 1 0,13-4 0,-14 4 14,-4 2-21,0 0 1,0 0 0,0 0-1,0 0 1,0 0 0,-1 0 0,1 0-1,0 0 1,0 0 0,0 0-1,0 0 1,0 1 0,-1-1-1,1 0 1,0 1 0,0-1-1,-1 1 1,1-1 0,0 1-1,0-1 1,-1 1 0,1-1 0,-1 1-1,1-1 1,0 1 0,-1 0-1,1-1 1,-1 1 0,1 0-1,-1 0 1,0 0 0,1-1-1,-1 1 1,0 0 0,0 0 0,1 0-1,-1 0 1,0-1 0,0 1-1,0 1 1,7 41-55,-6-39 44,4 63 13,-5-44-14,1-1 1,2 1-1,0 0 1,1-1 0,2 0-1,0 0 1,17 41 0,-22-63 11,-1 0 1,0 1-1,0-1 1,0 0 0,0 0-1,1 1 1,-1-1 0,0 0-1,0 1 1,1-1 0,-1 0-1,0 0 1,0 0 0,1 1-1,-1-1 1,0 0-1,0 0 1,1 0 0,-1 0-1,0 0 1,1 0 0,-1 1-1,0-1 1,1 0 0,-1 0-1,0 0 1,1 0-1,-1 0 1,0 0 0,1 0-1,-1 0 1,0 0 0,1-1-1,-1 1 1,0 0 0,1 0-1,-1 0 1,0 0 0,1 0-1,-1-1 1,0 1-1,1 0 1,-1 0 0,0 0-1,0-1 1,0 1 0,1 0-1,-1 0 1,0-1 0,0 1-1,1-1 1,10-16 43,-10 16-44,38-90 49,-33 72-50,1 0 0,1 1-1,1 0 1,0 1 0,19-25-1,-24 37 19,0 1-1,0 0 0,0 0 1,1 1-1,0-1 0,0 1 1,0 0-1,0 0 0,0 1 1,1 0-1,-1-1 0,1 2 1,-1-1-1,1 1 1,0 0-1,0 0 0,-1 0 1,13 1-1,-16 1-15,0 0-1,1 0 1,-1 0 0,1 0 0,-1 0 0,0 0-1,0 1 1,0-1 0,0 1 0,0 0-1,0-1 1,0 1 0,0 0 0,-1 0-1,1 0 1,-1 0 0,1 1 0,-1-1-1,1 4 1,23 47-41,29 99 102,-52-150-84,-1-1 0,1 0 0,0 0 0,0 0-1,0 0 1,0 0 0,0 0 0,0-1 0,1 1 0,-1-1 0,0 0-1,0 1 1,0-1 0,1 0 0,-1 0 0,0 0 0,0 0 0,3-1-1,41-5-236,-36 4 181,-1-1 0,1 0 1,0-1-1,-1 0 0,0-1 0,1 0 1,-2 0-1,1-1 0,-1 0 0,0-1 1,0 0-1,-1 0 0,0 0 0,0-1 0,0 0 1,7-13-1,-9 12 295,0 0 0,-1 0 0,0 0 0,-1-1 0,0 0 0,0 1 0,-1-1-1,0 0 1,-1 0 0,1-15 0,-2 181 17,0-88-3741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3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24 21738,'0'0'2593,"-31"-24"-2705,31 30-2977,5 6 511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0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17432,'0'0'4002,"12"9"-3709,-4-2-279,0-1 0,0 1 0,-1 0 0,0 1 1,0 0-1,-1 0 0,0 0 0,0 1 0,-1 0 0,0 0 0,-1 0 0,0 1 0,0 0 0,3 16 0,3 48 191,-3 1-1,-7 144 1,-3-94-176,3-122-42,0-1 0,-1 0 0,1 1-1,0-1 1,0 0 0,1 1 0,-1-1 0,0 0 0,1 1 0,-1-1-1,1 0 1,0 0 0,0 0 0,0 1 0,0-1 0,0 0 0,0 0-1,1 0 1,1 1 0,1-1-26,-1-1-1,1 1 1,0-1-1,0 0 1,0-1 0,0 1-1,0-1 1,0 0-1,0 0 1,7 0 0,8-1-306,0-1-1,-1 0 1,0-2 0,1 0 0,-1-1 0,0 0 0,23-12 0,-30 12 123,1 0-1,-2-1 1,1 0 0,-1-1 0,0 0 0,0-1 0,-1 0 0,0 0 0,0-1 0,-1 0 0,0-1 0,8-12 0,-13 14 578,0 0-1,0 0 1,-1-1 0,0 1 0,0 0 0,-1-1 0,0 1 0,0-1-1,-1 1 1,0-1 0,-1 0 0,-1-8 0,2 16-297,0 1 1,0-1 0,-1 0-1,1 0 1,0 0-1,-1 1 1,1-1-1,0 0 1,-1 0 0,1 1-1,-1-1 1,1 0-1,-1 1 1,1-1-1,-1 0 1,0 1 0,1-1-1,-1 1 1,0-1-1,1 1 1,-1-1-1,0 1 1,0 0 0,0-1-1,1 1 1,-2 0-1,-28-1 414,-26 20-425,44-14-37,1 2 1,0-1-1,0 2 1,0-1-1,1 1 0,0 1 1,-16 18-1,21-21-11,1 0 0,-1 1 1,1 0-1,0 0 0,1 0 0,0 1 0,0-1 0,0 1 0,1 0 1,0 0-1,1 0 0,0-1 0,0 2 0,0 7 0,1-14-58,0 0 0,-1 0 0,1 0 0,0 0 1,0 0-1,1 0 0,-1 0 0,0 0 0,1 0 0,-1 0 0,1 0 0,-1 0 0,1 0 0,0 0 0,0-1 0,0 1 0,0 0 0,0 0 0,0-1 0,1 1 0,1 1 1,1-1-138,-1-1 0,1 0-1,0-1 1,-1 1 0,1 0 0,0-1 0,0 0 0,0 0 0,-1 0 0,5-1 0,5 1-26,-7-1 116,1 1 1,0-1-1,-1 0 1,1-1-1,-1 1 0,0-1 1,1-1-1,-1 1 1,0-1-1,0 0 1,-1 0-1,1-1 1,-1 0-1,1 0 1,-1 0-1,8-9 1,-6 4 322,1-1 0,-1 0-1,-1 0 1,0-1 0,0 1 0,-1-1 0,0-1 0,4-16 0,-2 21 308,1 16 136,9 32 548,-9-21-906,-4-12-440,0 0 0,0-1 0,1 1 0,0-1 0,1 1 0,11 10 0,-14-15 63,0-1 0,1 1 0,0-1 0,-1 0 0,1-1-1,0 1 1,0-1 0,0 1 0,0-1 0,0 0 0,0 0-1,0-1 1,0 0 0,0 1 0,0-1 0,8-1 0,-10 0 27,0 1 1,0-1 0,-1 1 0,1-1 0,0 0 0,0 0-1,-1 0 1,1 0 0,0 0 0,-1 0 0,1 0 0,-1 0-1,0-1 1,1 1 0,-1-1 0,0 1 0,0-1 0,0 1-1,0-1 1,0 0 0,0 1 0,0-1 0,-1 0 0,1 0-1,-1 0 1,1 1 0,-1-1 0,1-4 0,3-59 531,-4 56-303,-2-35 837,0 29-687,2 0-1,0 0 1,0 0 0,5-26 0,-4 39-322,0 1 0,-1-1-1,1 1 1,0-1 0,0 1 0,0 0-1,0 0 1,1-1 0,-1 1 0,0 0-1,1 0 1,-1 0 0,0 0 0,1 0-1,-1 1 1,1-1 0,-1 0 0,1 1 0,-1-1-1,1 1 1,3-1 0,41-6 217,-35 6-210,-2 1-18,20-4 5,1 1-1,-1 2 1,54 5 0,-80-3-10,0-1 0,0 1 0,0 0 0,0 0 1,0 0-1,0 1 0,0-1 0,0 1 0,-1-1 1,1 1-1,-1 0 0,1 0 0,-1 0 0,0 1 0,1-1 1,-1 0-1,-1 1 0,1-1 0,0 1 0,0 0 1,-1-1-1,0 1 0,1 0 0,-1 0 0,1 6 0,1 5-12,-1 1 0,0-1-1,-2 1 1,0 22-1,3 27 49,-2-62-48,0 1-1,0-1 0,0 0 1,0 0-1,0 0 1,1-1-1,-1 1 0,1 0 1,0 0-1,-1-1 1,1 1-1,0-1 0,0 1 1,0-1-1,0 0 1,0 0-1,0 0 0,0 0 1,1 0-1,-1-1 1,0 1-1,0 0 0,1-1 1,-1 0-1,0 0 1,4 1-1,70-2-998,-65 1 832,1-1-85,1-1 0,-1 0-1,0 0 1,0-1 0,-1-1 0,1 0 0,-1 0 0,1-1-1,-1-1 1,-1 0 0,18-12 0,-22 13 251,1-1 0,-1 0 0,-1 0 1,1 0-1,-1-1 0,0 0 0,7-11 0,-9 11 408,0 0 0,0 0 0,-1 0 0,0 0-1,0 0 1,0-1 0,-1 1 0,0-1 0,-1-8-1,-1 33 276,-1 1-1,-7 33 0,4-32-676,2 0-1,-3 38 1,6 2-839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28 21674,'0'0'2481,"-26"-28"-3233,26 32-897,0 10-704,4-2-4162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1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19577,'0'0'2849,"0"138"-2465,0-79-272,9 1 81,8 1-145,-3-2 16,-1-2-64,-9-4 0,-4-7-192,0-9-609,0-13-1552,-13-14-3570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1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62 100 4226,'0'0'18721,"-1"-2"-18605,0 1 1,0 0-1,0 0 1,0 0 0,0-1-1,1 1 1,-1-1-1,0 1 1,1 0 0,-1-1-1,1 1 1,0-1-1,-1 1 1,1-1 0,0 0-1,0-1 1,10-3-135,1 1 0,0 1 1,0 0-1,1 0 1,-1 1-1,1 0 0,-1 1 1,14-1-1,-14 1-10,38-3-295,75 1 0,-73 4 86,64-8-1,-114 8 261,0-1-1,0 1 0,0 0 1,0 0-1,-1-1 0,1 1 1,0-1-1,0 1 0,-1 0 1,1-1-1,0 1 0,-1-1 1,1 0-1,0 1 0,-1-1 1,1 1-1,-1-1 0,1 0 1,-1 0-1,1 1 0,-1-1 1,0 0-1,1 0 0,-1 1 1,0-1-1,0 0 0,1 0 1,-1-1-1,-1-1 488,0 19-614,-3 134-309,8-149 329,0 1-1,1-1 1,-1 0 0,0-1-1,1 1 1,-1-1 0,1 0 0,-1 0-1,8-1 1,-7 1-12,-1-1 78,-1 1 1,1 0 0,0-1 0,0 0-1,-1 0 1,1 0 0,-1 0 0,1-1-1,-1 1 1,0-1 0,1 0-1,-1 0 1,0 0 0,0 0 0,0-1-1,0 1 1,-1-1 0,1 0 0,-1 1-1,1-1 1,-1 0 0,0-1 0,0 1-1,-1 0 1,1-1 0,-1 1-1,1-1 1,-1 1 0,0-1 0,0 1-1,-1-1 1,1 0 0,-1 0 0,0 1-1,0-7 1,9 460 1538,-9-436-1508,0-1 0,-1 0 1,0 0-1,-1 0 0,0 0 1,-6 18-1,5-25-8,0 0 1,0-1-1,0 1 0,-1-1 1,0 1-1,0-1 0,0 0 1,-1-1-1,0 1 0,0-1 1,0 0-1,0 0 0,0 0 1,-12 5-1,-12 5 12,0-2 0,-1 0 0,0-3 0,-1 0-1,-61 8 1,45-11 47,0-3 0,0-1 1,-66-7-1,107 5-52,1-1 1,0 0 0,-1 0-1,1-1 1,0 1 0,-1-1-1,1 0 1,0-1 0,0 1-1,-6-5 1,9 5-24,-1 0-1,1 0 0,0 0 1,0 0-1,0-1 0,0 1 1,1-1-1,-1 1 0,1-1 1,-1 1-1,1-1 0,0 0 1,0 1-1,0-1 1,0 0-1,1 0 0,-1 0 1,1 0-1,0-6 0,0 8-33,0-1-1,1 0 1,-1 1-1,1-1 1,0 0-1,-1 1 1,1-1-1,0 0 1,0 1-1,0 0 1,0-1-1,0 1 1,1-1-1,-1 1 1,0 0-1,1 0 1,-1 0-1,0 0 1,1 0 0,-1 0-1,1 0 1,0 0-1,-1 1 1,1-1-1,0 1 1,2-1-1,56-13-1423,-42 11 674,59-12-3548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2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16 18921,'0'0'5504,"0"-4"-5094,1-8-30,-1 14 115,-3 26-449,-11 33-54,6-25 26,0 1 1,-3 61 0,11 78-2,-2 61 35,0-216-46,-1-1 0,0 0 0,-2 0 0,0 0 0,-2-1 0,0 1 0,-12 23 0,19-43-9,-1 1 0,1-1 1,0 0-1,-1 1 0,1-1 0,0 1 0,-1-1 0,1 1 0,-1-1 0,1 0 1,0 1-1,-1-1 0,1 0 0,-1 1 0,1-1 0,-1 0 0,1 0 0,-1 1 0,1-1 1,-1 0-1,1 0 0,-1 0 0,0 0 0,1 0 0,-1 0 0,1 0 0,-1 0 1,1 0-1,-1 0 0,1 0 0,-1 0 0,0 0 0,1 0 0,-1-1 0,1 1 0,-1 0 1,1 0-1,-1-1 0,1 1 0,-1 0 0,1-1 0,0 1 0,-1 0 0,1-1 1,-1 1-1,1 0 0,0-1 0,-1 0 0,-16-19-179,8 5-293,1-1-1,1 0 0,0 0 0,1 0 1,1-1-1,0 0 0,1 0 0,-2-34 0,-2-11-4465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3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1 5186,'0'0'14063,"9"13"-11996,-11-7-1976,0-1 0,-1 0-1,0 1 1,0-1 0,0 0-1,0 0 1,-1-1 0,1 1-1,-1-1 1,0 1 0,-1-1-1,-8 6 1,-5 7 43,-274 291 826,276-296-907,16-12-51,0 0 0,0 0 0,-1 0 0,1 0 0,0 0 0,0 0 0,0 0 0,0 0 0,-1 0 0,1 0 0,0 0 0,0 0 0,0 0 0,0 0 0,0 0 0,0 0 0,-1 0 0,1 0 0,0 0 0,0-1 0,0 1 0,0 0 0,0 0 0,0 0 0,0 0 0,-1 0 0,1 0 0,0 0 0,0-1 0,0 1 0,0 0 0,0 0 0,0 0 0,0 0 0,0 0 0,0-1 0,0 1 0,0 0 0,0 0 0,0 0 0,0 0 0,0 0 0,0-1 0,0 1 0,0 0 0,0 0 0,0 0 0,0 0 0,0 0 0,0-1 0,0 1 0,1 0 0,14-33 149,58-57-195,27-37-24,-82 102 153,1 1-1,1 1 1,32-30 712,-35 53-677,-1 1-124,1 1-1,0 0 0,-1 1 1,1 1-1,-1 1 1,0 0-1,16 8 1,111 61-24,-90-45 25,21 6-236,-53-27-103,0 2 0,0 1-1,-1 0 1,30 24 0,-32-16-4593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4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4 20217,'0'0'4552,"-4"-2"-4416,3 2-137,1 0 0,-1 0 0,1 0 0,-1-1 1,1 1-1,0 0 0,-1 0 0,1 0 0,-1 0 0,1 0 1,-1 0-1,0 0 0,1 0 0,-1 0 0,1 0 1,-1 0-1,1 0 0,0 0 0,-1 0 0,1 1 0,-1-1 1,1 0-1,-1 0 0,1 1 0,-1-1 0,1 0 0,0 0 1,-1 1-1,1-1 0,-1 0 0,1 1 0,0-1 1,-1 1-1,1-1 0,0 1 0,-8 26-13,9 52 44,0-48 16,-1 41 199,0-2-996,0-25-7427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6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91 12005,'0'0'7297,"12"-12"-6659,-10 10-618,3-4-13,1 0-1,0 0 1,0 0 0,0 1-1,1 0 1,0 0 0,0 1-1,0 0 1,0 0 0,1 1-1,-1 0 1,1 0 0,0 1-1,15-3 1,23-1 19,0 3 0,0 2 0,80 8 0,-111-5-39,1 1 0,-1 0 0,0 1 1,0 0-1,0 1 0,-1 1 0,1 1 0,-1 0 1,-1 0-1,0 2 0,0-1 0,0 2 0,-1 0 1,18 19-1,-24-21-28,1 1 0,-2 0 0,1 1 0,-1-1 1,-1 1-1,0 0 0,0 0 0,-1 1 0,0-1 0,1 12 0,-2-14-21,-1 0 0,0 0-1,-1 0 1,0 0 0,0 0-1,-1 0 1,0 0 0,0 0-1,-1 0 1,0 0 0,-1 0-1,1-1 1,-1 1 0,-6 10-1,1-8 23,-1 0 1,1-1-1,-2 0 0,1 0 1,-1-1-1,0-1 0,-1 1 1,0-2-1,0 1 0,-23 8 1,3-2 281,-1-3 1,0 0-1,-36 6 1,57-14 46,1 0 0,-1-1 0,0 0 0,1-1 0,-1 0 0,-11-2 1,20 2-288,-1 0 0,1-1 1,0 0-1,0 1 0,-1-1 1,1 0-1,0 0 1,0 0-1,0 0 0,0 0 1,0-1-1,0 1 1,1-1-1,-1 1 0,0-1 1,1 0-1,-1 1 1,1-1-1,-1 0 0,1 0 1,0 0-1,0 0 0,0 0 1,0 0-1,0-1 1,1 1-1,-1 0 0,1 0 1,-1-1-1,1 1 1,0 0-1,0-1 0,0-3 1,0 6-18,0-1 0,0 1 1,0 0-1,0 0 0,0-1 0,0 1 1,0 0-1,0 0 0,0-1 0,0 1 1,0 0-1,1 0 0,-1 0 0,0-1 1,0 1-1,0 0 0,0 0 0,1 0 1,-1-1-1,0 1 0,0 0 0,0 0 1,1 0-1,-1 0 0,0 0 1,0-1-1,0 1 0,1 0 0,-1 0 1,0 0-1,0 0 0,1 0 0,-1 0 1,0 0-1,0 0 0,1 0 0,-1 0 1,0 0-1,0 0 0,1 0 0,-1 0 1,83-5-4332,-28 3-1046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0.4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79 1 18889,'0'0'3767,"0"2"-3423,-1 10-334,0 0-1,-2 0 1,1-1 0,-1 1-1,-9 18 1,-4 22 39,1 20 11,3 2 1,4 0 0,3 0 0,6 113 0,0-175-57,0 0 0,0 0 0,2 0 0,-1 0 0,2 0 0,-1 0 0,2-1 1,-1 1-1,2-1 0,-1 0 0,2-1 0,9 14 0,-5-12-7,0 1 0,1-2-1,1 1 1,-1-2 0,2 0-1,0 0 1,0-1 0,23 10 0,-15-9-176,1-1 1,0-1-1,1-1 1,0-1-1,0-1 1,0-1-1,1-1 1,-1-1-1,1-1 0,-1-2 1,32-4-1,-52 5-87,0-1-1,-1 0 0,1 0 0,-1 0 0,1 0 1,-1-1-1,0 1 0,6-4 0,8-19-4634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5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58 19449,'0'0'5378,"-39"-57"-5330,39 67-2769,0 13 736,0 9-1857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5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8612,'0'0'10194,"2"20"-8913,5 175 199,-3-174-977,-3-21-468,0 0 0,0 0 0,0 0 0,1 0 0,-1 0-1,0-1 1,0 1 0,0 0 0,0-1 0,0 1 0,0-1 0,0 1 0,0-1 0,0 0 0,0 1 0,-1-1-1,3-1 1,18-16 184,0 0 0,23-26 0,-28 26-214,0 2 1,1 0-1,1 1 0,27-17 0,-44 31-12,1 0 0,0 1 0,-1-1 0,1 1 0,0-1 0,-1 1-1,1 0 1,0-1 0,0 1 0,0 0 0,-1 0 0,1 0 0,0 1-1,0-1 1,0 0 0,-1 1 0,1-1 0,0 1 0,-1 0 0,1-1-1,0 1 1,-1 0 0,1 0 0,-1 0 0,1 0 0,-1 0 0,0 0-1,1 1 1,-1-1 0,0 0 0,0 1 0,0-1 0,0 1 0,0-1-1,0 1 1,1 2 0,3 5-16,0 1 0,-1-1 0,0 1 0,5 16 1,6 84-1475,-12-105-1537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5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18761,'0'0'4268,"3"6"-4092,2 5-172,0 0 0,-1 1 0,0 0 0,-1-1 0,0 2 0,-1-1 0,1 13 0,1 100 289,-4-63-137,1-19-315,5 141 654,-5-64-3225,-1-108-250</inkml:trace>
  <inkml:trace contextRef="#ctx0" brushRef="#br0" timeOffset="1">0 432 19673,'0'0'3057,"272"-67"-3105,-154 61-912,-8 6-1233,-31 0-9108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6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1 282 17304,'0'0'768,"13"-19"-250,4-4-282,5-6 159,-1-2 0,31-61 1,-50 84-348,1 0 0,-1 0 0,-1 0 0,1 0 0,-1 0 0,-1 0 0,0-14 0,0 14 189,0 6 705,-27 15-752,21-9-170,0 1 0,0-1 0,1 1 0,-1 0 0,1 0 0,1 1 0,-1 0 0,1 0 0,0 0-1,0 0 1,1 0 0,0 1 0,0 0 0,0 0 0,-1 7 0,1 0-4,0 0 1,1 1-1,1-1 0,1 1 0,0-1 0,3 26 0,-2-34-13,1-1 0,0 1 0,0-1 0,1 0 0,-1 0 0,1 0 1,0 0-1,0 0 0,1-1 0,-1 1 0,1-1 0,0 0 0,0 0 0,1 0 0,-1-1 1,1 1-1,-1-1 0,1 0 0,0-1 0,10 5 0,0-1-71,0 0 0,1 0 0,0-2 0,0 0 0,0-1 0,21 2 0,-21-4-41,1-1-1,-1 0 1,0-2-1,0 0 1,0 0-1,0-2 1,19-5-1,-31 7 89,1 1 0,0-1-1,-1 0 1,1 0 0,-1 0-1,0-1 1,0 0 0,0 0-1,0 0 1,0 0 0,-1 0-1,1-1 1,-1 0 0,0 1-1,0-1 1,0 0 0,-1-1-1,1 1 1,-1 0 0,0-1 0,0 1-1,-1-1 1,1 0 0,-1 0-1,0 1 1,0-1 0,0-8-1,-1 7 77,1 0 0,-1 0-1,0 0 1,0 0 0,-1 0-1,1 0 1,-1 0 0,-1 1 0,1-1-1,-1 0 1,0 1 0,-1-1-1,1 1 1,-1 0 0,0-1-1,0 1 1,0 1 0,-1-1-1,0 0 1,0 1 0,0 0 0,-1 0-1,-5-4 1,10 8-37,0 0-1,0-1 1,0 1-1,-1 0 1,1 0 0,0 0-1,0 0 1,0 0-1,0 0 1,0-1 0,0 1-1,-1 0 1,1 0-1,0 0 1,0 0 0,0-1-1,0 1 1,0 0-1,0 0 1,0 0 0,0 0-1,0-1 1,0 1-1,0 0 1,0 0 0,0 0-1,0-1 1,0 1 0,0 0-1,0 0 1,0 0-1,0 0 1,0-1 0,0 1-1,0 0 1,0 0-1,1 0 1,-1 0 0,0-1-1,0 1 1,0 0-1,0 0 1,0 0 0,0 0-1,0 0 1,1 0-1,-1-1 1,0 1 0,0 0-1,0 0 1,0 0-1,1 0 1,-1 0 0,0 0-1,0 0 1,0 0-1,0 0 1,1 0 0,-1 0-1,0 0 1,0 0 0,0 0-1,1 0 1,24-4 244,44 3-512,-57 1 362,6-1-119,0 2-1,0 0 1,0 0-1,0 2 1,33 9-1,-46-11 7,-1 1-1,0 0 0,0 0 1,0 0-1,0 1 0,0-1 1,0 1-1,-1 0 0,1 0 1,-1 0-1,0 1 0,0-1 1,0 1-1,0 0 0,-1-1 1,1 1-1,-1 0 0,0 1 1,0-1-1,-1 0 0,1 1 0,-1-1 1,0 1-1,0-1 0,0 1 1,-1-1-1,0 1 0,0 7 1,-9 75 240,6-64-193,3-23-44,-1 1 0,1-1 0,0 1-1,0-1 1,0 1 0,0 0 0,0-1-1,0 1 1,0-1 0,0 1 0,0-1 0,0 1-1,0 0 1,1-1 0,-1 1 0,0-1-1,0 1 1,0-1 0,1 1 0,-1-1-1,0 1 1,1-1 0,-1 1 0,0-1 0,1 0-1,-1 1 1,1-1 0,-1 1 0,1-1-1,-1 0 1,0 0 0,1 1 0,-1-1 0,1 0-1,0 1 1,25-1 7,-10-1 1,100 0-868,0-6 0,123-23-1,-121 5-3423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7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11941,'0'0'8861,"0"-17"-5876,0 299-3014,-1-279 24,1-1 1,0 1 0,0-1-1,0 1 1,1-1-1,-1 1 1,1-1 0,-1 1-1,1-1 1,0 0 0,0 1-1,0-1 1,0 0 0,0 0-1,1 0 1,-1 0 0,4 4-1,-3-4-7,1 0 0,0-1-1,0 1 1,0-1 0,0 0-1,1 0 1,-1 0 0,0 0-1,1 0 1,-1-1 0,0 1-1,1-1 1,3 0 0,15 1-345,0 0-1,-1-1 1,1-2 0,0 0 0,-1-1-1,0-1 1,0-1 0,0-1 0,27-12-1,3-10-3425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4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54 7219,'0'0'9698,"9"-2"-9418,35-8-80,-66 29 1220,18-18-1195,1 1 1,-1-1 0,0 0-1,0-1 1,0 1 0,0-1-1,0 1 1,0-1 0,0 0-1,0-1 1,0 1 0,-6-2-1,9 2-204,-1-1-1,0 0 0,0 1 0,1-1 0,-1 0 0,1 0 1,-1 0-1,1 0 0,-1 0 0,1 0 0,0-1 0,-1 1 1,1 0-1,0-1 0,0 1 0,0-1 0,0 1 0,0-1 1,0 0-1,0 1 0,1-1 0,-1 0 0,1 1 0,-1-1 1,1 0-1,0 0 0,-1 0 0,1 1 0,0-1 0,0-2 1,0 3-115,-6 15-1677,5-13 1760,1 1 0,-1-1 0,1 1 0,-1-1 1,1 0-1,-1 1 0,0-1 0,0 0 0,0 0 0,0 1 0,0-1 0,0 0 1,-2 2-1,-3 1 60,0 1 1,-1-1-1,0 0 1,0 0-1,0-1 1,-1 0-1,1-1 0,-1 1 1,1-1-1,-13 1 1,20-36 81,0 31-252,0-1 0,0 1 0,0 0 0,1 0 0,-1-1 0,1 1 1,0 0-1,-1 0 0,1 0 0,0 0 0,0 0 0,0 0 0,0 0 0,1 0 1,-1 0-1,1 1 0,-1-1 0,1 0 0,-1 1 0,1-1 0,0 1 0,0 0 1,-1-1-1,1 1 0,3-1 0,12-6-3203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0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273 415 19097,'0'0'2910,"-2"9"-2635,0 3-221,-3 36 444,4-49-472,-1 1-1,1-1 0,0 1 1,0-1-1,0 0 0,0 1 0,0-1 1,-1 0-1,1 0 0,1 0 1,-1 0-1,0 0 0,0 0 0,0 0 1,0 0-1,1 0 0,-1 0 1,0 0-1,1-1 0,-1 1 0,1 0 1,-1-2-1,0 1-21,0-1 0,0 1-1,0 0 1,0 0 0,0 0 0,-1 0-1,1 0 1,-1 0 0,0 0 0,1 0 0,-4-2-1,-4 1 6,0 1-1,-1-1 0,1 1 1,-1 1-1,1-1 0,-1 2 1,1-1-1,-1 2 0,1-1 1,-1 1-1,1 0 0,-1 1 1,1 0-1,0 1 0,-1 0 0,-8 4 1,14-4-10,0 0 0,1 0 1,-1 0-1,1 1 0,-1-1 0,1 1 1,0 0-1,0 0 0,1 0 0,-1 0 1,1 0-1,0 0 0,0 1 1,1-1-1,-1 1 0,0 5 0,-1 6 4,1 0 0,0 1 0,2 21 0,0-35-2,0 0-3,0 0 0,0 1 0,1-2 0,-1 1 1,1 0-1,-1 0 0,1 0 0,0 0 0,0 0 0,1 0 0,-1-1 1,1 1-1,-1-1 0,1 1 0,0-1 0,0 1 0,0-1 0,0 0 1,2 2-1,1 0 8,0-1-1,0 0 1,0 0 0,1-1 0,-1 1 0,1-1-1,0 0 1,-1-1 0,8 2 0,8 0 19,-1-1 0,1-1 0,0-1 0,34-4 1,-41 2-43,-1 0 0,1 0 0,-1-1 0,0-1 0,0 0 0,0-1 0,0 0 0,-1-1 0,0-1 1,0 0-1,-1 0 0,0-1 0,0 0 0,-1-1 0,0-1 0,0 1 0,-1-2 0,0 1 1,-1-1-1,0 0 0,-1-1 0,0 0 0,-1 0 0,-1 0 0,1-1 0,-2 0 0,0 0 0,-1 0 1,3-15-1,-1-17-41,-1-1 1,-2 1 0,-9-91-1,5 122 130,-1 1 0,0-1 0,-1 1 0,0 0 0,-1 0 0,-1 1 0,0-1 0,-1 1 0,-10-15 1,10 112 521,7-48-597,-1-11 9,0-1-1,2 0 1,0 0 0,2 0 0,1 0-1,1 0 1,1 0 0,13 32 0,-11-39-21,4 11-34,2-1 0,0-1 0,2 0 0,1-1-1,27 32 1,-42-56-4,0-1 0,0 1 1,1-1-1,-1 0 0,0 0 0,1 0 1,-1 0-1,0 0 0,1-1 0,-1 1 1,1-1-1,0 0 0,-1 1 0,1-1 0,-1 0 1,1-1-1,-1 1 0,1 0 0,-1-1 1,1 1-1,-1-1 0,1 0 0,3-1 0,1-1 49,1 0 0,-1-1 0,0 0-1,0 0 1,0 0 0,7-7-1,-4 1 4,-1 0 0,0 0 0,0-1 0,-1 0-1,0 0 1,-1-1 0,-1 0 0,0-1 0,0 1 0,-2-1-1,1 0 1,-1 0 0,-1-1 0,-1 1 0,0-1-1,0 1 1,-1-20 0,-1 32 233,0 22-363,0-3 116,-1-6 19,1-1 1,0 0 0,0 1 0,2-1 0,-1 0-1,1 0 1,1 0 0,0 0 0,9 20-1,-7-21 434,0 0-738,0 0 1,1 0-1,0-1 0,1 0 1,8 10-1,-14-18 153,0 0 0,0 1-1,1-1 1,-1 0 0,0 0-1,1-1 1,-1 1 0,0 0-1,1 0 1,-1-1 0,1 1 0,-1-1-1,1 1 1,0-1 0,-1 1-1,1-1 1,-1 0 0,1 0-1,0 0 1,-1 0 0,1 0 0,0 0-1,-1-1 1,1 1 0,-1 0-1,1-1 1,-1 1 0,1-1-1,-1 0 1,1 1 0,-1-1 0,1 0-1,-1 0 1,0 0 0,0 0-1,1 0 1,-1 0 0,0 0-1,0-1 1,0 1 0,0 0 0,1-3-1,4-5 234,-1 0 0,0 0 0,0-1 0,-1 0-1,0 1 1,-1-2 0,0 1 0,0 0 0,-1-1 0,-1 1 0,0-1-1,0-12 1,0 9 593,0 0-1,1 0 0,1-1 1,0 1-1,8-19 1,-11 33-648,0 0 0,0 0 0,0-1 0,0 1 0,0 0 0,0-1 0,0 1 0,0 0 1,0 0-1,1-1 0,-1 1 0,0 0 0,0 0 0,0 0 0,0-1 0,1 1 0,-1 0 0,0 0 0,0 0 1,0 0-1,1-1 0,-1 1 0,0 0 0,0 0 0,1 0 0,-1 0 0,0 0 0,0 0 0,1 0 1,-1 0-1,0 0 0,0 0 0,1-1 0,-1 1 0,0 1 0,1-1 0,-1 0 0,0 0 0,0 0 1,1 0-1,-1 0 0,0 0 0,0 0 0,1 0 0,-1 1 0,12 14 273,6 31-701,-15-39 554,7 20-242,-5-13 120,0 1 1,1-1 0,15 25 0,-19-36-138,0 0 0,0 0-1,1 0 1,-1 0 0,1-1 0,0 1 0,-1-1 0,1 1 0,0-1 0,1 0 0,-1 0 0,0-1 0,0 1 0,1-1 0,-1 1-1,1-1 1,-1 0 0,1-1 0,0 1 0,-1 0 0,6-1 0,4 0-114,0-2 1,0 1-1,0-1 1,0-1-1,0-1 1,-1 1-1,16-8 1,82-48-440,-92 47 689,1 1 0,0 0 0,0 2 0,1 0 0,0 1 0,1 1 0,0 1 0,43-7 0,-62 13-25,0-1 0,0 1 0,0 0 0,0 0 0,0 0 0,0 0 0,1 0 0,-1 0-1,0 0 1,0 1 0,0-1 0,0 1 0,0 0 0,0-1 0,0 1 0,0 0 0,0 0 0,-1 0 0,1 1 0,0-1 0,0 0 0,-1 1 0,1-1-1,-1 1 1,0-1 0,1 1 0,-1 0 0,0-1 0,0 1 0,0 0 0,0 0 0,0 0 0,0 0 0,-1 0 0,1 0 0,0 0 0,-1 0 0,0 0-1,0 0 1,1 0 0,-1 1 0,-1 1 0,3 13 383,0-1 0,-2 1 0,0-1 0,-1 1 0,-5 29 0,4-38-315,0 0 0,-1-1 0,0 0 0,-1 0 0,1 0 0,-1 0-1,0 0 1,-1-1 0,0 1 0,0-1 0,0 0 0,-1-1 0,0 0 0,-7 6 0,3-4 21,1-1 0,-1 0 0,0 0 0,0-1 0,0-1 0,-1 0 0,0 0 0,0-1 0,0 0 0,0-1 0,0 0 0,0-1 0,-1 0 0,1-1 0,-1 0 0,1-1 0,0 0 0,-18-5 0,26 5-97,1-1 0,-1 1 1,0-1-1,1 0 0,-1 0 0,1 0 0,0 0 1,-1 0-1,1 0 0,0-1 0,0 1 0,1-1 0,-1 1 1,-1-4-1,2 5-85,1 0 1,-1-1-1,0 1 1,1-1-1,-1 1 1,1-1-1,-1 1 1,1-1-1,0 1 1,0-1-1,0 1 1,0-1 0,0 1-1,0-1 1,0 1-1,0-1 1,0 0-1,1 1 1,-1 0-1,1-1 1,-1 1-1,1-1 1,0 1-1,-1-1 1,1 1-1,0 0 1,0 0-1,0-1 1,0 1-1,0 0 1,0 0-1,3-2 1,34-15-2937,13-1-3170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0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19545,'0'0'3666,"-4"95"-3746,-9-32 288,4 2-96,9-4 64,0-4-80,0-3-64,0-5 48,0-4-80,-9-7-32,-8-9-576,-19-7-705,6-12-2401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3746,'0'0'17816,"254"-72"-20553,-175 67-3442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1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2 241 16568,'0'0'1736,"23"-21"-1293,74-65-216,-90 80-223,-1 0 0,0 0 0,0 0 0,-1-1 0,9-14 0,-12 18 71,-1 0 0,0-1 0,0 1 0,-1 0 0,1-1 0,-1 1 0,1-1 0,-1 1 0,0-6 0,-1 2 242,-18 7 924,12 0-1213,0 0-1,1 1 1,-1 0 0,1 0 0,-1 1 0,1 0 0,0 0 0,0 1-1,-1-1 1,2 1 0,-1 1 0,0-1 0,1 1 0,-1 0 0,1 0-1,0 0 1,0 1 0,1 0 0,-1 0 0,1 0 0,0 0 0,1 1-1,-1 0 1,1 0 0,0 0 0,1 0 0,-1 0 0,1 0 0,0 1-1,1-1 1,0 1 0,0-1 0,0 11 0,0-13-19,1 1 0,0 0 1,0 0-1,1-1 0,-1 1 1,1 0-1,0-1 0,0 1 0,1 0 1,-1-1-1,1 1 0,0-1 0,3 4 1,-2-4-10,1-1 1,-1-1-1,1 1 0,-1 0 1,1-1-1,0 0 1,0 0-1,0 0 0,0-1 1,0 1-1,0-1 1,1 0-1,-1 0 1,9 1-1,12 2-325,1-1-1,-1-1 1,1-1 0,0-2-1,-1 0 1,1-2 0,25-5-1,-40 5 165,0 1-1,-1-2 1,1 1-1,-1-1 1,0-1-1,0 0 1,0 0-1,-1-1 0,1-1 1,-2 1-1,1-1 1,-1-1-1,0 1 1,0-1-1,-1-1 1,0 0-1,-1 0 1,11-18-1,-14 18 370,0 0 1,-1 0-1,0 0 1,-1-1-1,0 1 0,0 0 1,-1-1-1,-1-13 1,1 1 455,0 21-600,0 0 1,-1 0 0,1-1 0,0 1-1,0 0 1,-1 0 0,1 0-1,-1-1 1,1 1 0,-1 0-1,1 0 1,-1 0 0,0 0-1,1 0 1,-1 0 0,0 0-1,0 0 1,0 0 0,0 0-1,0 1 1,0-1 0,0 0-1,0 1 1,0-1 0,0 0-1,0 1 1,0-1 0,-1 1-1,1 0 1,0-1 0,-3 1 0,3 0-58,0 0 1,0-1-1,1 1 1,-1 0-1,0 0 1,0 1-1,0-1 1,0 0 0,0 0-1,0 0 1,0 1-1,0-1 1,0 0-1,0 1 1,0-1 0,1 1-1,-1-1 1,0 1-1,0-1 1,1 1-1,-1-1 1,0 1-1,1 0 1,-1 0 0,0-1-1,1 1 1,-1 0-1,1 0 1,-1 0-1,1-1 1,0 1 0,-1 0-1,1 0 1,0 0-1,-1 0 1,1 0-1,0 0 1,0 0-1,0 0 1,0 1 0,0-1 0,1 1 0,-1 0 1,1 0-1,-1-1 1,1 1-1,0-1 1,0 1-1,-1 0 0,1-1 1,0 1-1,0-1 1,1 0-1,-1 1 1,0-1-1,0 0 0,1 0 1,-1 0-1,1 0 1,-1 0-1,1 0 1,-1 0-1,1 0 0,-1-1 1,4 2-1,54 15 169,-30-10-204,-24-5 21,1 0 0,-1 0 1,0 0-1,0 0 0,0 1 1,0 0-1,0 0 0,-1 1 0,1-1 1,-1 1-1,0 0 0,7 8 1,-9-8 0,0 0 0,1 1 0,-2-1 0,1 1 0,-1 0 0,1-1 1,-1 1-1,-1 0 0,1 0 0,-1 0 0,1 0 0,-1-1 0,-1 1 0,1 0 1,-2 5-1,1-6 12,1 0 0,-2-1 0,1 1 0,0 0 0,-1-1 0,0 1 0,1-1 0,-2 0 0,1 1 0,0-1 0,0 0 0,-1 0 0,0 0 0,0-1 0,1 1 0,-6 2 1,5-2 1,-1 0 0,1 0 0,0 0-1,0 0 1,0 1 0,0-1 0,0 1 0,1 0 0,0-1 0,-2 5 0,3-7-8,1-1 0,0 0 0,0 1 0,0-1 0,-1 0 0,1 1 0,0-1 0,0 0 0,0 1 0,0-1 0,0 0-1,0 1 1,0-1 0,0 0 0,0 1 0,0-1 0,0 1 0,0-1 0,0 0 0,0 1 0,0-1 0,0 0 0,0 1 0,0-1-1,1 0 1,-1 1 0,0-1 0,0 0 0,0 1 0,0-1 0,1 0 0,-1 0 0,0 1 0,1-1 0,16 2 59,-11-2-49,56-2-629,82-12 0,-6-14-2993,-52 3-2296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0.9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70 18809,'0'0'2414,"27"-4"-2371,91-10-65,-114 14 15,0 0 0,0 0 0,0 0-1,0 0 1,0 0 0,0 1 0,0 0-1,-1-1 1,1 2 0,0-1 0,0 0-1,-1 1 1,1-1 0,-1 1-1,1 0 1,-1 1 0,0-1 0,0 0-1,0 1 1,0 0 0,0-1 0,0 1-1,-1 1 1,1-1 0,-1 0 0,0 0-1,3 7 1,-2 0-25,0 1 1,-1 0-1,0-1 0,0 1 0,-1 0 1,-1 0-1,0 13 0,0-13 33,0-7-7,0 1 0,-1-1 0,0 1 0,1-1-1,-1 1 1,-1-1 0,1 0 0,-1 1 0,1-1 0,-1 0 0,0 0-1,-1 0 1,1 0 0,-1-1 0,0 1 0,0-1 0,0 1-1,0-1 1,-4 3 0,-1 0-2,-1 0-1,0-1 0,0 0 1,0 0-1,0-1 0,-1-1 1,-10 4-1,19-9 105,0 1 0,1-1 0,-1 0 0,0 1 0,1-1 1,0 0-1,-1 1 0,1-1 0,0 0 0,0 0 0,-1 1 0,1-1 0,1 0 0,-1 0 0,1-2 0,-1 0 8,0-1-116,1-1 0,0 1 0,0 0 1,0-1-1,0 1 0,1 0 0,0 0 0,0 0 1,1 1-1,3-7 0,38-49-57,-33 46 46,0 1 1,14-27-1,16-77 439,-37 173 259,-20-2-518,12-45-145,0 0-1,1 1 0,1-1 0,-3 13 1,3-7-8,-3 54 57,5-67-65,0 0 0,0 1 1,0-1-1,0 0 0,0 1 1,1-1-1,-1 0 0,1 0 1,-1 1-1,1-1 0,0 0 1,0 0-1,0 0 0,0 0 1,1 0-1,-1 0 0,0 0 1,1-1-1,-1 1 0,1 0 1,0-1-1,-1 1 0,1-1 1,3 2-1,14 3-181,0-2 1,0 0-1,0-1 1,1-1-1,31 0 1,48-8-3706,-65-4-2307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31 18585,'0'0'4975,"-2"-8"-4617,-5-12-295,7 20-63,0 0 0,0 0 1,0 0-1,0 0 0,0 0 1,0 0-1,0 0 0,0-1 1,0 1-1,0 0 0,0 0 1,0 0-1,0 0 0,-1 0 1,1 0-1,0 0 0,0 0 1,0 0-1,0 0 1,0-1-1,0 1 0,0 0 1,0 0-1,0 0 0,0 0 1,0 0-1,0 0 0,0 0 1,-1 0-1,1 0 0,0 0 1,0 0-1,0 0 0,0 0 1,0 0-1,0 0 0,0 0 1,0 0-1,0 0 0,-1 0 1,1 0-1,0 0 0,0 0 1,0 0-1,0 0 0,0 0 1,0 0-1,0 0 0,0 0 1,-1 0-1,1 0 0,0 0 1,0 0-1,0 0 0,0 0 1,0 0-1,0 0 0,0 1 1,0-1-1,0 0 0,0 0 1,0 0-1,0 0 0,0 0 1,0 0-1,0 0 0,-1 0 1,1 0-1,-4 37-20,0 9-1,-19 119 54,-66 243 1,80-369-329,4-22-26,4-44 286,1 12 22,-1 1 0,0 0 0,-2 0 0,1 0 1,-2 0-1,1 0 0,-2 1 0,0 0 0,-1 0 0,0 0 0,-1 0 1,0 1-1,-1 0 0,0 1 0,-13-14 0,20 24 18,0 0 1,1 0-1,-1 0 0,0 0 0,0 1 0,-1-1 1,1 0-1,0 0 0,0 1 0,0-1 0,0 1 1,-1-1-1,1 1 0,0-1 0,0 1 0,-1 0 1,1 0-1,0-1 0,-1 1 0,1 0 0,0 0 1,-1 0-1,1 1 0,0-1 0,-1 0 0,1 0 1,0 1-1,0-1 0,-1 1 0,1-1 0,0 1 1,0-1-1,0 1 0,0 0 0,-1 0 0,0 1 1,-3 3 36,0 0 0,1 0-1,-1 1 1,1 0 0,-5 10 0,3-6-27,0 2-15,0-1-1,1 1 1,1 1-1,0-1 1,1 0-1,0 1 1,0 0 0,2 0-1,-1 0 1,2 0-1,1 22 1,-1-33-10,1 0 1,-1 0 0,0 0-1,1 0 1,-1 0 0,1 0-1,0 0 1,0 0-1,0 0 1,0 0 0,0 0-1,0-1 1,0 1 0,1 0-1,-1-1 1,1 1 0,-1-1-1,1 0 1,-1 1-1,1-1 1,0 0 0,0 0-1,0 0 1,-1 0 0,1 0-1,0 0 1,0-1-1,0 1 1,0-1 0,4 1-1,8 2-96,0-1 0,0-1-1,22 0 1,-25-1 85,18 0-17,8 2-497,-1-3-1,66-8 0,-92 7 439,-1 1 0,0-2 0,0 1 0,-1-1 0,1 0 0,-1-1 0,1 0 0,-1-1 0,0 0 0,0 0 0,-1 0 0,0-1 0,0 0 0,0-1 0,-1 1 0,9-12 0,-12 12 164,0 0 1,0 0-1,-1 0 1,0 0-1,0-1 1,0 1-1,-1-1 1,0 0-1,0 1 1,-1-1 0,0 1-1,-1-12 1,1 3 1081,0 14-132,0 8-948,0 0-115,-1 9-33,1 0-1,1 1 1,0-1 0,1 0 0,1 0-1,0 0 1,9 24 0,-11-38-1757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2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22266,'0'0'2849,"0"-30"-2800,0 44-2899,0 6 1458,0 3-1874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2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 16680,'0'0'4108,"-10"13"-4020,-32 48-50,39-53-28,-1 1 1,1-1 0,1 1 0,0-1 0,0 1 0,1 0 0,0 0 0,0 0 0,1-1 0,0 1 0,0 0-1,3 12 1,-1 16 29,-2-36-38,0 0-1,0 1 1,0-1-1,-1 1 1,1-1 0,0 0-1,-1 1 1,1-1 0,-1 0-1,0 1 1,1-1-1,-1 0 1,0 0 0,0 0-1,0 0 1,0 0 0,0 0-1,0 0 1,0 0-1,0 0 1,-2 1 0,-38 13 190,18-11-84,1-2 0,-32 0 0,53-2-441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21258,'0'0'2836,"0"13"-2868,0 32 17,-13 411 235,13-451-263,-10 60-235,9-61-3,0 0 1,0 0-1,-1 0 0,1 0 1,-1 0-1,0-1 0,0 1 1,0 0-1,0-1 0,-1 0 1,0 1-1,-5 4 0,-9 0-3913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3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16984,'0'0'4287,"9"-1"-4226,269-10-40,-95 8-498,-177 3 448,324-28-4832,-310 21 4801,-20 3 776,-13 2 391,-10 2-482,1 0 0,-1 2 0,0 0 0,1 2 0,-25 6-1,41-8-605,0 0 0,0 0 0,1 1 0,-1-1 0,1 1 0,0 0 0,0 1 0,0-1 0,0 1 0,0 0 0,1 0 0,0 0 0,-1 1 0,2 0 0,-1 0 0,1 0 0,-1 0 0,1 0 0,1 1 0,-1-1 0,1 1 0,0 0 0,0-1-1,1 1 1,-2 8 0,2 76-747,1-90 680,0 1 0,0-1 0,0 1 0,0-1 0,1 1 0,-1-1 0,0 0 0,0 1 0,1-1 0,-1 0 0,0 1 0,1-1 0,-1 0 0,0 1 0,1-1 0,-1 0 0,1 1 0,-1-1 0,0 0 0,1 0 0,-1 0 0,1 1 0,-1-1 0,1 0 0,-1 0 1,0 0-1,1 0 0,-1 0 0,1 0 0,-1 0 0,1 0 0,-1 0 0,1 0 0,-1 0 0,1 0 0,21-3-46,-20 3-14,7-3 86,1 1 0,-1-2 1,0 1-1,0-1 0,-1-1 0,1 1 0,-1-1 0,0-1 0,0 0 1,-1 0-1,13-13 0,2-5 493,-2-1-1,22-33 1,-42 58-449,0 0 0,0-1 0,1 1 0,-1 0 0,0 0 0,0-1 0,0 1-1,0 0 1,1 0 0,-1 0 0,0-1 0,0 1 0,1 0 0,-1 0 0,0 0 0,0 0 0,1 0 0,-1-1 0,0 1 0,0 0-1,1 0 1,-1 0 0,0 0 0,1 0 0,-1 0 0,0 0 0,0 0 0,1 0 0,-1 0 0,0 0 0,1 0 0,-1 0 0,0 0-1,0 0 1,1 1 0,-1-1 0,0 0 0,0 0 0,1 0 0,-1 0 0,0 1 0,11 14 217,9 34-508,-15-34 376,4 4-110,0 0 1,1-1-1,17 24 1,2-7-3064,-26-27-2182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3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17272,'0'0'2724,"42"22"-2399,133 75 43,-167-93-331,-1 1 0,1 1-1,-1-1 1,0 1 0,0 1-1,9 11 1,-13-14-10,-1 0 0,0 0-1,0 0 1,0 0 0,-1 1 0,1-1 0,1 8-1,2 8 56,0-1 25,-1 0 1,-1 1 0,0 0-1,-2-1 1,0 30 549,-9-74 672,6 11-1299,1 1 0,0 0 0,1 0 0,0-1 0,1 1 0,0 0 0,1 0 1,6-20-1,-5 25-33,0-1 0,1 1 0,0 0 1,0 0-1,1 0 0,0 1 0,1-1 0,-1 1 1,1 0-1,1 1 0,-1 0 0,1 0 0,9-6 1,-15 12-6,-1-1 1,1 1 0,0-1 0,0 1 0,0-1 0,0 1-1,0 0 1,0 0 0,0-1 0,0 1 0,0 0-1,0 0 1,0 0 0,0 0 0,0 0 0,0 0-1,0 0 1,0 1 0,0-1 0,0 0 0,0 1-1,0-1 1,0 0 0,0 1 0,0-1 0,0 1-1,0-1 1,0 1 0,-1 0 0,1-1 0,0 1-1,0 0 1,-1 0 0,1-1 0,1 3 0,21 37-77,-16-27 90,1 0 40,0-1 0,1 0 0,0 0 0,21 21 0,-25-29-344,0 0-1,0 0 1,0-1-1,1 0 1,-1 1-1,1-2 1,0 1 0,0-1-1,0 0 1,0 0-1,0 0 1,0-1-1,1 0 1,6 0-1,13-1-6613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4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73 18681,'0'0'2030,"3"3"-1865,-2-1-138,1 0 0,0 0-1,0 0 1,-1 0 0,1 0-1,-1 0 1,0 0 0,0 0-1,1 1 1,-2-1 0,1 0-1,0 1 1,1 3 0,-2-5 47,1-1-17,0 1-1,0-1 0,0 0 1,0 0-1,0 0 0,0 1 1,0-1-1,0 0 0,0 0 1,0 0-1,0-1 0,0 1 1,0 0-1,0 0 0,0-1 1,0 1-1,1-1 0,1-2-62,1 0 0,-1-1 1,0 0-1,0 0 0,0 0 0,0 0 0,-1 0 0,0 0 0,0-1 1,0 1-1,0-1 0,-1 0 0,1 1 0,-1-1 0,0 0 0,-1 0 0,1 0 1,-1 0-1,0-4 0,-36 8 158,28 1-144,0 1 0,1-1 0,-1 1 1,0 1-1,1-1 0,-1 2 0,1-1 0,0 1 0,0 0 0,0 0 1,0 0-1,0 1 0,1 1 0,-1-1 0,1 1 0,0 0 0,-6 7 1,11-10-7,0 0 0,0-1 0,0 1 0,0 0 0,0 0 0,1 0 1,-1 0-1,1 0 0,0 0 0,-1 0 0,1 0 0,0 0 0,0 1 1,0-1-1,1 3 0,-1 4-82,2-8 43,-1-1-1,0 1 0,0-1 0,1 1 1,-1-1-1,1 1 0,-1-1 1,1 0-1,-1 1 0,0-1 0,1 0 1,-1 0-1,1 0 0,-1 0 0,1 0 1,1-1-1,-2 1-12,4 0 52,-1 0-1,1 0 1,-1-1-1,1 0 1,-1 1-1,1-1 1,-1-1-1,0 1 1,0-1-1,1 1 1,-1-1-1,5-4 1,-7 4 0,0 0 0,0 1 0,0-2 0,0 1 0,0 0 0,0 0 0,-1-1 0,1 1 0,-1-1 0,0 1 0,0-1 0,1 1 0,-2-1 0,1 0 0,0 0 0,-1 1 0,1-1 0,-1 0 0,0 0 0,0-4 0,0 6 9,-1-1 1,0 1-1,1-1 1,-1 1-1,0 0 1,0 0-1,0-1 1,0 1-1,0 0 1,0 0-1,0 0 1,0 0-1,0 0 1,-1 0 0,1 0-1,0 0 1,-1 1-1,1-1 1,0 0-1,-1 1 1,1-1-1,-1 1 1,1 0-1,-1-1 1,1 1-1,-1 0 1,-1 0-1,-46-5 422,39 5-431,0 0 1,0 1-1,0 0 1,0 1 0,0 0-1,0 1 1,1 0-1,-1 0 1,1 1 0,0 0-1,0 1 1,0 0-1,1 0 1,-1 1 0,1 0-1,1 0 1,-1 1-1,1 0 1,0 1-1,1 0 1,0-1 0,0 2-1,0-1 1,1 1-1,1 0 1,-1 0 0,2 0-1,-1 1 1,1-1-1,0 1 1,1 0 0,1 0-1,-2 17 1,2-19 7,1 1-4,-1 0 1,1 0-1,0 0 1,4 17 0,-4-24-7,1 1 1,0-1 0,0 0-1,0 1 1,0-1 0,0 0 0,1 0-1,-1 0 1,0 0 0,1 0-1,0 0 1,0 0 0,-1 0 0,1-1-1,0 1 1,0 0 0,1-1 0,-1 0-1,0 0 1,0 1 0,3 0-1,14 3 37,-1 0 0,0-1 0,1 0-1,0-2 1,0 0 0,27-1 0,-5-3 23,74-11 1,-79 6-142,-1-1 0,0-2-1,0-1 1,-1-2-1,-1-2 1,38-21 0,-56 27 24,0-2 0,0 0 1,-1 0-1,0-1 0,-1-1 1,12-15-1,-18 19 40,0-1 1,-1 0 0,0 0-1,0 0 1,-1 0-1,-1-1 1,0 0-1,0 0 1,-1 0-1,2-16 1,-4 25 24,-1 0-1,1 0 1,-1 0 0,1 0-1,-1 0 1,0 0 0,1 0-1,-1 0 1,0 0-1,-1 0 1,1 0 0,0 0-1,0 0 1,-1 0 0,1 0-1,-2-3 1,-18 26 227,0 4-133,15-19-83,-15 16 179,-26 40 0,41-54-155,0 0 0,1 0-1,0 0 1,0 0 0,1 1 0,0 0 0,1 0-1,0 0 1,-2 16 0,3-18-31,1-1-1,0 1 1,0-1 0,0 1-1,1-1 1,0 0 0,0 1-1,0-1 1,4 9 0,-4-13-11,1 1 0,0 0 0,1-1 0,-1 1 0,0-1 0,1 0 0,-1 0-1,1 0 1,0 0 0,-1 0 0,1 0 0,0-1 0,0 0 0,0 1 0,1-1 0,-1 0 0,0 0 0,0-1 0,6 1 0,32 5-11,0-1-1,0-3 0,47-3 1,-24 1-209,-8-1-640,-1-2 1,71-14 0,-22-6-2874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6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386 844 10453,'0'0'11696,"1"12"-11315,2 63 369,-3-75-286,0-18 537,2-6-953,1 1 0,1 0 1,2 0-1,0 0 1,1 0-1,11-24 1,-4 12-106,13-60 1,-13-5-116,-4 0-1,-6-181 0,-5 166 211,1 114-40,-25 20-295,-141 126 282,-84 64 33,238-201-7,1 1-1,0 0 1,-16 16 0,25-21-70,3-9 42,1 1 1,0-1-1,-1 1 1,1-1-1,1 1 0,-1 0 1,1 0-1,-1 0 0,1 1 1,0-1-1,0 1 1,1-1-1,-1 1 0,8-5 1,2-4-20,102-119-415,-81 87 335,3 2 1,52-45-1,-79 79 161,-6 5 0,0 1 1,0-1-1,0 0 1,-1 0-1,1-1 0,-1 1 1,0-1-1,0 1 0,4-7 1,15 14-105,6 12-171,47 29 282,109 45 0,-150-78-1468,51 14-1,-36-16-5138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8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51 239 12406,'0'0'6325,"-10"3"-5853,-31 8-58,52-10 2278,37 2-2636,1539-62 203,-1564 55-350,-23 4 54,-10-20 165,1 12-61,-8-5-106,1 0 0,1-1 0,0-1 0,-22-28 0,32 35 149,0 1 0,-1 0 0,1 1 0,-1-1 0,-1 1-1,1 0 1,-1 1 0,-15-10 0,21 15 352,20 17-681,21 3 155,-29-15-1,1 0 0,-1 1 0,20 14 0,-28-18 55,-1 1-1,1 0 0,0-1 0,-1 1 0,1 0 0,-1 0 0,0 1 0,0-1 0,0 0 0,0 1 0,-1-1 0,1 1 1,-1 0-1,0-1 0,0 1 0,-1 0 0,2 5 0,-2-4-11,1 0 0,-1 0 0,0 0 0,0 0 0,-1 0 0,0 0 0,0 0 0,0 0 1,0 0-1,-1 0 0,1 0 0,-6 8 0,3-7-2,0 0 0,-1-1 0,0 0 0,0 0 0,-1-1 0,1 1-1,-1-1 1,-11 7 0,-54 29-198,28-16-1409,-59 43 0,74-43-1520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8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17608,'0'0'6240,"0"-3"-6024,9 123-187,4 36-82,-13-146 341,0-6-1332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1.5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1 145 13430,'0'0'7358,"3"-2"-6427,194-3-991,210-32 0,-387 35-66,-12 2 52,-1-1 0,1 0 0,-1 0 0,0 0 0,1-1 0,-1 0 0,0 0 0,0-1 0,0 0 0,0 0 0,6-5 0,-12 7 97,0 1-1,-1-1 1,1 0-1,-1 0 1,1 0-1,-1 0 1,1 0-1,-1 0 1,1 0-1,-1 0 1,0 0 0,0 0-1,1 0 1,-1 0-1,0 0 1,0 0-1,0 0 1,0 0-1,0 0 1,-1 0-1,1-1 1,0 1-1,0 0 1,-1 0-1,1 0 1,0 0-1,-1 0 1,1 1-1,-1-1 1,1 0-1,-1 0 1,0 0-1,1 0 1,-1 0-1,0 1 1,0-1-1,1 0 1,-1 1-1,-1-2 1,-39-25 547,35 23-467,0 2 185,11 7-185,-1-2-110,0 1 0,-1 0 0,1-1 0,-1 1 0,0 0 0,0 1 0,0-1 0,0 0 0,-1 1 0,0 0 0,2 4 0,-5 69-430,-2-28-2679,3-32-1006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21882,'0'0'2849,"0"-75"-2849,0 87-3089,9 12 1536,-9 9-2465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9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17352,'0'0'2636,"14"15"-2484,-12-13-143,10 9 45,-1 1 0,-1-1 0,0 2 0,0-1 0,-2 1 0,1 1 0,-2 0 0,0 0 0,10 29 0,-10-18 25,-2-1 0,0 2 0,1 36-1,-6-62-61,0 0-1,0 0 1,0 0-1,0 1 1,0-1-1,0 0 1,0 0 0,0 0-1,0 0 1,1 1-1,-1-1 1,0 0-1,0 0 1,0 0-1,0 0 1,0 1-1,0-1 1,1 0-1,-1 0 1,0 0 0,0 0-1,0 0 1,0 0-1,1 0 1,-1 0-1,0 1 1,0-1-1,0 0 1,0 0-1,1 0 1,-1 0-1,0 0 1,0 0-1,0 0 1,1 0 0,-1 0-1,0 0 1,0 0-1,0 0 1,1 0-1,-1 0 1,0-1-1,0 1 1,0 0-1,1 0 1,-1 0-1,0 0 1,0 0-1,0 0 1,0 0 0,0 0-1,1-1 1,-1 1-1,0 0 1,0 0-1,10-8 766,33-51-621,3 2 0,100-96 0,-143 150-166,0 0 0,0 1 0,1-1-1,-1 1 1,1 0 0,-1 0 0,1 0 0,5-2 0,-8 4 3,1 0-1,-1 0 0,0 0 0,0 0 1,0 0-1,0 0 0,0 1 0,0-1 1,0 0-1,0 1 0,0-1 0,0 1 1,0-1-1,0 1 0,0-1 0,0 1 1,0 0-1,-1 0 0,1-1 0,0 1 1,0 0-1,-1 0 0,1 0 0,0 0 1,-1 0-1,1-1 0,-1 1 0,1 0 1,-1 0-1,0 1 0,1-1 0,-1 0 1,0 2-1,19 63-54,-16-51 41,0-1-1,1 1 0,1-1 1,1 0-1,-1 0 1,2 0-1,14 22 0,-4-22-940,-4-11-3445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59:59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15239,'0'0'9202,"0"-5"-8909,23 382-250,-19-113-2295,-6-261-496,-5-3-2654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0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18585,'0'0'2241,"250"-55"-2241,-154 49-81,-4 4-1039,-17 2-1761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0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1 276 20585,'0'0'675,"16"-17"-285,107-102-65,-117 114-314,0 0 0,-1 0-1,0 0 1,0-1 0,0 0-1,-1 0 1,0 0 0,0 0-1,0-1 1,-1 1 0,0-1-1,-1 0 1,1 0 0,-1 0-1,0 0 1,-1-1 0,0 1-1,0 0 1,0-8 0,-6 13 28,0 1 0,-1 1 0,1-1 0,0 1 0,0 0 0,-9 1 1,10-1-29,-2 0-7,0 0 0,0 1-1,0 0 1,0 1 0,0-1 0,0 1-1,0 0 1,1 0 0,-1 1 0,1 0-1,0 0 1,-1 0 0,2 0-1,-1 1 1,0 0 0,1 0 0,-1 0-1,1 1 1,0-1 0,1 1 0,-6 8-1,5-6 2,0 1-1,0-1 0,1 1 1,0-1-1,0 1 1,1 0-1,0 0 0,1 0 1,-1 0-1,2 1 0,-1-1 1,1 0-1,0 0 1,1 1-1,2 13 0,-2-20-7,0 0-1,1 1 1,-1-1-1,0 0 0,1 0 1,-1 0-1,1 0 1,0 0-1,-1-1 1,1 1-1,0 0 0,0-1 1,0 0-1,1 1 1,-1-1-1,0 0 0,0 0 1,1 0-1,-1 0 1,0 0-1,4 0 1,56 9-9,-20-6 21,58-2 0,-89-2-44,0-1-1,0 0 0,0-1 1,0 0-1,0-1 0,-1 0 1,1-1-1,-1 0 0,0 0 1,17-11-1,-23 11 19,0 1-1,0-1 1,0 0 0,-1 1-1,0-2 1,0 1 0,0 0-1,0-1 1,-1 1 0,0-1-1,0 0 1,0 1 0,0-1-1,-1 0 1,0 0 0,1-7-1,1-9 102,-2 1 0,-2-38 0,-1 18 813,2 40-766,-13 0 146,10 0-226,2 0 53,309 0 176,-307 0-284,0 0 0,0 0 0,-1 0 0,1 0 0,0 0 0,-1 1 0,1-1 0,0 0 0,0 1 0,-1-1 0,1 0 0,0 1 1,-1-1-1,1 1 0,-1-1 0,1 1 0,-1-1 0,1 1 0,-1-1 0,1 1 0,-1 0 0,1-1 0,-1 1 0,0 0 0,1-1 0,-1 1 0,0 0 0,1-1 0,-1 1 0,0 0 0,0 0 0,0-1 0,0 2 1,0 31-145,-1-21 120,0 0 45,0 0 0,-1-1 0,-1 0 0,0 1 0,0-1 0,-1 0-1,-9 18 1,8-19 4,0 1 0,0 0 0,2 1 0,-1-1-1,1 1 1,1-1 0,-2 22 0,3-23-20,1-10-1,0 1 1,0 0-1,-1 0 1,1 0-1,0 0 1,0-1 0,0 1-1,0 0 1,0 0-1,0 0 1,0 0-1,0 0 1,0-1-1,1 1 1,-1 0 0,0 0-1,1 0 1,-1 0-1,0-1 1,1 1-1,-1 0 1,1-1 0,-1 1-1,1 0 1,-1-1-1,1 1 1,0 0-1,-1-1 1,1 1 0,0-1-1,-1 1 1,1-1-1,0 1 1,0-1-1,-1 0 1,1 1 0,0-1-1,0 0 1,0 0-1,0 0 1,-1 1-1,1-1 1,0 0-1,0 0 1,1 0 0,55 4-126,0-1 1,1-3 0,93-13-1,-97 4-2215,103-30-1,-67 6-5345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2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115 322 18248,'0'0'3429,"0"6"-3341,0 28 715,0-66-649,0 25-183,-1-4-116,-22 7 375,20 5-222,0 0-1,0 0 1,0 0-1,0 1 1,1-1 0,-1 1-1,1-1 1,-1 1-1,1 0 1,0 0-1,-1 0 1,1 0-1,0 0 1,0 1-1,0-1 1,1 1-1,-3 3 1,-26 49 142,26-41-117,0 0 1,1 0-1,1 0 0,0 1 1,1-1-1,2 27 0,-1-26 3,0-12-31,0-1-1,1 0 1,-1 1-1,1-1 1,0 0-1,-1 1 1,1-1-1,0 0 0,0 0 1,1 0-1,-1 0 1,0 0-1,1 0 1,-1 0-1,1-1 1,0 1-1,-1 0 0,1-1 1,0 1-1,0-1 1,0 0-1,0 0 1,0 1-1,0-1 1,1-1-1,-1 1 1,0 0-1,0 0 0,1-1 1,-1 0-1,3 1 1,12 2 5,0-1 0,0-1 0,23-1 0,-23-1 10,7 1 1,0-1 0,0-1-1,0-2 1,0 0 0,0-2 0,-1 0 0,0-1-1,37-19 1,-50 22-33,0-2 0,0 1 0,-1-2 0,0 1 1,-1-1-1,1 0 0,-1-1 0,-1 0 0,1 0 0,-1-1 0,-1 0 0,0 0 0,0 0 1,-1-1-1,0 0 0,0 0 0,-1 0 0,-1-1 0,0 1 0,0-1 0,1-14 0,-1 6 39,-1 0-1,-1 0 0,-1-1 0,-1 1 0,-1 0 0,0 0 0,-1 0 0,-1 0 0,-1 0 0,-1 1 1,-1 0-1,0 0 0,-11-20 0,-18-20 732,31 172-959,1-63 209,6 90 1,-1-133-30,1-1 1,1 1 0,-1-1 0,1 1 0,1-1 0,-1 0 0,1 0 0,1 0 0,-1-1 0,1 1-1,0-1 1,0 0 0,1 0 0,0-1 0,0 0 0,0 0 0,1 0 0,0-1 0,0 0 0,0 0 0,0-1-1,14 5 1,-16-6-34,1 1-1,0-2 0,-1 1 0,1 0 0,0-1 1,0 0-1,0-1 0,0 1 0,0-1 0,0 0 1,0-1-1,0 1 0,0-1 0,-1 0 0,1-1 1,0 1-1,0-1 0,-1 0 0,1-1 0,-1 1 1,0-1-1,0 0 0,0-1 0,0 1 0,0-1 0,-1 0 1,1 0-1,-1 0 0,0-1 0,6-9 1,-1-3-86,-1-1 0,-1 0 1,-1-1-1,8-37 1,-8 30 228,-2 159 1098,-3-52-1285,-1-80 26,1 0 0,0 0 1,0 0-1,-1 0 0,1 0 1,0 0-1,0 0 0,0 0 1,0 0-1,0 0 0,0 0 1,0 0-1,1-1 1,-1 1-1,0 0 0,0-1 1,1 1-1,-1-1 0,0 0 1,0 1-1,1-1 0,-1 0 1,1 0-1,-1 0 0,0 1 1,1-2-1,-1 1 0,0 0 1,1 0-1,-1 0 0,0-1 1,1 1-1,1-1 0,47-16-1285,-35 7 1325,0-1 1,-1-1-1,0 0 0,-1-1 1,-1-1-1,0 0 0,-1 0 1,0-1-1,10-20 1,38-48 2385,-59 83-2329,0 0 0,0-1 1,0 1-1,0 0 0,0 0 0,1 0 0,-1 0 0,0 0 0,0-1 0,0 1 0,0 0 0,1 0 0,-1 0 1,0 0-1,0 0 0,0 0 0,0 0 0,1 0 0,-1 0 0,0 0 0,0 0 0,0 0 0,1 0 0,-1 0 1,0 0-1,0 0 0,0 0 0,1 0 0,-1 0 0,0 0 0,0 0 0,0 0 0,0 0 0,1 0 0,-1 0 1,0 0-1,0 1 0,0-1 0,0 0 0,1 0 0,-1 0 0,0 0 0,0 0 0,0 1 0,0-1 0,1 0 1,5 14 122,1 13-272,7 44 266,-12-65-145,0-1-1,0 1 0,0 0 0,0-1 1,1 0-1,0 0 0,0 0 0,1 0 0,-1 0 1,6 5-1,-7-9-50,1 0 1,0-1-1,-1 1 1,1 0-1,0-1 1,-1 0-1,1 1 1,0-1-1,0 0 1,-1 0-1,1-1 1,0 1-1,-1-1 1,5 0-1,-4 0 8,23-6-45,0-1-1,-1-1 0,0-1 1,29-17-1,50-19 185,-92 41-75,1 1 0,-1 1 1,1 0-1,0 1 0,24-2 0,-36 4-14,0 0 0,1 1 0,-1-1 0,0 1 1,0-1-1,0 1 0,0-1 0,0 1 0,0 0 0,0-1 0,0 1 0,0 0 0,0 0 0,0 0 0,0 0 0,0 0 0,-1 0 0,1 0 0,0 0 0,-1 0 0,1 0 0,-1 0 0,1 0 0,-1 1 0,1-1 0,-1 0 0,0 0 0,0 0 0,1 1 0,-1-1 0,0 0 0,-1 2 1,1 50 228,0-44-159,-2-4-52,1 0 1,-1 0-1,0 0 0,0 0 1,0 0-1,-1 0 1,1 0-1,-1-1 1,0 1-1,-1-1 1,1 0-1,-1 0 1,0 0-1,0 0 1,0-1-1,0 1 1,-1-1-1,1 0 1,-1-1-1,-7 4 1,-6 3 42,-1 0 0,0-1 0,-1-1 0,-26 5 0,45-13-247,1 0 0,-1 0 0,0 0-1,1 0 1,-1 0 0,1 0 0,0 0-1,-1-1 1,1 1 0,0 0 0,0 0-1,-1 0 1,1-1 0,0 1 0,0 0-1,1 0 1,-1-1 0,0 1 0,0 0-1,1-2 1,-1 1-249,4-23-5916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2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18681,'0'0'4690,"0"155"-4530,0-87-16,0-5 16,0-6-112,0-6 16,0-5-64,0-9 0,0-1-48,0-5-720,0-9-577,0-10-3649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2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1 148 19577,'0'0'3201,"201"-112"-4065,-104 92-737,-9 4-3537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3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133 215 12438,'0'0'5266,"19"-19"-4887,62-65-198,-77 81-134,-1 1-1,-1-1 1,1 0-1,0 0 0,-1-1 1,1 1-1,-1-1 1,0 1-1,0-1 0,-1 1 1,1-1-1,-1 0 1,0 0-1,0 0 1,0 0-1,0 0 0,-1 0 1,1 0-1,-1 0 1,0 0-1,0 0 0,-1 0 1,1-1-1,-1 1 1,-1-4-1,1 6 169,1 1-145,0 0-1,-1 1 0,1-1 0,-1 0 0,1 1 1,-1-1-1,0 1 0,1-1 0,-1 1 1,1-1-1,-1 1 0,0-1 0,0 1 0,1 0 1,-1-1-1,0 1 0,1 0 0,-1 0 0,0-1 1,0 1-1,0 0 0,1 0 0,-1 0 1,-1 0-1,-26 0 235,20 0-127,0 1-131,-1-1 0,1 2-1,0-1 1,-1 1 0,1 0 0,0 1 0,0 0-1,1 0 1,-1 0 0,1 1 0,-1 0-1,1 1 1,0 0 0,1 0 0,-1 0 0,1 1-1,0 0 1,-10 13 0,9-10-21,0 1 0,1 1 0,0-1 0,1 1 0,0-1 0,1 2 0,0-1 0,0 0 0,1 1 0,1 0 0,0-1 0,-1 25 0,3-33-24,0 0-1,0 0 0,0 1 1,0-1-1,0 0 0,1 0 1,0 1-1,-1-1 0,1 0 1,0 0-1,1 0 0,-1 0 1,3 4-1,-2-5-4,1 0-1,-1 0 1,1 0-1,0 0 1,-1-1 0,1 1-1,0-1 1,0 0-1,0 0 1,0 0-1,0 0 1,0 0 0,0-1-1,5 1 1,16 3-280,1-1 1,0-2-1,48-2 1,-65 0 180,1 0 0,0 0 0,0-1 0,0 0 0,-1 0 0,1-1 0,-1 0 0,0-1 0,0 0 0,0 0 0,0-1 0,-1 0 0,1 0 0,6-7 0,-11 8 118,0 0 0,0 0-1,0 0 1,-1 0 0,1-1 0,-1 1-1,0-1 1,-1 1 0,1-1 0,-1 0-1,1 0 1,-1-7 0,1-62 1001,-3 43-607,1 30-386,0 0-1,1 1 1,-1-1-1,0 0 1,1 0-1,-1 1 1,0-1-1,1 0 1,-1 0-1,1 1 1,-1-1-1,1 1 1,0-1-1,-1 0 1,1 1 0,-1-1-1,1 1 1,0-1-1,0 1 1,-1 0-1,1-1 1,0 1-1,0 0 1,-1-1-1,1 1 1,0 0-1,0 0 1,0 0-1,1 0 1,31-3 25,-23 2 23,-2 0-73,1 1 1,-1-1-1,1 1 0,-1 1 0,1-1 1,-1 2-1,14 2 0,-20-2-5,1-1 1,0 0-1,-1 1 1,1-1-1,0 1 1,-1 0-1,0 0 0,1 0 1,-1 0-1,0 0 1,0 1-1,0-1 0,-1 1 1,1-1-1,-1 1 1,1 0-1,-1-1 0,0 1 1,0 0-1,0 0 1,0 0-1,0 0 1,-1 0-1,1 5 0,1 0 33,-1 0-1,0 0 0,0 1 0,-1-1 1,0 0-1,-1 0 0,0 1 0,0-1 1,0 0-1,-1 0 0,-1 0 0,1 0 1,-1 0-1,-7 12 0,-5 3 287,15-23-309,9 0 40,27-2-589,-1-3 1,0 0-1,0-3 0,0 0 1,55-23-1,-23 3-3720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3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3 16456,'0'0'5722,"-40"-1"-5282,-127 0-119,153 1-266,0 1 0,0 1 0,0 0 0,0 1 0,-16 5 0,25-6-43,0 0 0,0 0 0,0 1 0,1 0 1,-1 0-1,1 0 0,-1 1 0,1-1 0,0 1 1,-5 7-1,6-8-12,1 1 0,0-1 0,0 1 1,0 0-1,0 0 0,0 0 0,1 0 0,0 0 1,-1 0-1,2 0 0,-1 0 0,0 0 0,1 0 1,0 1-1,0-1 0,0 0 0,0 0 0,1 1 1,0-1-1,0 0 0,0 0 0,0 0 0,1 0 1,-1 0-1,1 0 0,0 0 0,0-1 0,0 1 1,1-1-1,-1 1 0,1-1 0,0 0 0,0 0 1,0 0-1,1 0 0,-1-1 0,0 1 1,6 1-1,60 34 68,36 21 2,-89-40-42,-16-19-29,0 1-1,1-1 0,-1 0 0,0 1 1,0-1-1,1 1 0,-1-1 0,0 1 1,0-1-1,0 1 0,0-1 0,1 1 1,-1-1-1,0 1 0,0-1 0,0 0 1,0 1-1,0-1 0,0 1 0,0-1 1,0 1-1,-1-1 0,1 1 0,0-1 1,0 1-1,0-1 0,0 1 0,-1-1 1,1 1-1,0-1 0,0 0 0,-1 1 1,1-1-1,0 1 0,-1-1 0,1 0 1,0 1-1,-1-1 0,1 0 0,-1 0 1,1 1-1,0-1 0,-1 0 0,1 0 1,-1 0-1,1 1 0,-1-1 0,-26 4 38,-1-1 0,1-1-1,-40-2 1,26-1-1099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1.8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145 0 17960,'0'0'3554,"-43"124"-3442,16-86 0,1-3-48,8-5-64,5-8-464,0-7-353,9-11-719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4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21178,'0'0'1088,"0"105"-880,4-72 144,5-1-256,0-6-31,-1-5 15,-3-3-64,-1-8-32,-4-4-48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4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59 20617,'0'0'4226,"-13"-59"-4194,17 73-2625,14 12 816,-5 7-1504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5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16904,'0'0'1091,"9"20"254,27 62-348,-33-72-914,1 0-1,-2-1 0,0 2 0,0-1 0,-1 0 1,0 0-1,0 0 0,-1 1 0,-2 11 0,0 11 70,2-31-151,0 0 0,0 0 0,0 0 0,0 0-1,-1 0 1,1 1 0,-1-1 0,0 0 0,0 0 0,1 0 0,-1-1-1,0 1 1,-2 2 0,2-3 4,1 0-1,-1 0 0,0-1 1,0 1-1,0-1 1,1 1-1,-1 0 1,0-1-1,0 0 0,0 1 1,0-1-1,0 1 1,0-1-1,0 0 1,0 0-1,0 0 0,0 1 1,0-1-1,0 0 1,0 0-1,0-1 1,0 1-1,0 0 0,0 0 1,0 0-1,0-1 1,0 1-1,0 0 1,0-1-1,-1 0 0,1 0 23,0 1 0,0-1 0,0 0-1,0 0 1,0 0 0,1 0 0,-1 0-1,0 0 1,0 0 0,1 0 0,-1 0-1,1 0 1,-1 0 0,1 0 0,-1-1-1,1 1 1,0 0 0,0 0 0,-1 0-1,1-3 1,0-29 23,0 23-13,0-3-21,0-1 1,1 0-1,0 0 1,1 1-1,1-1 1,0 1-1,1 0 0,1 0 1,0 0-1,0 0 1,1 1-1,1 0 1,0 0-1,1 1 1,0 0-1,0 0 0,20-18 1,-24 26 5,0 0 0,0-1-1,0 2 1,1-1 0,-1 0 0,1 1 0,0 0 0,0 0-1,0 1 1,0-1 0,0 1 0,0 0 0,0 0-1,1 1 1,-1-1 0,0 1 0,0 0 0,1 1 0,-1-1-1,0 1 1,0 0 0,0 1 0,0-1 0,8 4-1,-5-1-30,1 0 0,-1 1 0,0 0 0,0 0 0,-1 1 0,0 0 0,0 1-1,0-1 1,-1 1 0,1 1 0,-2-1 0,8 12 0,-8-10-28,-1 1 0,0 0 0,-1 0 0,1 0 0,-2 0 1,0 0-1,0 1 0,-1-1 0,0 1 0,-1 14 0,0-25-181,0-13-25,1-9-5,0 0 0,1 1 0,2-1 1,0 1-1,1 0 0,1 0 0,10-23 0,-16 44 248,1 0-1,-1 0 0,0 0 0,1 0 0,-1 0 0,1 0 1,-1 0-1,0 0 0,1 0 0,-1 0 0,0 0 0,1 0 1,-1 0-1,0 1 0,1-1 0,-1 0 0,0 0 0,1 0 1,-1 1-1,0-1 0,0 0 0,1 0 0,-1 1 0,0-1 1,0 0-1,1 0 0,-1 1 0,0-1 0,0 0 0,0 1 1,1 0-1,20 42-65,-16-31 95,1 0-1,0 0 1,1-1 0,7 11-1,-8-15-46,-1-1 1,1 0-1,-1-1 0,2 1 0,-1-1 1,0 0-1,1 0 0,0-1 0,0 0 1,15 6-1,-17-9-55,0 1 0,0-1 0,0-1 0,0 1 0,1-1 0,-1 0 0,0 0 0,0 0 0,0-1 0,0 0 0,0 0 0,1 0 0,-2 0 0,1-1 0,0 0 0,0 0 0,0 0 0,5-5 0,-1 1 11,0-1 1,0-1-1,-1 1 0,0-1 1,-1-1-1,1 0 1,-2 0-1,1 0 0,6-14 1,-6 11 658,1-1 0,0 2 0,1-1 0,16-16 0,-25 28-578,1 0 0,-1 0-1,0 0 1,0-1 0,0 1-1,1 0 1,-1 0 0,0 0-1,0 0 1,0-1 0,1 1-1,-1 0 1,0 0 0,0 0-1,1 0 1,-1 0 0,0 0 0,1 0-1,-1 0 1,0 0 0,0 0-1,1 0 1,-1 0 0,0 0-1,0 0 1,1 0 0,-1 0-1,0 0 1,0 0 0,1 0-1,-1 0 1,0 0 0,0 1-1,1-1 1,-1 0 0,0 0 0,0 0-1,1 0 1,-1 1 0,6 14 181,-1 29-394,-4-32 291,8 87-556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5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15063,'0'0'8836,"0"-35"-8836,0 45-7828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6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19705,'215'-93'1411,"-171"74"-1069,-42 27-322,0-1 1,-1 1-1,1 0 1,-1 15-1,-1-13 1,5 263 864,-5-73-594,1-190-284,-1 0 0,1 0 1,1 0-1,0 0 0,0 0 0,1 0 0,1-1 0,7 18 0,-8-23-15,0 0 0,0 0-1,0 0 1,0 0-1,0 0 1,1-1 0,-1 1-1,1-1 1,0 0-1,0-1 1,1 1 0,-1 0-1,0-1 1,1 0-1,-1 0 1,1-1 0,0 1-1,0-1 1,-1 0-1,7 1 1,2-1-77,0-1 0,0 0 0,0 0-1,0-1 1,0-1 0,-1 0 0,1-1 0,-1 0 0,1-1-1,-1-1 1,0 0 0,0 0 0,20-13 0,-25 13 32,0 0 1,0 0 0,0-1-1,-1 0 1,1 0-1,-1-1 1,-1 0 0,1 0-1,-1 0 1,-1 0-1,1-1 1,-1 0 0,-1 0-1,1 0 1,-1 0-1,-1 0 1,1-1 0,-1 0-1,-1 1 1,0-1-1,0-9 1,0 5 18,0-10 868,-2 22-795,1 1 0,0-1 0,0 1 0,0-1 0,-1 1 0,1-1 0,0 1 0,-1 0 0,1-1 0,0 1 1,-1-1-1,1 1 0,0 0 0,-1-1 0,1 1 0,-1 0 0,1 0 0,-1-1 0,1 1 0,-1 0 0,1 0 0,-1 0 0,1-1 0,-1 1 0,1 0 0,-1 0 0,1 0 0,-1 0 0,1 0 0,-1 0 0,1 0 0,-1 0 0,1 0 0,-1 0 1,1 1-1,-1-1 0,0 0 0,-6 2-21,1 0 1,-1 0-1,1 1 1,-1-1-1,1 2 1,0-1 0,0 1-1,1-1 1,-1 2-1,1-1 1,0 1-1,0-1 1,0 1 0,0 1-1,1-1 1,0 1-1,-3 6 1,1-3-160,1 1-1,1-1 1,0 1 0,0 1 0,1-1 0,0 0-1,1 1 1,0 0 0,0-1 0,1 15-1,24-24-2163,-20-1 2162,0 0 0,0 0-1,0 0 1,0 0 0,0-1-1,0 0 1,0 1-1,0-1 1,0 0 0,0 0-1,0-1 1,-1 1 0,1 0-1,0-1 1,-1 0 0,0 0-1,1 0 1,-1 0-1,0 0 1,0 0 0,0 0-1,0-1 1,3-3 0,-1-4 111,0 1 0,-1 0 0,0-1 0,0 0 0,2-17 0,7-22 2528,-4 37 135,1 19-1821,3 26-1047,-11-29 400,4 9-115,0-1 1,0 0-1,1 0 1,1 0-1,0-1 1,0 0-1,14 16 1,-19-25-69,0 1 1,1 0 0,-1-1 0,1 0-1,-1 1 1,1-1 0,0 0-1,-1 0 1,1-1 0,0 1-1,0 0 1,1-1 0,-1 0 0,0 0-1,0 0 1,1 0 0,-1 0-1,0-1 1,1 0 0,-1 1-1,0-1 1,1 0 0,-1-1 0,1 1-1,-1 0 1,0-1 0,1 0-1,-1 0 1,0 0 0,0 0-1,0-1 1,0 1 0,0-1 0,0 0-1,3-2 1,-2 0 9,1-1 0,-1 1 0,-1-1 0,1 0 0,-1 0 0,1-1 0,-2 1 0,1-1 0,0 1 0,-1-1 0,0 0 0,-1 0 0,1 0 0,-1 0 0,0 0 0,0-12 0,-1 10 130,1 0 0,0 0-1,1 0 1,0 0 0,0 1-1,1-1 1,-1 1 0,2-1-1,5-9 1,-7 16-64,1 0-1,-1-1 1,1 1-1,0 0 1,-1 0-1,1 1 1,0-1-1,-1 1 1,1-1 0,0 1-1,0 0 1,0 0-1,4 0 1,37 4-119,-42-4 56,0 1 0,-1 0 0,1 0 0,-1 0 1,1 0-1,-1 1 0,1-1 0,-1 0 0,1 1 0,-1-1 0,0 1 0,0-1 0,0 1 0,0-1 0,0 1 1,0 0-1,0-1 0,-1 1 0,1 0 0,0 3 0,9 40-21,-9-41 28,1 12-8,-1-8 32,0 1 0,0-1 1,1 1-1,1-1 0,-1 0 1,5 10-1,-5-15-48,0-1 1,-1 0 0,1 0-1,0 1 1,0-1-1,0 0 1,0 0-1,0-1 1,1 1 0,-1 0-1,1-1 1,-1 0-1,1 1 1,-1-1-1,1 0 1,0 0-1,-1 0 1,1-1 0,0 1-1,0-1 1,0 1-1,0-1 1,3 0-1,3 0-65,1 1 0,-1-2 0,1 1 0,-1-1 0,1-1 0,-1 0 0,0 0 0,0 0 0,0-1 0,0-1 0,13-6 0,-16 5 114,0 1 1,-1-1-1,1 1 1,-1-2-1,0 1 0,0 0 1,-1-1-1,0 0 1,0 0-1,0 0 1,-1-1-1,0 1 1,0-1-1,0 0 0,2-13 1,4-7 555,-9 27-571,0 0 1,0 0-1,0 0 1,0 0-1,0 0 1,0 0 0,0 0-1,0 1 1,0-1-1,0 0 1,0 0-1,0 0 1,0 0-1,1 0 1,-1 0-1,0 0 1,0 0-1,0 0 1,0 0 0,0 0-1,0 0 1,0 0-1,0 0 1,0 0-1,0 0 1,1 0-1,-1 0 1,0 0-1,0 0 1,0 0 0,0 0-1,0 0 1,0 0-1,0 0 1,0 0-1,0 0 1,0 0-1,0 0 1,1 0-1,-1 0 1,0-1 0,0 1-1,0 0 1,0 0-1,0 0 1,0 0-1,0 0 1,0 0-1,0 0 1,-1 43 630,0-11-728,1 87-441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6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21546,'0'0'2721,"5"-16"-2865,4 16-1681,-5 0-704,0 6-1521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7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20041,'0'0'3106,"5"146"-2674,-1-85-176,5 2-208,-1-2-32,6-2 16,-1-3 0,-9-7-32,-4-8 0,0-7-480,0-9-545,-9-11-1600,-21-12-4018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18 127 14791,'0'0'7782,"-4"-1"-7494,1 0-518,-7-4 1200,28-2-315,71-9-1160,76-16-455,-137 25 805,0-1 1,-1-2-1,43-20 1,-47 21 1368,-20 25 133,-3-5-1769,-2 11 410,1-11 82,1 0-1,0 1 1,2 21-1,-2-32-92,0 1 1,1 0-1,-1-1 0,0 1 0,1-1 0,-1 1 0,1-1 0,0 1 0,-1-1 0,1 1 0,0-1 0,0 1 0,0-1 0,0 0 0,0 1 0,0-1 1,0 0-1,0 0 0,1 0 0,-1 0 0,0 0 0,1 0 0,-1 0 0,1-1 0,-1 1 0,1 0 0,-1-1 0,1 1 0,0-1 0,-1 0 0,1 1 1,3-1-1,12-1-77,0 0 1,0-2-1,0 0 1,0-1-1,0 0 0,-1-2 1,0 0-1,0-1 1,28-16-1,-44 23 102,1 0 0,-1 0 0,0 0 0,1-1-1,-1 1 1,0 0 0,0 0 0,1 0 0,-1 0-1,0 0 1,1 0 0,-1 0 0,0 0 0,1 0-1,-1 0 1,0 0 0,1 0 0,-1 0 0,0 0-1,1 0 1,-1 0 0,0 0 0,1 0-1,-1 0 1,0 1 0,1-1 0,-1 0 0,0 0-1,0 0 1,1 0 0,-1 1 0,0-1 0,0 0-1,1 0 1,-1 1 0,0-1 0,0 0 0,0 0-1,1 1 1,2 18 29,-7 25 83,1-34-51,-1 1 0,0-1 0,-1 1 0,0-1 1,0-1-1,-1 1 0,0-1 0,-1 0 1,0 0-1,0-1 0,-16 14 0,-11 8 102,-57 38 0,73-56-203,-1-1 1,1 0-1,-2-1 1,1-2-1,-1 0 1,-1 0-1,1-2 0,-1-1 1,0-1-1,-1 0 1,-35 1-1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8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14839,'0'0'7841,"0"-19"-6972,4-104 2285,-3 123-3079,2 0-75,-3 0-27,2 1-23,0 0 31,-1 0 1,1 0 0,-1 0-1,1 0 1,-1 0 0,0 1-1,0-1 1,1 1 0,-1-1-1,0 1 1,0-1 0,0 1-1,-1 0 1,1-1 0,0 1-1,0 0 1,-1 0 0,1-1 0,-1 1-1,0 0 1,1 3 0,3 9 7,12 27 23,-2 0 1,-1 0-1,-3 2 1,-1-1 0,-2 1-1,1 45 1,-8 219-37,-11-232 80,7-60-310,1-1 0,1 0 0,1 1 0,0-1 0,2 24 0,-3-39 111,1 1-1,0-1 0,-1 1 1,1-1-1,0 0 1,-1 1-1,1-1 0,0 0 1,0 0-1,0 0 0,0 0 1,0 0-1,0 0 1,-1-2-1,1 2-167,-21-14-3701,-11-3-4838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8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17832,'0'0'5123,"0"0"-5109,0-1 0,0 0 0,0 1 0,0-1 1,0 0-1,0 1 0,0-1 0,0 0 1,1 1-1,-1-1 0,0 0 0,0 1 0,1-1 1,-1 1-1,0-1 0,1 0 0,-1 1 1,1-1-1,-1 1 0,1-1 0,-1 1 1,1 0-1,0-1 0,2 0-8,-1 0 1,1 0-1,0 0 1,-1 1-1,1-1 1,0 1-1,0 0 0,0 0 1,-1 0-1,1 0 1,0 0-1,0 1 1,-1-1-1,1 1 0,0 0 1,-1 0-1,6 2 1,46 22 46,-52-23-41,34 18 24,-2 2-1,-1 2 0,40 35 1,-73-59-266,9-7-3281,-4-5-712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2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19817,'0'0'2999,"16"4"-2917,-11-3-81,1 0 2,0 0 0,-1 0 0,1 0 0,-1 1 1,0 0-1,1 0 0,-1 0 0,0 1 0,0 0 0,0 0 1,-1 0-1,1 1 0,-1-1 0,0 1 0,0 0 0,0 0 1,0 1-1,-1-1 0,1 1 0,-1-1 0,0 1 0,-1 0 1,1 0-1,-1 1 0,3 9 0,-2 31 5,-4-40-89,1 0 1,0 0-1,0 0 1,0-1-1,1 1 1,0 0-1,0 0 1,1 0-1,2 6 0,-3-11 35,0 0-1,1 0 1,-1 0-1,0 0 0,0 0 1,1-1-1,-1 1 1,0 0-1,1-1 0,-1 1 1,1-1-1,-1 1 0,1-1 1,-1 0-1,1 1 1,-1-1-1,1 0 0,-1 0 1,1 0-1,-1 0 0,1-1 1,0 1-1,-1 0 1,1-1-1,-1 1 0,0-1 1,1 1-1,-1-1 0,1 0 1,-1 1-1,2-2 1,41-25 158,-31 15-83,-1 0 0,0-1 0,0 0 0,-2-1 0,10-15 0,6-8 91,-26 38-114,0-1 1,0 0-1,0 0 1,0 1-1,0-1 1,-1 0-1,1 0 1,0 0-1,0 1 1,0-1-1,1 0 1,-1 0-1,0 1 1,0-1-1,0 0 1,0 0-1,0 1 1,0-1-1,0 0 1,0 0-1,0 0 1,0 1-1,1-1 1,-1 0-1,0 0 1,0 0-1,0 0 1,0 1-1,1-1 1,-1 0-1,0 0 1,0 0-1,0 0 1,1 0-1,-1 1 1,0-1-1,0 0 1,0 0-1,1 0 1,-1 0-1,0 0 1,0 0-1,1 0 1,-1 0-1,0 0 1,0 0-1,1 0 1,-1 0-1,0 0 1,0 0-1,1 0 1,-1 0-1,0 0 1,0-1-1,0 1 1,1 0-1,-1 0 1,0 0-1,0 0 1,0 0-1,1 0 1,-1-1-1,0 1 1,1 27-53,-2-22 89,1 9 35,0 1-1,-2 0 1,1 0-1,-2 0 1,0-1-1,-9 26 1,8-32-58,0 1-1,0-1 1,-1 0 0,0 0 0,-1 0 0,1-1 0,-1 0-1,-1 0 1,0 0 0,1-1 0,-2 0 0,-10 7 0,12-8-161,-2-1 0,1 0 0,0-1 0,-1 1 0,0-2 0,0 1 0,0-1 1,0 0-1,-15 2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6:00:08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36 14727,'0'0'5920,"13"-6"-5074,40-18-265,-40 18 897,-13 10-1465,-1 0 0,0 0-1,0 0 1,0 0 0,0-1 0,0 1 0,-1 0-1,0-1 1,0 0 0,0 1 0,0-1-1,0 0 1,0 0 0,-4 4 0,-46 41 159,25-24-98,-151 154 326,167-171-847,10-18-2001,2-2-1084,-1-6-11166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2.7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11 148 13558,'0'0'8143,"-11"-4"-8109,17 4-26,191-6 312,-170 4-515,-1-2 0,1-1 0,-1-1-1,-1-1 1,35-14 0,-57 20 209,-1-1 0,1 1 1,-1-1-1,0 0 0,0 0 0,1 0 0,-1 0 0,0 0 0,-1 0 0,1 0 0,0-1 0,-1 1 0,1-1 0,-1 1 1,0-1-1,0 1 0,0-1 0,0 0 0,0 0 0,-1 1 0,1-1 0,-1 0 0,1 0 0,-1 0 0,0 0 1,-1 0-1,1 1 0,0-1 0,-1 0 0,1 0 0,-3-4 0,-1-4 1562,14 27-1351,-8-14-225,-1-1 0,1 1 1,-1-1-1,1 1 0,-1 0 0,0-1 0,0 1 1,1 0-1,-2 0 0,1 0 0,0 0 0,0 0 1,0 0-1,-1 0 0,1 0 0,-1 0 0,0 0 1,0 1-1,0-1 0,0 0 0,0 0 0,0 0 1,-1 4-1,-1-1-74,0-1 1,-1 1-1,0-1 0,1 0 1,-1 0-1,-1 0 0,-6 6 1,-3 4-565,8-2-1403,4-5-2217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3.1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70 0 17816,'0'0'4506,"-1"1"-4148,9 9-396,64 48 113,-39-34 31,-1 2-1,-2 1 1,-1 1 0,39 48-1,-56-57-93,0 0 0,-1 0 0,-1 1 0,-1 1 0,-1 0 0,0 0 0,-2 0 0,-1 1 0,0 0-1,-1 0 1,-2 0 0,0 1 0,-2-1 0,-4 45 0,2-54-7,0 1 1,-2-1-1,1 1 0,-2-1 1,0-1-1,0 1 1,-1-1-1,-1 1 0,0-2 1,-1 1-1,0-1 0,0 0 1,-1-1-1,-1 0 0,-12 11 1,-21 14 0,-2-2 0,-74 43 1,25-17 13,75-44-2127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3.8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10 18120,'0'0'5555,"-4"6"-5555,30-6 48,26 0 64,10 0-48,-5-4-64,-5-2-64,-8 4-240,-13-2-369,-5 4-271,-21 0-1921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34.2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24 15175,'0'0'4146,"184"-19"-4066,-141 15-64,-3 4 16,-5 0-32,-17 0-160,-5 0-480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4.1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86 10133,'0'0'7403,"0"19"-320,0-21-7081,1 0-1,-1 0 0,0 0 1,1 0-1,-1 0 0,1 0 1,0 0-1,0 0 0,0 1 1,0-1-1,0 0 0,0 0 1,0 1-1,0-1 0,1 1 1,-1-1-1,1 1 0,2-2 1,1-2-18,1 2 1,-1-1 0,1 1 0,0 0 0,12-4 0,-5 2-61,1 1 0,0 1 0,0 0 1,1 1-1,16-1 0,-17 3 4,-8 0 42,-1-1 1,1 1-1,-1 1 1,0-1-1,1 1 0,-1 0 1,7 2-1,-10-2 19,1 1-1,-1-1 1,0 1-1,0-1 0,0 1 1,0 0-1,-1-1 1,1 1-1,0 0 1,-1 0-1,1 1 1,-1-1-1,1 0 1,-1 0-1,0 1 0,0-1 1,0 0-1,0 5 1,2 3-5,-1 0 1,0 0 0,-1 0-1,0 0 1,0 0 0,-1 0-1,-2 11 1,2-16 10,-1 0 1,1 1-1,-1-1 0,-1 0 0,1 0 0,-1 0 0,0 0 1,0-1-1,0 1 0,-1 0 0,1-1 0,-1 1 1,0-1-1,-8 7 0,-1 0-26,-1-2 0,0 0 0,0-1 1,-1 0-1,-1-1 0,-16 7 0,30-15 34,1 1 1,0 0 0,-1 0-1,1 0 1,-1-1-1,1 1 1,0 0-1,0-1 1,-1 1 0,1 0-1,0 0 1,-1-1-1,1 1 1,0 0-1,0-1 1,0 1-1,-1-1 1,1 1 0,0 0-1,0-1 1,0 1-1,0-1 1,0 1-1,0 0 1,0-1-1,0 1 1,0-1 0,0 1-1,0 0 1,0-1-1,0 1 1,0-1-1,0 1 1,0 0-1,1-1 1,-1 1 0,0-1-1,0 1 1,0 0-1,1-1 1,-1 1-1,0 0 1,0-1-1,1 1 1,-1 0 0,0-1-1,1 1 1,5-8-30,0 1 0,0 0-1,0 0 1,1 1 0,0 0 0,1 0 0,-1 0 0,1 1 0,14-7 0,12-10-17,-32 21 39,29-21-71,44-41-1,-68 56 82,1-1 1,-1 0-1,-1 0 1,0-1-1,0 0 1,0 0 0,-1 0-1,0 0 1,-1-1-1,5-16 1,-14 68 297,2 67 0,3-106-315,1 0 0,0 0-1,0 0 1,0 0 0,0 0-1,1 0 1,-1 0 0,1 0 0,-1 0-1,1-1 1,0 1 0,0 0-1,0-1 1,1 0 0,-1 0 0,1 1-1,-1-1 1,1-1 0,-1 1-1,1 0 1,0-1 0,0 1 0,0-1-1,4 1 1,5 3-874,0-1-1,0 0 1,0-1-1,1 0 1,13 1 0,-4-4-6252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6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15575,'0'0'5608,"0"3"-5555,0 183 42,0-105-2828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4.5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17960,'0'0'4738,"3"5"-4519,4 7-197,0 0 0,-1 0 0,-1 1 0,6 20 0,19 42 31,-23-49 4,-7-24-140,0-1-1,0 1 1,0 0 0,0 0-1,1-1 1,-1 1-1,1 0 1,-1 0 0,1-1-1,-1 1 1,1-1-1,0 1 1,0-1-1,0 1 1,0-1 0,2 2-1,-1-6-1532,5-13-1631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4.8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26 19497,'0'0'3185,"21"6"-3185,10-6 0,17 0 0,9 0 0,9-2-160,-5-6-768,-12-2-1393,-5-2-5395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5.2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39 16007,'0'0'6064,"8"-7"-5791,25-19-111,-32 25-164,0 1-1,0-1 0,-1 1 0,1-1 0,0 1 1,0-1-1,0 1 0,0 0 0,0 0 1,0-1-1,-1 1 0,1 0 0,0 0 0,0 0 1,0 0-1,0 0 0,0 0 0,0 0 1,0 0-1,0 0 0,0 0 0,0 0 1,0 1-1,0-1 0,-1 0 0,1 1 0,0-1 1,0 1-1,0-1 0,-1 1 0,1-1 1,0 1-1,0 0 0,-1-1 0,1 1 0,0 1 1,16 29 27,-14-25 20,11 30-8,-12-27-62,2 1-1,-1-1 1,1 0-1,1 0 1,0 0-1,0-1 1,1 0 0,6 8-1,-10-14-28,0-1 0,0 1 0,1-1 0,-1 0 0,0 0 0,1 0 1,-1 0-1,0 0 0,1-1 0,-1 1 0,1-1 0,-1 1 0,1-1 0,-1 0 0,1 0 0,-1 0 0,1 0 0,-1-1 0,1 1 0,-1-1 0,1 0 0,-1 1 0,0-1 0,1 0 0,-1 0 0,3-2 0,2-1 12,1 0-1,-1-1 0,0 0 1,0 0-1,-1-1 0,8-7 1,2-7 5,-12 15 148,0-1 0,0 1 1,1 0-1,0 0 0,0 0 1,0 1-1,9-6 0,-13 10-102,0 0 0,-1 0 0,1 0 0,0 1 0,0-1 0,-1 0 0,1 0 0,0 1 0,-1-1 0,1 1 0,0-1 0,-1 0 0,1 1 0,-1-1 0,1 1 0,-1-1 0,1 1 0,-1 0 0,1-1 0,-1 1 0,1 0 0,-1-1 0,0 1 0,1 0 0,-1-1 0,0 1 0,0 0 0,1-1 0,-1 1 0,0 0 0,0 0 0,0-1 0,0 1 0,0 0 0,0 1 0,5 30-47,-5-28 60,2 13 26,-1 0-1,-1 0 0,-1 0 0,0 0 1,-4 20-1,3-32-39,0 0 1,0 0-1,0 0 0,0 0 1,-1 0-1,1-1 0,-1 1 0,-1-1 1,1 0-1,0 1 0,-1-2 1,0 1-1,0 0 0,0-1 0,-1 0 1,1 0-1,-1 0 0,1 0 1,-1-1-1,-7 3 0,-47 15 320,57-19-296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5.5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19001,'0'0'3615,"9"10"-3471,6 9 27,0 2 1,-2 0 0,0 0-1,-2 1 1,14 37 0,-17-38-181,-2-8-86,-2 0 1,1 0 0,-2 1-1,0-1 1,0 1-1,0 19 1,-17-32-3014,-20-1-384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6.0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140 0 19209,'0'0'3041,"-87"138"-2609,52-67-240,17 8 49,18 6-49,0 0-48,26 0-64,40-6-80,31-8 0,25-12-384,19-14-705,3-15-1792,-12-17-14407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6.6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 10533,'0'0'12059,"0"-1"-12049,-1 1 0,1 0 1,0 0-1,0-1 1,0 1-1,0 0 0,0-1 1,0 1-1,0 0 0,0 0 1,0-1-1,0 1 1,0 0-1,1-1 0,-1 1 1,0 0-1,0 0 1,0-1-1,0 1 0,0 0 1,0 0-1,1-1 0,-1 1 1,0 0-1,0 0 1,0 0-1,1-1 0,-1 1 1,0 0-1,0 0 0,1 0 1,-1 0-1,0 0 1,0-1-1,1 1 0,-1 0 1,0 0-1,0 0 1,1 0-1,-1 0 0,0 0 1,1 0-1,-1 0 0,0 0 1,0 0-1,1 0 1,-1 0-1,0 0 0,0 0 1,1 0-1,-1 0 0,0 0 1,1 0-1,-1 1 1,14-1-11,-1 1 1,1 1 0,-1 0-1,0 1 1,0 1-1,0 0 1,0 0 0,-1 1-1,1 1 1,-1 0 0,-1 1-1,1 0 1,-1 1 0,0 0-1,-1 0 1,0 1 0,0 1-1,-1 0 1,0 0-1,10 17 1,-6-8 3,-2 0 0,0 1-1,-2 1 1,0-1 0,-1 1 0,-1 1-1,-1 0 1,0-1 0,-2 2 0,-1-1 0,1 39-1,-4-31 9,-2 1 0,-6 39-1,5-57-12,0 1 0,-1-1 0,0 0 0,-1-1 0,-1 1 0,0-1 0,-11 17 0,-6 2 9,-2-2-1,0 0 1,-36 29-1,22-20 38,34-32-71,-2 2-43,4-17-1736,3-15-1450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7.1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25 17816,'0'0'4058,"13"-5"-3842,0 0-182,0 1-1,1 1 0,-1 0 1,1 1-1,0 1 1,24 0-1,-34 1-32,0 0 0,0 0 0,0 0 1,0 1-1,0 0 0,0 0 0,0 0 0,0 0 0,0 0 1,0 1-1,0 0 0,-1 0 0,1 0 0,-1 0 0,1 0 0,-1 1 1,0 0-1,0-1 0,0 1 0,0 0 0,-1 1 0,1-1 1,-1 0-1,0 1 0,0-1 0,0 1 0,0 0 0,-1 0 1,1-1-1,-1 1 0,0 0 0,1 5 0,0 13 30,-1 0 0,-2 26 0,0-8 274,0-23-167,1-10 18,12-10-57,9-3-100,42-13-30,55-14-201,-39 21-3550,-68 12-758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7.4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40 15479,'0'0'6344,"3"2"-6178,1 0-152,0 0 1,0 0-1,0 0 0,0 0 1,0-1-1,0 0 1,0 0-1,1 0 0,-1 0 1,0-1-1,6 0 1,60-2 171,-31 1-153,15 2-91,65-2 369,-107 0-554,0 0 1,0-1-1,0-1 0,0 0 0,0 0 1,-1-1-1,15-7 0,-12-1-3348,-12-2-4178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7.8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8 18008,'0'0'6833,"-1"0"-6820,1-1-1,0 0 1,-1 1 0,0-1 0,1 1 0,-1-1-1,1 1 1,-1 0 0,1-1 0,-1 1 0,0 0-1,1-1 1,-1 1 0,0 0 0,0 0 0,1-1-1,-1 1 1,0 0 0,0 0 0,1 4-30,-1 31 4,1 1-1,2-1 0,1 0 0,2 0 1,16 59-1,-11-68-124,7 24 97,-13-16-2901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9.5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58 18392,'0'0'3807,"43"-10"-3790,135-31-15,-169 39-7,1 0-1,0 1 0,-1 0 1,1 1-1,19 1 1,-27-1 0,1 1 1,0-1 0,0 1 0,-1 0-1,1 0 1,0 0 0,-1 0 0,1 0-1,-1 1 1,1-1 0,-1 1 0,1-1-1,-1 1 1,2 2 0,-1 1-5,0-1 0,-1 1 0,1 0 0,-1 0 1,-1 0-1,1 0 0,0 0 0,-1 1 0,0-1 1,-1 0-1,1 1 0,-1-1 0,0 8 0,0-13 9,1 16-81,-1-1 1,0 1 0,-4 23 0,3-34 59,0 1 0,-1-1-1,1 0 1,-1 0 0,0 0 0,-1-1 0,1 1 0,-1 0 0,0-1 0,0 0 0,0 0 0,-1 0 0,-5 5-1,-51 41-146,116-109 278,-30 38-329,0-2 1,41-47 0,-60 63 416,-1 0 1,-1 0-1,1-1 0,-1 1 1,0-2-1,-1 1 0,0 0 1,0-1-1,-1 0 0,0 0 1,-1 0-1,3-16 0,-10 79-197,3-40 13,1 0-1,0 0 0,1 20 0,0-30-19,1 0 0,0 0 1,0 0-1,0 0 0,0 0 1,0 0-1,1 0 0,0 0 1,0 0-1,0-1 0,0 1 1,1-1-1,-1 0 0,1 1 1,5 4-1,4 1-298,0 0 0,0-1 0,1 0-1,0-1 1,0 0 0,1-1 0,-1-1 0,1 0 0,1-1 0,19 4-1,2-5-3870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6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18056,'0'0'5331,"0"-12"-5283,9 12-1953,17 0-768,5 10-1185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49.8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0 17608,'0'0'2857,"21"2"-2867,65 10-28,-85-11 45,1-1 0,-1 1 0,1-1 0,-1 1 0,1 0 0,-1-1 0,0 1 0,1 0 0,-1 0 0,0 0 0,0 0 0,1 0 0,-1 1 0,0-1 0,0 0 0,0 0 0,-1 1 0,1-1 0,0 0 0,0 1 0,-1-1 0,1 1 0,-1-1 0,1 1 0,-1-1 0,0 1 0,1-1 0,-1 1 0,0 0 0,0-1 0,0 1 0,0-1 0,-1 1 0,1 0 0,0-1 0,-1 3 0,0 6 108,1-5-73,-1 0 0,1 1 1,-1-1-1,0 0 0,0 0 0,-1 0 1,1 0-1,-1 0 0,0-1 0,0 1 1,-1-1-1,-4 7 0,-2 1 74,0-1 0,-23 19 0,23-22-67,-1 1 0,2 0 0,-1 1-1,1 0 1,-9 14 0,17-24-50,0 1 1,-1-1 0,1 0-1,0 0 1,0 0-1,0 1 1,-1-1 0,1 0-1,0 0 1,0 1-1,0-1 1,0 0 0,0 1-1,0-1 1,-1 0 0,1 1-1,0-1 1,0 0-1,0 0 1,0 1 0,0-1-1,0 0 1,0 1-1,0-1 1,1 0 0,-1 1-1,0-1 1,0 0-1,0 0 1,0 1 0,0-1-1,0 0 1,1 0 0,-1 1-1,0-1 1,0 0-1,0 0 1,0 1 0,1-1-1,-1 0 1,0 0-1,0 0 1,1 1 0,-1-1-1,0 0 1,1 0-1,-1 0 1,0 0 0,0 0-1,1 0 1,-1 0 0,0 1-1,1-1 1,-1 0-1,42 2-65,0-2 0,-1-1 0,83-14 0,39-23-6315,-99 17-7604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0.1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65 18585,'0'0'4193,"158"-31"-4177,-101 27-32,5-2-96,-1 0-576,-4-2-1441,-9-2-5987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0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17224,'0'0'5400,"4"-2"-5053,-3 1-349,0 1 1,0-1-1,0 1 1,0-1-1,0 1 1,0 0-1,0-1 1,0 1-1,0 0 1,0 0-1,0 0 1,0-1-1,0 1 1,0 0 0,0 1-1,0-1 1,0 0-1,0 0 1,0 0-1,0 1 1,0-1-1,0 0 1,0 1-1,0-1 1,0 1-1,0-1 1,0 1 0,0 0-1,1 0 1,21 33-147,-19-26 142,15 39 23,-17-38-52,1 0 0,1 0 1,-1-1-1,1 1 0,1-1 0,9 13 0,-12-19-96,0 0 0,1-1 0,-1 0 0,0 0 0,1 0 0,-1 0 0,1 0 0,-1 0 0,1 0 0,-1-1 0,1 1 0,-1-1-1,1 0 1,0 0 0,-1 0 0,1 0 0,0 0 0,-1-1 0,1 1 0,-1-1 0,4-1 0,2 0-263,0 0 0,-1-1 0,1 0 0,-1 0 0,12-8 0,16-20-247,-30 25 913,0 1 1,0 0-1,1 0 1,-1 1-1,1-1 1,1 1-1,-1 0 1,11-4-1,-16 9-201,0 0-1,-1 1 0,1-1 1,0 0-1,-1 1 1,1-1-1,-1 1 1,0-1-1,1 1 1,-1-1-1,0 1 1,0-1-1,0 1 0,0-1 1,0 1-1,0-1 1,0 1-1,-1 1 1,1 1 76,1 35 338,0-18-276,-1 1 0,-1-1-1,-5 26 1,5-40-191,-1 0 0,0 0 0,0-1 0,-1 1 0,0-1 0,0 1 0,0-1 0,-1 0 0,0-1 0,0 1 0,-1-1 0,1 1 0,-12 8-1,12-11 5,0 1 62,1 0 0,-2-1 0,1 1 1,0-1-1,-1 0 0,1-1 0,-1 1 1,0-1-1,0 0 0,0 0 0,0 0 1,0-1-1,-7 2 0,12-7-2328,0-4-488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0.8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 19673,'0'0'2937,"23"-4"-2899,69-7-54,-91 11 13,0 0 0,1 0 1,-1 0-1,0 0 1,0 0-1,0 0 0,1 0 1,-1 1-1,0-1 1,0 0-1,0 1 0,0-1 1,1 1-1,-1-1 1,0 1-1,0 0 0,0-1 1,0 1-1,0 0 0,-1 0 1,1 0-1,0-1 1,0 1-1,0 0 0,-1 0 1,1 0-1,0 0 1,-1 1-1,1-1 0,-1 0 1,1 0-1,-1 2 0,0 35 79,-1-28 9,1-5-51,0 0 0,-1-1 0,0 1 0,0-1-1,0 1 1,0-1 0,0 1 0,-1-1 0,0 0-1,0 1 1,0-1 0,0 0 0,-5 4 0,-1 3 19,-1-1 0,-1-1 1,-13 10-1,13-10-5,-1 0 1,1 1-1,-11 14 1,21-24-49,0 0 0,0 0 1,-1 1-1,1-1 0,0 0 1,0 0-1,0 1 0,0-1 0,0 0 1,0 0-1,0 1 0,0-1 1,0 0-1,0 0 0,0 0 0,0 1 1,0-1-1,0 0 0,0 0 1,0 1-1,0-1 0,0 0 0,0 0 1,1 1-1,-1-1 0,0 0 1,0 0-1,0 0 0,0 1 0,0-1 1,1 0-1,-1 0 0,0 0 1,0 0-1,0 1 0,1-1 1,-1 0-1,0 0 0,0 0 0,0 0 1,1 0-1,-1 0 0,0 0 1,0 0-1,1 0 0,-1 0 0,0 1 1,0-1-1,1 0 0,-1 0 1,0 0-1,0-1 0,0 1 0,1 0 1,-1 0-1,1 0 0,20 1-18,-16-1 17,5 0-32,18 1-363,0-2 0,0-1 1,0 0-1,46-12 1,-60 6-2321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1.3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198 1 17656,'0'0'3218,"-27"9"-3090,-1 1-43,-53 26 0,76-33-44,1 0-1,0 0 0,0 0 1,1 1-1,-1-1 0,1 1 0,-1 0 1,1 0-1,0 0 0,1 1 1,-1-1-1,1 1 0,0-1 1,0 1-1,0 0 0,1 0 0,-1 0 1,1 0-1,0 0 0,1 0 1,-1 0-1,1 0 0,1 7 1,-2 4 75,-4 68 390,6 89 1,1-154-481,1 1-1,0-1 0,2 0 1,0 0-1,1 0 0,1 0 1,1-1-1,0-1 0,2 1 1,0-1-1,0-1 0,2 0 1,0 0-1,1-1 1,23 21-1,-6-10-318,1-1 0,1-1 1,1-1-1,1-3 0,1 0 1,65 25-1,23-1-2877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1.9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 17320,'0'0'5450,"21"-1"-5265,-3-1-151,-8 1-23,1 0 0,-1 0 0,1 1 0,-1 0 0,1 1 0,-1 0-1,0 1 1,1 0 0,-1 1 0,0 0 0,0 1 0,10 4 0,8 6 8,-1 1 0,0 2 0,-2 0 0,0 2 0,-1 0 0,0 2 0,-2 1 0,-1 0 0,22 31 0,-32-38 4,0 2 1,-2 0 0,0 0-1,0 0 1,-2 1 0,0 1-1,-2-1 1,0 1-1,0 0 1,-2 0 0,-1 0-1,0 1 1,-1-1 0,-1 0-1,-5 38 1,1-39-20,-1 0 1,0 0-1,-1-1 0,-2 0 1,1 0-1,-2 0 1,0-1-1,-1 0 0,-1-1 1,0 0-1,-1-1 1,0 0-1,-22 17 0,-3 1 13,-1-2-1,-2-1 1,-1-3-1,-45 23 1,73-42-70,1-1 1,-1 0-1,-1 0 0,1-1 0,-1-1 1,0 0-1,-27 3 0,40-7 17,1 0 0,-1 0 0,1 0 0,-1 0 0,1 0 0,0 0-1,-1 0 1,1 0 0,-1 0 0,1 0 0,-1 0 0,1-1 0,0 1-1,-1 0 1,1 0 0,0 0 0,-1-1 0,1 1 0,0 0 0,-1 0-1,1-1 1,0 1 0,-1 0 0,1-1 0,0 1 0,0 0 0,-1-1-1,1 1 1,0-1 0,0 1 0,0 0 0,0-1 0,-1 1 0,1-1-1,0 1 1,0 0 0,0-1 0,0 1 0,0-1 0,0 1 0,0-1-1,0 1 1,0 0 0,0-1 0,0 1 0,1-1 0,-1 1 0,0 0-1,0-1 1,0-4-608,0-29-4751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52.6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 16456,'0'0'5090,"12"-3"-5015,-9 2-75,9-2 16,1 0 0,0 0 0,0 2-1,0-1 1,19 2 0,-29 0-6,0 0 0,-1 0-1,1 1 1,0-1 0,-1 1 0,1-1-1,0 1 1,-1 0 0,1 0 0,-1 0-1,1 1 1,-1-1 0,0 0 0,1 1-1,-1 0 1,0-1 0,0 1 0,0 0-1,0 0 1,0 0 0,-1 0 0,1 1-1,-1-1 1,1 0 0,-1 1 0,0-1-1,0 1 1,0-1 0,0 1 0,0 0-1,-1-1 1,1 1 0,-1 0-1,0 0 1,1-1 0,-2 6 0,3 21 113,-1-21-87,0 0-1,-1 0 1,0 1 0,0-1 0,-1 0 0,-3 12-1,1-16 18,-2 2-75,17-7 528,9-6-420,89-26-124,131-22 0,-239 55-61,-16 10-4825,-2 0 1293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02.2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2241 16856,'0'0'6021,"1"-9"-5711,2-45 338,-3 53-599,0 0 1,0-1-1,0 1 1,0 0-1,0-1 1,0 1-1,0 0 1,1 0-1,-1-1 1,0 1-1,1 0 1,-1-1-1,1 1 1,-1 0 0,1 0-1,0 0 1,0 0-1,-1 0 1,1 0-1,0 0 1,0 0-1,0 0 1,0 0-1,0 0 1,0 0-1,2 0 1,-1 0-30,0 0 0,1 1 0,-1 0 0,1 0 1,-1-1-1,1 1 0,-1 0 0,0 1 0,1-1 0,-1 0 1,1 1-1,-1 0 0,4 1 0,12 5-112,0 1 1,-1 1-1,18 12 0,-18-10 251,27 14-146,-4-5-96,-1 3 0,0 1 0,-2 2 0,61 57-1,-97-83 85,-1 0 0,0 0-1,0 0 1,0 1-1,0-1 1,0 0 0,0 0-1,1 0 1,-1 1 0,0-1-1,0 0 1,0 0-1,0 0 1,1 0 0,-1 1-1,0-1 1,0 0 0,0 0-1,1 0 1,-1 0-1,0 0 1,0 0 0,1 0-1,-1 0 1,0 0-1,0 0 1,1 0 0,-1 0-1,0 0 1,0 0 0,1 0-1,-1 0 1,0 0-1,0 0 1,0 0 0,1 0-1,-1 0 1,0 0 0,0 0-1,1-1 1,-1 1-1,0 0 1,0 0 0,0 0-1,0 0 1,1-1-1,-1 1 1,4-17 85,-3-37 65,-2 38-164,3-106 12,1 50 11,-3 0-1,-3 0 1,-21-119-1,7 109 59,4-1-1,3-1 0,2-118 1,8-52 44,2 242-112,0-1-1,0 0 1,1 1 0,9-23 0,-1 5 14,-5 16-5,0-1-1,2 2 1,14-22 0,-19 32-15,0 1 0,1-1-1,-1 1 1,1 0 0,0 0 0,0 0 0,0 0 0,0 0 0,0 1 0,0 0 0,0 0-1,4-1 1,61-9-98,-58 10 98,335-17-8,-129 12 10,22-9 6,693-33 1,-143-5-231,-288 15-104,193-30 80,-239 19 232,-209 27 14,567-62 6,-538 50-11,645-108-55,-189 38 61,-464 84 8,224-26-4,-187 11 1,-29 4 0,79-12-61,-349 42 69,-4 1 24,-14 0-646,-116 0-4620,21 0-5544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3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1 183 18552,'0'0'5259,"6"-20"-4950,24-62-82,-28 77-200,0 1 0,0-1 0,0 1-1,1 0 1,0 0 0,0 0 0,0 0-1,1 0 1,-1 0 0,1 1 0,0 0 0,0 0-1,0 0 1,0 0 0,0 1 0,1-1 0,-1 1-1,8-2 1,1 0-15,-1 2 0,0 0 0,1 0 0,-1 1 0,15 1 0,-20 0-22,40-1-155,168 0 141,-75 11-3354,-133-9-472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3.6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0 18985,'0'0'4255,"-3"4"-3890,1 0-363,-1 0 0,1 1 0,1-1 0,-1 0 0,0 1 0,1-1 0,0 1 0,0 0 0,1-1 0,-1 7 0,1 59-14,1-35 21,-1 203 14,0-137-4683,0-89-705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7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17 6147,'0'0'14020,"0"0"-13974,1-1-1,-1 0 1,0 1 0,1-1 0,-1 0 0,0 1 0,0-1 0,1 0 0,-1 0 0,0 1 0,0-1 0,0 0 0,0 0 0,0 1 0,0-1 0,0 0 0,0 0 0,-1 1 0,1-1 0,0 0 0,-1 0 0,-11 6-100,-5 2 43,0 1 1,1 1-1,-29 19 0,43-27 11,0 1 1,-1-1-1,1 1 0,0 0 1,0 0-1,0 0 0,0 0 1,0 0-1,0 0 0,0 1 1,1-1-1,-1 0 0,1 1 1,0 0-1,0-1 0,0 1 1,0 0-1,0-1 0,0 1 1,1 0-1,-1 0 0,1 0 1,0-1-1,0 1 0,0 0 1,0 0-1,1 0 0,-1 0 1,1-1-1,-1 1 0,1 0 1,0 0-1,2 3 0,-1-4-4,1 0-1,-1 1 0,1-1 0,-1 0 0,1 0 0,0-1 1,0 1-1,-1 0 0,1-1 0,0 0 0,1 0 0,-1 0 1,0 0-1,0 0 0,0-1 0,5 1 0,6 2-14,32 8-74,-18-5-15,0 2 0,-1 0 0,33 16-1,-58-23 90,0 0 0,0 0 0,0 0-1,0 0 1,0 1 0,0-1 0,-1 1 0,1-1-1,-1 1 1,1 0 0,-1-1 0,0 1 0,1 0-1,-1 0 1,0 0 0,0 0 0,0 0-1,-1 0 1,2 3 0,-2-3 8,0-1 0,0 1 0,0-1 0,-1 1 0,1-1 0,0 0 0,-1 1 0,1-1 0,0 0 0,-1 1 0,0-1 0,1 0 0,-1 1 0,0-1 0,0 0 0,0 0 0,0 0 0,0 0 0,0 0 0,0 0 0,0 0 0,0 0 0,0 0 0,0-1 0,-1 1 0,1 0 0,0-1 0,0 1 0,-1-1 0,-2 1 0,-28 7 213,0-2 0,-1-2 1,0 0-1,-49-3 1,35 1-2192,79-7-2047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3.9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58 14935,'0'0'6963,"201"-6"-6931,-122-2-80,-4 2 0,-5-1-112,0-1-592,-13-2-1858,-22-2-11716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4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23 16680,'0'0'4066,"34"15"-3666,104 53-288,-133-65-101,-1 0 0,1 0 0,-1 0 0,1 1 0,-1 0 0,0 0 0,-1 0 0,1 1 1,-1-1-1,0 1 0,0 0 0,0-1 0,0 1 0,-1 1 0,0-1 0,0 0 0,0 1 0,-1-1 1,0 1-1,0-1 0,0 1 0,-1-1 0,0 1 0,0 0 0,0-1 0,-1 1 0,-1 8 0,0 12 36,2-3-19,-1-6 556,3-33 127,0 8-683,-1-1-1,1 1 1,1 0-1,-1 0 1,2 0-1,-1 0 1,1 1-1,8-12 0,45-59 24,-42 59-28,-6 6-19,1 0 0,1 1 0,0 0 0,1 1 0,0 0 1,1 0-1,0 2 0,21-13 0,-33 22-2,0-1 0,0 1 0,0 0 0,-1-1 0,1 1 1,0 0-1,0-1 0,0 1 0,0 0 0,0 0 0,0 0 0,0 0 0,0 0 0,-1 0 0,1 0 0,0 0 1,0 1-1,0-1 0,0 0 0,0 0 0,0 1 0,-1-1 0,1 0 0,0 1 0,0-1 0,0 1 0,-1-1 1,1 1-1,0 0 0,-1-1 0,1 1 0,0 0 0,-1-1 0,1 1 0,-1 0 0,1 0 0,-1-1 0,1 1 0,-1 0 1,1 1-1,7 40-78,-6-30 93,0 2-144,0-1 165,0 0-1,1 0 1,0 0 0,1 0-1,8 18 1,-9-28-232,-1 1 0,0-1 0,1 1-1,-1-1 1,1 0 0,0 0 0,0 0 0,0 0 0,1-1-1,-1 1 1,1-1 0,-1 0 0,1 0 0,0 0-1,0 0 1,0-1 0,0 0 0,0 0 0,0 0-1,0 0 1,8 0 0,26 1-6278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4.6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58 18633,'0'0'5495,"-3"-11"-5012,-9-35-77,7 64-71,3 20-414,2 35 98,3 0 1,17 95 0,-13-127-303,-2 0 0,0 52 0,-5-92 215,0 0 1,0 0-1,1 0 0,-1 0 0,0 0 1,0 0-1,0 0 0,0 0 0,-1 0 1,1 0-1,0 0 0,0 0 0,0 0 1,-1 0-1,1 0 0,-1 0 0,1-1 1,-1 1-1,1 0 0,-1 0 0,1 0 1,-1 0-1,0-1 0,1 1 0,-1 0 1,0-1-1,0 1 0,0 0 0,1-1 1,-1 1-1,0-1 0,0 0 0,0 1 1,0-1-1,0 1 0,0-1 0,-2 0 1,-25 2-3257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5.4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22 115 19161,'0'0'5138,"-4"-2"-4863,-10-4-110,10 4-98,9 2-120,535-41-908,-533 40 1025,-7 1 115,0 11 122,-8 209-119,22-222-745,-11 1 541,1-1 0,-1 1 0,0-1 0,0 0 0,-1 0 0,1-1 0,0 1 0,-1 0 0,1-1 0,-1 0 0,0 1 0,0-1 0,0 0 0,0 0 0,0 0 0,1-4 0,20-59-60,-17 43 36,-5 23 46,-1-1 1,0 0-1,1 0 0,-1 0 0,1 0 0,-1 0 0,1 1 0,0-1 0,-1 0 0,1 0 1,0 1-1,-1-1 0,1 1 0,0-1 0,0 0 0,-1 1 0,1-1 0,0 1 0,0 0 0,0-1 1,0 1-1,0 0 0,0 0 0,0-1 0,0 1 0,0 0 0,0 0 0,0 0 0,0 0 0,-1 0 1,1 0-1,0 0 0,0 1 0,0-1 0,0 0 0,0 0 0,0 1 0,0-1 0,0 1 0,0-1 1,-1 1-1,1-1 0,1 1 0,37 26 26,-38-26-25,23 19 21,59 43 74,-77-58-91,1-1 0,0-1 0,0 1 0,0-1 0,1 0 0,-1-1 0,1 1 1,0-2-1,0 1 0,12 0 0,-17-2 2,0 0 0,0-1 1,0 0-1,0 0 0,0 0 1,0 0-1,-1 0 0,1 0 0,0-1 1,-1 1-1,1-1 0,-1 1 1,0-1-1,1 0 0,-1 0 0,0 0 1,0-1-1,0 1 0,-1 0 1,1-1-1,0 1 0,-1-1 0,0 0 1,1 1-1,0-6 0,2-3 30,0 0 0,-1 0 0,0-1 0,-1 1 0,1-16 0,-3 20-19,1-8 62,0 0 1,-1-1-1,-3-24 1,2 36-40,1 1-1,-1-1 1,0 1 0,0-1-1,0 1 1,-1 0 0,1-1-1,-1 1 1,0 0 0,0 0-1,0 0 1,0 0 0,0 1-1,0-1 1,-1 1 0,0-1 0,1 1-1,-1 0 1,0 0 0,0 0-1,-4-2 1,6 3 66,1 0-150,40 4-140,51-2 49,-57-2-49,1 2 1,39 5 0,-72-5 167,0-1 0,0 1 0,-1-1 0,1 1 1,0 0-1,0 0 0,-1 0 0,1 0 1,-1 0-1,1 0 0,-1 0 0,1 0 1,-1 1-1,1-1 0,-1 1 0,0-1 1,0 1-1,0-1 0,0 1 0,0 0 0,0-1 1,-1 1-1,1 0 0,0 0 0,-1-1 1,1 1-1,-1 0 0,0 4 0,2 6 31,-2 1-1,0-1 0,-2 20 0,0 0 54,2-32-69,0 16 48,0 0 0,1 0 0,1 0 1,6 26-1,-7-39-50,0 1 0,0 0 0,0-1 0,1 1 1,0-1-1,-1 0 0,1 1 0,0-1 0,1 0 1,-1 0-1,1 0 0,-1-1 0,1 1 0,0 0 1,0-1-1,0 0 0,0 0 0,0 0 0,1 0 1,-1 0-1,1-1 0,-1 1 0,1-1 0,0 0 0,-1 0 1,5 0-1,1 1-6,0-1 1,0-1-1,0 1 0,0-2 1,0 1-1,-1-1 0,1 0 1,0-1-1,0 0 0,0-1 1,-1 1-1,1-2 1,11-5-1,-15 5 10,0 1 0,0-1-1,-1 0 1,1 0 0,-1 0 0,0-1 0,0 1 0,-1-1-1,0 0 1,1 0 0,-2-1 0,1 1 0,0 0 0,-1-1-1,0 0 1,-1 1 0,1-1 0,-1 0 0,0 0-1,0 0 1,-1-7 0,1 7-7,-1-1-1,0 1 1,0 0-1,-1 0 1,0 0-1,0-1 1,0 1-1,-1 0 1,1 1-1,-2-1 1,1 0-1,-1 0 1,1 1-1,-2-1 1,1 1-1,0 0 1,-1 0-1,0 0 1,0 1-1,-1-1 1,1 1-1,-1 0 1,0 1-1,0-1 1,0 1-1,-1 0 1,1 0-1,-1 0 1,0 1-1,1 0 1,-1 0-1,0 0 1,-7 0-1,10 0-15,0 2 0,0-1 0,1 0 0,-1 0 0,0 1 0,0 0 0,0-1-1,0 1 1,0 0 0,0 0 0,0 1 0,1-1 0,-1 1 0,0-1 0,0 1-1,-4 2 1,5-1-199,1-1-1,-1 1 1,1 0 0,0 0-1,-1 0 1,1 0-1,0 1 1,0-1 0,1 0-1,-1 0 1,0 1-1,1-1 1,-1 0-1,1 1 1,0-1 0,0 1-1,0-1 1,0 0-1,0 4 1,0 20-6687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5.8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81 22010,'0'0'2785,"136"-28"-2929,-53 19-144,1-1-384,-1 0-465,-9 0-1504,-12-4-5619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6.2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120 6 20489,'0'0'4592,"0"-6"-4275,2 18-328,1 0 1,0 0-1,1 0 0,0-1 0,1 0 0,0 0 0,1 0 0,13 18 0,11 26 59,-20-30-196,-1-1 0,-1 2 0,-1-1 0,-1 1 0,-2 0 0,0 1 0,-2-1 0,-2 49 0,-23-105 20,18 21 147,-1 1 1,0 0-1,0 0 0,-1 0 0,0 1 0,0 0 1,-1 0-1,-9-6 0,14 11-13,0 1 0,0-1 0,0 0 0,0 1 0,0-1 1,0 1-1,0 0 0,-1 0 0,1 0 0,0 1 0,-1-1 0,1 1 0,0 0 0,-1-1 0,1 2 1,-1-1-1,1 0 0,0 1 0,-1-1 0,1 1 0,0 0 0,-1 0 0,1 1 0,0-1 0,0 0 0,0 1 1,0 0-1,-3 3 0,0-1-6,1 1 1,0 0-1,1 0 1,-1 1-1,1 0 1,0-1 0,1 1-1,-1 1 1,1-1-1,0 0 1,1 1-1,0 0 1,-2 7-1,1 0 0,0 0 0,2 0 1,0 0-1,0 0 0,3 24 0,-2-36 1,1 0 0,-1 0-1,1-1 1,0 1 0,0 0 0,0 0 0,0 0 0,0 0 0,0-1 0,0 1-1,1-1 1,-1 1 0,0-1 0,1 1 0,-1-1 0,1 0 0,0 1 0,-1-1 0,1 0-1,0 0 1,0 0 0,0-1 0,0 1 0,0 0 0,0-1 0,3 1 0,62 7-37,-56-7 18,21 1-101,-1-1 0,0-2-1,42-5 1,-61 3 103,0 1-1,0-2 1,0 0 0,0 0 0,0-1 0,-1 0-1,0-1 1,0 0 0,-1-1 0,1 0-1,10-11 1,-12 10 24,2-1 25,0 0 0,-1-1-1,0 0 1,-1-1 0,0 0 0,14-24 0,-1 117 808,-16-57-762,5 31-37,-9-31-3902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6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69 22314,'0'0'3218,"-53"-69"-3298,70 75-1633,14 22 560,-9 3-1232,-9 5-10645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7.1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64 21226,'0'0'1302,"16"17"-1172,46 52-92,-59-64-25,0 0 1,0 0-1,-1 0 1,0 0-1,0 0 1,0 0-1,0 1 1,-1-1-1,0 0 1,0 1-1,0 10 1,-3-6 170,0-42 11,2 24-192,1 1 0,0 0 0,1-1 0,-1 1 0,1 0 0,1 0 0,-1 0 0,1 0 0,0 1 0,7-10 0,0 0 29,1 1 1,1 1 0,14-15-1,-25 28-26,0-1 0,0 1 0,0 0 0,1-1 0,-1 1 1,0 0-1,1 0 0,-1 0 0,1 0 0,-1 0 0,1 1 0,0-1 0,-1 0 0,1 1 0,0-1 0,-1 1 1,1-1-1,0 1 0,0 0 0,-1 0 0,1 0 0,0 0 0,0 0 0,2 1 0,-1 0-6,-1 0 0,0 0 0,0 1 0,0-1 0,0 1 0,0-1 0,0 1 0,0 0 0,0 0 0,0 0 0,-1 0 0,1 0 0,-1 0 0,2 5 0,2 3 3,0 1 1,-1 0-1,-1 1 1,0-1-1,0 0 1,1 14-1,-4-19 72,0-2-109,0 0 1,1 0 0,-1 0-1,1 0 1,0-1-1,0 1 1,0 0 0,3 6-1,-3-10 17,0 1 0,0 0 0,0 0 0,0-1 0,0 1 0,0-1 0,0 1 0,0-1 0,0 1 0,0-1 0,0 0 0,0 1 0,1-1 0,-1 0 0,0 0 0,0 0 0,0 0 0,1 0 0,-1 0 0,0 0 0,0 0 0,0-1 0,0 1 0,0 0 0,1-1 0,-1 1 0,0-1 0,0 1 0,0-1 0,0 0 0,0 1-1,0-1 1,0 0 0,1-1 0,8-5 5,0-1-1,-1 0 0,0-1 0,0 1 0,-1-2 1,0 1-1,13-21 0,17-21 57,-37 50-42,0 0 0,-1 0 1,1 0-1,0 0 0,0 0 1,0 1-1,0-1 0,0 0 1,1 0-1,-1 1 0,0-1 1,0 1-1,0-1 0,1 1 1,-1-1-1,0 1 0,0 0 1,1 0-1,-1-1 0,0 1 1,1 0-1,-1 0 0,0 0 1,0 1-1,1-1 0,-1 0 1,0 0-1,1 1 0,-1-1 1,0 1-1,0-1 0,0 1 0,1-1 1,-1 1-1,0 0 0,0 0 1,0-1-1,0 1 0,0 0 1,0 0-1,0 0 0,-1 0 1,2 2-1,6 7 13,-1 0 0,0 0 0,10 23 0,-4-9 103,-10-19-111,1 0 1,0 0-1,0-1 0,0 1 1,0-1-1,1 0 0,0 0 1,0 0-1,0-1 0,0 0 1,1 0-1,-1 0 0,1 0 1,0-1-1,10 3 1,-4-3 7,-1-1 1,0 0 0,0 0-1,1-1 1,-1-1 0,0 0-1,1 0 1,11-4 0,-13 3-9,-1-1 0,1 0 0,-1 0 0,0-1 0,0 0 0,0-1 0,0 0 0,-1 0 0,16-13 0,-20 14 1,1-1-1,-1 1 1,0-1 0,-1 1-1,1-1 1,-1-1 0,0 1-1,0 0 1,-1-1 0,1 1-1,-1-1 1,-1 0-1,1 0 1,-1 0 0,0 0-1,0 0 1,0-9 0,-1 13 27,1 0 1,-1 0-1,0 0 1,0 1-1,0-1 1,0 0-1,0 0 1,-1 0-1,1 0 1,-1 0-1,1 0 1,-1 0-1,0 0 1,1 0-1,-1 1 1,0-1-1,0 0 1,0 1-1,-1-1 1,-1-2-1,1 4-28,1 0-1,-1 1 1,0-1 0,0 0-1,1 0 1,-1 1 0,0-1-1,0 1 1,1 0-1,-1-1 1,0 1 0,1 0-1,-1 0 1,1 0 0,-1 0-1,1 0 1,0 1-1,-1-1 1,1 0 0,0 1-1,0-1 1,0 0-1,-1 3 1,-4 2-6,1 0 0,0 1 0,0 0 0,1 0 0,0 0 0,0 0 0,0 1 0,1-1 0,0 1 1,1 0-1,0 0 0,0 0 0,1 0 0,0 1 0,0-1 0,1 0 0,0 11 0,0-17-2,1-1 1,-1 1-1,1 0 1,-1 0-1,1-1 1,0 1-1,-1 0 1,1-1-1,0 1 1,0-1-1,0 1 1,0-1-1,1 1 1,-1-1-1,0 0 1,1 1-1,-1-1 1,0 0-1,1 0 1,0 0-1,-1 0 1,1-1-1,-1 1 1,1 0-1,0 0 1,0-1-1,-1 0 1,1 1-1,0-1 1,0 0-1,2 1 1,11 1-51,0-1 1,28-1-1,-29 0 0,20 1-228,-17 0-158,-1 0 0,0-1 1,1-1-1,-1 0 0,0-2 0,0 0 0,0 0 0,0-1 0,18-8 1,-9-7-5938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7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 17656,'0'0'5552,"19"0"-5483,62 4-34,-77-3-29,1-1-1,-1 2 1,1-1-1,-1 0 1,0 1-1,1 0 1,-1 0-1,0 0 1,0 0-1,0 1 1,-1-1-1,1 1 1,-1 0-1,1 0 1,-1 1-1,0-1 1,0 1-1,0-1 1,-1 1-1,0 0 1,1 0-1,2 7 1,-1 0-16,-1 0 0,0-1-1,-1 1 1,0 0 0,-1 1 0,1 21 0,-2-32-43,70-85-106,-51 58 152,35-36-1,-53 61 4,0 1-1,-1-1 1,1 0-1,-1 1 1,1-1-1,0 1 1,-1-1-1,1 1 1,0-1-1,0 1 1,-1 0-1,1-1 1,0 1-1,0 0 1,0-1-1,-1 1 1,1 0-1,0 0 1,0 0-1,0 0 1,0 0-1,0 0 1,-1 0-1,1 0 1,0 0 0,0 0-1,0 1 1,0-1-1,0 0 1,1 2 0,-1-1 0,1 0 1,-1 1-1,1-1 1,-1 1-1,0-1 1,1 1-1,-1-1 0,0 1 1,0 0-1,0 0 1,0 2-1,18 66 26,-16-60-20,-3-7-15,0 0 0,1 0-1,0-1 1,0 1 0,0 0 0,0-1 0,0 1 0,0-1 0,1 1 0,-1-1-1,1 1 1,0-1 0,0 0 0,0 0 0,0 0 0,0 0 0,0 0 0,0-1-1,1 1 1,-1 0 0,0-1 0,5 2 0,-2-2-29,0 0 1,0 0-1,0-1 0,0 1 1,1-1-1,-1 0 1,0-1-1,0 1 0,0-1 1,1 0-1,-1 0 0,5-3 1,20-7-20,-1-1 0,-1-1 0,48-32 0,-40 23 40,50-22 0,-82 42 24,0 1-1,0-1 1,0 1-1,0 0 1,0 0-1,0 0 0,0 0 1,1 1-1,-1 0 1,8 0-1,-10 0 4,-1 1 0,1-1 0,-1 1 0,0 0 0,1-1 0,-1 1 0,0 0 0,0 0 0,1 0-1,-1 0 1,0 0 0,0 0 0,0 0 0,0 0 0,0 0 0,0 0 0,0 1 0,-1-1 0,1 0 0,0 1 0,-1-1 0,1 0 0,-1 1 0,1-1 0,-1 1-1,0-1 1,1 1 0,-1-1 0,0 1 0,0 2 0,0 89 637,0-89-616,-1-1 1,0 0-1,0 1 1,-1-1-1,1 0 0,-1 1 1,0-1-1,0 0 1,0 0-1,0 0 1,0-1-1,0 1 0,-1 0 1,0-1-1,1 0 1,-1 0-1,0 1 0,0-1 1,0-1-1,0 1 1,-1 0-1,1-1 0,-7 2 1,-12 6 47,0-2-1,-30 6 1,52-13-74,-1 0-230,1-2-1231,0-9-898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8.1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22106,'0'0'2129,"17"85"-1969,-3-54-144,-6-1 16,5-5 16,-4 1-48,0-6 0,-5-4-144,-4-5-688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7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7 18873,'0'0'3929,"-3"-3"-3630,2 3-300,1 0-1,0-1 0,0 1 0,0 0 1,-1-1-1,1 1 0,0 0 1,0 0-1,-1 0 0,1-1 1,0 1-1,-1 0 0,1 0 0,0 0 1,-1 0-1,1 0 0,0 0 1,-1-1-1,1 1 0,0 0 0,-1 0 1,1 0-1,0 0 0,-1 0 1,1 0-1,0 0 0,-1 0 1,1 1-1,0-1 0,-1 0 0,1 0 1,0 0-1,-1 0 0,1 0 1,0 1-1,-1-1 0,1 0 1,0 0-1,0 0 0,-1 1 0,1-1 1,0 0-1,0 0 0,-1 1 1,1-1-1,0 0 0,0 1 0,0-1 1,0 0-1,-1 0 0,1 1 1,0-1-1,0 0 0,0 1 1,0-1-1,0 1 0,0-1 0,0 0 1,0 1-1,0-1 0,0 0 1,0 1-1,0-1 0,0 1 1,0 27-109,0-25 98,2 14 36,1 0-1,0-1 0,1 1 1,1-1-1,0 0 1,2 0-1,-1-1 1,2 1-1,18 26 0,-15-23-314,0 0 0,-1 0 0,-1 1 0,-1 1 0,9 34-1,-16-46-1444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8.4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46 22058,'0'0'3234,"-18"-45"-3234,45 45-1201,8 16 241,4 9-241,-4 3-2096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18.8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240 48 21578,'0'0'2249,"-35"15"-2174,-108 46-65,138-59-12,1-1-1,0 2 1,0-1 0,0 0-1,0 1 1,0 0-1,0 0 1,1 0-1,0 0 1,-1 1-1,1-1 1,0 1 0,1 0-1,-4 5 1,5-6 2,0 1 1,0-1 0,1 1-1,-1 0 1,1-1 0,-1 1-1,1 0 1,0 0-1,0-1 1,2 7 0,-1 8 28,-1-16-53,0 1 0,0-1 1,1 0-1,-1 0 0,1 1 0,-1-1 0,1 0 0,-1 0 0,1 0 0,0 0 0,0 0 0,0 0 0,1 0 0,-1 0 1,0 0-1,1 0 0,-1 0 0,1-1 0,-1 1 0,1-1 0,0 1 0,0-1 0,0 0 0,0 0 0,0 0 0,0 0 1,0 0-1,0 0 0,0 0 0,0-1 0,4 2 0,7 0-141,0 0-1,1-1 1,-1-1 0,19 0-1,-8-1-61,-21 1 202,1 0 0,0 0-1,-1 0 1,1-1 0,0 1 0,-1-1 0,1 0 0,-1 0 0,1 0-1,-1-1 1,1 1 0,-1-1 0,0 0 0,0 0 0,0 0 0,0 0 0,0 0-1,0-1 1,-1 1 0,5-6 0,-3 1 38,0 0 1,0 0-1,-1-1 0,0 1 0,-1-1 1,0 1-1,0-1 0,1-15 1,-1 13 128,0 0-1,0 0 1,1 0 0,0 0 0,1 0 0,0 1 0,6-11 0,-9 18-120,0 0-1,1 0 1,-1 0-1,1 0 1,-1 0 0,1 0-1,0 0 1,0 0-1,0 1 1,0-1 0,0 1-1,0-1 1,0 1-1,0 0 1,1 0 0,-1 0-1,1 0 1,-1 0-1,0 0 1,1 1 0,-1-1-1,1 1 1,0 0-1,-1 0 1,1 0 0,-1 0-1,1 0 1,-1 0-1,1 1 1,-1-1 0,1 1-1,-1 0 1,1 0 0,3 2-1,0 0-25,0 1 0,0 0 0,0 1 0,-1-1 0,1 1 0,-1 0 0,0 1 0,-1-1 0,0 1 0,8 12 0,-3-2 7,-1 0 0,0 1 0,7 20 0,-12-25-15,0-1-1,-1 0 1,0 1-1,0 0 1,-1 18-1,18-44 155,102-137-103,-100 127-38,2 1 0,0 2 0,52-37-1,-72 56-7,-1 0 0,1 1-1,-1-1 1,1 1 0,-1 0-1,1 0 1,0 0-1,0 0 1,-1 1 0,6-2-1,-7 2 4,0 0 1,0 0-1,0 1 0,-1-1 0,1 0 0,0 0 0,0 0 0,-1 1 1,1-1-1,0 0 0,-1 1 0,1-1 0,0 1 0,-1-1 0,1 1 1,0-1-1,-1 1 0,1-1 0,-1 1 0,1-1 0,-1 1 0,1 0 1,-1-1-1,1 2 0,1 4-10,-1 0 1,0 1 0,0-1-1,0 0 1,-1 0-1,0 0 1,-1 10-1,1 3 35,0 179 406,0-197-426,0-1-1,0 1 0,0-1 1,0 1-1,1-1 0,-1 1 1,0-1-1,0 1 0,0-1 1,1 1-1,-1-1 1,0 1-1,1-1 0,-1 1 1,0-1-1,1 0 0,-1 1 1,1-1-1,-1 1 0,1-1 1,-1 0-1,0 0 1,1 1-1,-1-1 0,1 0 1,-1 0-1,1 0 0,0 1 1,-1-1-1,1 0 0,-1 0 1,1 0-1,-1 0 1,1 0-1,-1 0 0,1 0 1,-1 0-1,1 0 0,0 0 1,-1 0-1,1-1 0,-1 1 1,1 0-1,0-1 0,8 1 8,39-1-271,0-2-1,1-2 1,-2-2-1,1-2 1,-1-2-1,0-3 1,-2-1-1,62-29 0,-100 40-503,8-5-578,-8 0-4221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2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463 30 17560,'0'0'4151,"14"-15"-1402,-14 15-2737,1 0-1,-1 0 1,1-1-1,-1 1 1,1 0-1,-1-1 1,1 1 0,-1 0-1,0-1 1,1 1-1,-1 0 1,0-1-1,1 1 1,-1-1-1,0 1 1,1-1 0,-1 1-1,0-1 1,0 1-1,0-1 1,1 1-1,-1-1 1,0 1 0,0-1-1,0 1 1,0-1-1,0 1 1,0-1-1,0 1 1,0-1-1,0 0 1,-17 4-39,0 1-1,0 1 0,1 0 1,0 1-1,0 1 1,-17 10-1,2-2 26,-89 47-59,108-55 6,0 1 0,1 0 1,0 1-1,0 0 0,1 1 1,0 0-1,-13 19 0,21-27 40,1 0-1,-1 1 0,1-1 0,-1 0 0,1 1 0,0 0 0,0-1 1,1 1-1,-1 0 0,0-1 0,1 1 0,-1 4 0,2-5 0,-1-1 0,0 0 0,0 1 0,1-1 0,-1 1 0,1-1-1,-1 0 1,1 1 0,0-1 0,-1 0 0,1 0 0,0 0-1,0 0 1,0 1 0,0-1 0,0 0 0,2 1 0,4 2-31,-1 0 0,1-1 1,1 0-1,-1 0 1,0-1-1,1 1 0,8 0 1,0 1 75,94 29-38,-98-28 7,0 0-1,0 0 0,-1 1 1,0 0-1,0 1 1,19 17-1,-28-22-1,0 1 1,0-1-1,1 1 0,-2 0 0,1 0 0,0 0 0,0 0 0,-1 0 1,0 0-1,0 1 0,0-1 0,0 0 0,0 0 0,0 1 0,-1-1 1,0 1-1,0-1 0,0 1 0,0-1 0,0 0 0,-1 1 0,1-1 1,-1 1-1,0-1 0,0 0 0,0 0 0,-1 1 0,1-1 0,-1 0 0,1 0 1,-1 0-1,0-1 0,0 1 0,-1 0 0,1-1 0,0 1 0,-4 1 1,-13 6 51,1-2 0,-2 0-1,1-2 1,-1 0 0,0-1 0,0-1 0,-23 2 0,-152 4 1063,184-10-1787,22 1-1560,7 1 1074,25 4-2509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3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0 380 18120,'0'0'4373,"6"-6"-4202,14-14-102,-11 19-59,-8 12-20,4 7 46,0 0 0,0 0 0,2-1 0,0 0 0,1-1 0,1 1 0,1-2 0,0 1 0,15 16 0,-24-31-47,1 0-1,-1 0 0,1 0 1,-1 0-1,1-1 0,-1 1 1,1-1-1,0 1 1,-1-1-1,1 0 0,0 1 1,-1-1-1,1 0 0,0 0 1,-1 0-1,1 0 1,0 0-1,-1-1 0,1 1 1,0 0-1,-1-1 0,1 1 1,-1-1-1,1 0 1,-1 0-1,1 1 0,2-3 1,37-26 75,-32 20-63,0 0 0,0-1 0,-1 0-1,-1 0 1,1-1 0,8-18 0,24-35-2,-39 64-1,-1-1 0,0 1 0,1 0 1,-1 0-1,0 0 0,1 0 0,-1 0 0,1 0 0,-1 0 0,0 0 0,1 0 0,-1 0 0,0 0 1,1 0-1,-1 0 0,1 0 0,-1 0 0,0 1 0,1-1 0,-1 0 0,0 0 0,1 0 1,-1 0-1,0 1 0,1-1 0,-1 0 0,0 0 0,1 1 0,-1-1 0,0 0 0,0 1 1,1-1-1,-1 0 0,0 1 0,0-1 0,0 0 0,0 1 0,1-1 0,-1 0 0,0 1 0,0-1 1,0 1-1,0 0 0,8 16-142,29 57 67,-34-68 75,1 0 0,-1-1 0,1 0 0,1 1 0,-1-1 0,1-1 0,0 1 0,0-1 0,0 0 1,7 5-1,-8-8-147,0 0 0,0 0 1,1 0-1,-1-1 1,0 1-1,0-1 0,0 0 1,0 0-1,1-1 0,-1 1 1,0-1-1,0 0 1,0 0-1,0 0 0,0 0 1,0-1-1,-1 0 1,1 0-1,0 0 0,-1 0 1,1 0-1,-1-1 0,3-2 1,1-1-219,0 0 0,-1 0-1,0 0 1,0-1 0,0 0 0,-1 0 0,0-1 0,0 1 0,5-15 0,-2-8 1163,-2 0-1,-1-1 1,-1 1 0,-2-1 0,-1 0 0,-5-49 0,2 1 294,3 60-846,-1 14-97,1 0 0,-1 0 0,0 0-1,-1 0 1,1 0 0,-1-1 0,0 1 0,0 0 0,0 0 0,-3-5 0,3 11-119,1-1 1,-1 0-1,1 1 1,-1-1-1,1 1 1,-1-1-1,1 1 0,-1-1 1,1 1-1,0-1 1,-1 1-1,1 0 1,0-1-1,-1 1 1,1-1-1,0 1 0,0 0 1,0-1-1,0 1 1,-1 0-1,1-1 1,0 1-1,0 0 1,0-1-1,0 1 0,1 0 1,-1-1-1,0 2 1,-3 32-168,3-11 126,-2 50 28,4 1 0,3-2 0,25 128 1,-10-120-195,-3 0 0,-3 1 0,-4 0 1,-1 92-1,-27-430 318,17 225-146,0-36-213,1 65 203,0 0-1,0 0 1,0 0 0,1 0 0,-1 0-1,1 0 1,0 1 0,0-1-1,0 0 1,0 0 0,1 1 0,-1-1-1,1 1 1,-1-1 0,1 1 0,2-3-1,-2 3 9,0 1-1,0 0 0,-1 0 1,1 0-1,0 0 0,0 0 0,0 1 1,0-1-1,0 1 0,0-1 1,0 1-1,1-1 0,-1 1 1,0 0-1,0 0 0,0 0 0,0 0 1,0 1-1,0-1 0,0 1 1,1-1-1,-1 1 0,0-1 1,0 1-1,-1 0 0,1 0 0,0 0 1,0 0-1,0 1 0,-1-1 1,1 0-1,0 1 0,-1-1 1,0 1-1,1-1 0,-1 1 1,2 2-1,1 1-17,-1 0 0,0 0 0,0 0 0,0 1 0,-1-1 1,1 1-1,-1-1 0,0 1 0,-1 0 0,0 0 0,2 9 0,-3-12-30,0 0-1,0 0 0,0 0 1,0 1-1,0-1 1,-1 0-1,0 0 0,1 0 1,-1 0-1,0-1 0,0 1 1,-1 0-1,1 0 1,0 0-1,-1-1 0,-3 5 1,1-4-84,0-1 0,0 1 1,1-1-1,-2 0 1,1 0-1,0-1 0,0 1 1,0-1-1,-1 0 0,-8 1 1,-26 3-1784,3-4-1397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3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19065,'0'0'1918,"8"16"-1689,2 1-169,-2-3 18,-1-1 0,-1 1-1,0 0 1,-1 1-1,6 23 1,15 77 593,31 157 192,-53-232-836,-1 51 0,-2-51 28,-6-65-26,-2-5 1,2 1-1,-3-57 1,8 63-35,-1 11-7,1 0-1,0 0 1,1 1 0,0-1-1,1 0 1,5-16-1,-6 24 11,1 1-1,-1 0 1,1 0-1,0 0 0,0 0 1,0 0-1,0 1 0,1-1 1,-1 1-1,1-1 0,-1 1 1,1 0-1,0 0 0,0 0 1,0 0-1,0 1 0,0-1 1,1 1-1,-1 0 1,0 0-1,1 0 0,-1 0 1,0 0-1,1 1 0,-1 0 1,1-1-1,5 2 0,2-2-10,-1 1-1,1 1 0,0 0 0,0 1 0,-1 0 0,1 0 1,-1 1-1,1 0 0,10 6 0,-17-7 9,-1 0-1,1 0 1,-1 0 0,1 0-1,-1 1 1,0 0 0,0-1-1,0 1 1,-1 0 0,1 1-1,-1-1 1,1 0-1,-1 1 1,0-1 0,0 1-1,-1 0 1,1-1 0,-1 1-1,0 0 1,0 0 0,0 0-1,0 0 1,-1 0 0,1 0-1,-1 0 1,0 0 0,-1 7-1,0-9 0,1 0-1,-1-1 1,0 1-1,1 0 0,-1 0 1,0-1-1,0 1 1,0-1-1,-1 1 1,1-1-1,0 1 0,0-1 1,-1 0-1,1 1 1,-1-1-1,1 0 1,-1 0-1,1 0 0,-1 0 1,0 0-1,0-1 1,1 1-1,-4 0 1,-49 12-75,41-11 31,0 1-132,3 0-140,-1-1-1,0 0 1,0 0 0,-1-1 0,1-1 0,0 0 0,0 0 0,-14-3 0,19-2-2914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4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3 17480,'0'0'4125,"0"12"-4003,0 5-86,0 3 106,0 1 0,5 32 0,-4-47-133,0 0-1,1-1 0,0 1 1,0 0-1,0-1 0,0 1 1,1-1-1,0 1 0,0-1 1,0 0-1,1-1 0,-1 1 1,1 0-1,7 5 0,-9-9-22,0 1 1,-1-1-1,1-1 0,0 1 0,-1 0 0,1 0 0,0-1 1,0 1-1,0-1 0,-1 1 0,1-1 0,0 0 1,0 0-1,0 0 0,0 0 0,0 0 0,0 0 0,0-1 1,-1 1-1,1 0 0,0-1 0,0 0 0,0 1 1,-1-1-1,1 0 0,2-1 0,-2 0 4,1 1-1,0-1 1,0 0-1,-1 0 1,1-1-1,-1 1 1,0-1-1,0 1 1,0-1-1,0 1 0,0-1 1,0 0-1,1-3 1,-1 1 4,-1 0-1,1 0 1,-1 0-1,0 0 1,0 0 0,-1-1-1,0 1 1,0 0-1,0 0 1,0-1 0,-1 1-1,0 0 1,0 0-1,0 0 1,-1 0 0,1 0-1,-1 0 1,0 0-1,-1 1 1,1-1 0,-1 1-1,0-1 1,-4-4-1,2 4 12,0 1 0,0-1-1,0 1 1,0 0 0,-1 0-1,0 0 1,1 1 0,-2 0 0,1 0-1,0 0 1,0 1 0,-1 0-1,1 0 1,-1 1 0,0 0-1,0 0 1,-10 0 0,16 1-95,0 0 1,0 0 0,0 0-1,0 0 1,0 0 0,0 0-1,0 0 1,0 0 0,-1 0 0,1 0-1,0 1 1,0-1 0,0 0-1,0 1 1,0-1 0,1 1-1,-1-1 1,0 1 0,0-1-1,0 1 1,0 0 0,0-1 0,1 1-1,-1 0 1,0 0 0,1-1-1,-1 1 1,1 0 0,-1 0-1,0 0 1,1 0 0,0 0-1,-1 0 1,1 0 0,0 0 0,-1 0-1,1 0 1,0 0 0,0 1-1,-1 13-4536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4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19273,'0'0'1929,"-16"18"-1481,-55 63-285,67-74-153,-1 0-1,1 0 1,0 1 0,0-1 0,1 1 0,0 0 0,1 0 0,0 0 0,0 1 0,0-1 0,1 0 0,1 1-1,-1-1 1,1 1 0,1-1 0,2 16 0,-1 15 22,-2-25-45,-2 16 85,1-29-62,1 0 1,-1 0-1,1-1 0,-1 1 0,0 0 0,0 0 0,1-1 0,-1 1 0,0 0 1,0-1-1,0 1 0,0-1 0,0 1 0,0-1 0,0 1 0,0-1 0,0 0 1,0 0-1,0 1 0,0-1 0,0 0 0,0 0 0,0 0 0,0 0 0,-1 0 1,-14 1 252,-40-1 345,53 0-599,0 0 0,1 0-1,-1 0 1,0-1 0,1 0 0,-1 1-1,0-1 1,1 0 0,-1 0-1,1 0 1,-1-1 0,1 1 0,0 0-1,0-1 1,-4-2 0,3-10-515,5 6-3174,5 8-1651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4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0 346 14535,'0'0'6261,"38"-18"-5404,124-62-596,-147 74-246,0-1 1,0-1-1,0-1 0,-1 0 0,-1-1 1,1 0-1,-2-1 0,1 0 1,-1-1-1,11-16 0,-20 23-6,1 0 0,-1 0 0,-1 0 0,1-1 0,-1 1 0,0-1 0,0 0 0,0 0 0,-1 1-1,0-1 1,0 0 0,-1 0 0,0 0 0,0 0 0,-1-9 0,1 1 139,-1 13-124,1 0 0,-1 0 0,0 0 1,1 0-1,-1 0 0,0 1 0,0-1 0,1 0 0,-1 0 1,0 1-1,0-1 0,0 1 0,0-1 0,0 1 0,0-1 1,0 1-1,0 0 0,0-1 0,0 1 0,-1 0 0,1 0 1,0 0-1,0 0 0,0 0 0,0 0 0,0 0 0,0 0 1,0 0-1,-2 1 0,-38 2 70,29 0-88,0 1 0,0-1 0,1 2 0,0-1 0,-1 2 0,2 0 0,-1 0 0,1 0 0,0 2 0,0-1 0,-17 18 0,21-18 20,-1 0-1,1 1 1,0 0-1,1 0 1,-1 0-1,2 1 1,-1-1-1,1 1 1,1 0-1,0 1 1,0-1-1,0 0 1,1 1-1,1 0 1,-1 13-1,2-20-22,0 0-1,1 0 1,-1 0 0,1-1-1,0 1 1,-1 0-1,1-1 1,0 1 0,1 0-1,-1-1 1,0 1-1,1-1 1,-1 0 0,1 1-1,0-1 1,0 0-1,0 0 1,0 0 0,0 0-1,0-1 1,1 1-1,-1-1 1,1 1 0,-1-1-1,1 0 1,-1 1-1,1-1 1,0-1 0,-1 1-1,1 0 1,4 0-1,11 2 13,1-1 0,0 0 0,34-2-1,-25-1-9,21 3-693,1-3 0,-1-2 0,0-3 0,0-1 1,50-15-1,-53 4-5142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5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1 141 18344,'0'0'3309,"14"-17"-2616,46-56-141,-57 69-534,0 1 0,1-1 0,0 1 0,0 0-1,0 0 1,0 0 0,1 0 0,-1 1-1,1 0 1,-1 0 0,1 0 0,0 1-1,0-1 1,-1 1 0,1 0 0,0 0-1,0 1 1,9 0 0,7-2 7,246-6-183,-188 8-1554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5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5106,'0'0'17352,"-4"15"-16863,-4 30-383,3 1 0,1-1 1,2 1-1,6 53 1,-2-1-31,-1-48-74,0-23-547,-1 0 0,-4 34 0,4-59 275,0 0 1,-1 1-1,0-1 1,0 0-1,1 1 0,-1-1 1,-1 0-1,1 0 1,0 0-1,0 0 0,-1 0 1,1 0-1,-1-1 1,0 1-1,1 0 0,-1-1 1,-3 3-1,-13 8-5034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7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32 15927,'0'0'5243,"0"0"-5240,0 0 0,0 0 0,0 0 0,-1 0 0,1-1 0,0 1 0,0 0 0,0 0 0,0 0 0,0 0 0,0-1 0,-1 1 0,1 0 0,0 0 0,0 0 0,0-1 0,0 1 0,0 0 0,0 0 0,0 0 0,0-1 0,0 1 0,0 0 0,0 0 0,0 0 0,0-1 0,0 1 0,0 0 0,0 0 0,0 0 0,0-1 1,0 1-1,1 0 0,-1 0 0,0 0 0,0 0 0,0-1 0,0 1 0,0 0 0,0 0 0,1 0 0,-1 0 0,0 0 0,0-1 0,0 1 0,0 0 0,1 0 0,-1 0 0,0 0 0,0 0 0,0 0 0,0 0 0,1 0 0,-1 0 0,0 0 0,0 0 0,0 0 0,1 0 0,-1 0 0,0 0 0,0 0 0,0 0 0,1 0 0,-1 0 0,0 0 0,1 0 0,151-2 89,-91 3-735,1-3-1,-1-2 0,63-12 3495,-127 16-2844,-1 1 1,1 0-1,0 0 1,0 1-1,0-1 1,0 1 0,0-1-1,0 1 1,1 0-1,-1 0 1,0 0 0,1 0-1,-3 4 1,-30 32-93,31-31 9,0 0 0,0 0 0,0 0 1,1 0-1,0 1 0,1-1 0,-1 1 0,1 0 1,1 0-1,-1 0 0,2 0 0,-1 0 0,1 0 1,0 0-1,1 8 0,-1-14-18,6-2-664,0 0 715,1-1 0,-1 1-1,0-1 1,0-1 0,0 1 0,0-1 0,0 0 0,0 0-1,0-1 1,-1 0 0,1 0 0,-1 0 0,0-1-1,0 1 1,0-1 0,0-1 0,-1 1 0,8-10 0,-6 7 126,-1-1 0,0 1 1,-1-1-1,0 0 0,0-1 1,-1 1-1,0 0 1,-1-1-1,0 0 0,0 0 1,0 0-1,-1 1 0,0-12 1,-1 29 144,1 0 1,1 1-1,0-1 1,0 0-1,5 12 1,-5-15-270,1 0 0,-1-1 0,1 0 0,0 1 0,0-1 0,1 0 1,-1-1-1,1 1 0,0-1 0,0 1 0,1-1 0,-1 0 0,1-1 0,8 5 0,42 14-1874,-17-15-2362,-15-6-2907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6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13590,'0'0'9413,"0"-4"-9285,31-4-128,30 0-48,5 2-113,8 2-79,27 1-400,13-3-464,5 0-913,-10 0-3858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6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0 484 15511,'0'0'6304,"13"-22"-5845,-5 6-377,-2 4-50,1 0 0,0 0 0,0 0 0,1 1 0,1 0-1,0 0 1,0 1 0,1 0 0,1 1 0,-1 0 0,14-8-1,2 1-38,1 1 24,0-2-1,-1-2 1,25-22 0,-45 36-30,0-1 0,-1 0 1,1 0-1,-1-1 1,-1 0-1,1 1 0,-1-1 1,0-1-1,-1 1 0,1-1 1,-2 1-1,1-1 0,-1 0 1,0 0-1,0 0 1,-1 0-1,0-9 0,-1 15 7,0-1 0,0 0 0,0 0 0,0 0 0,0 1 0,-1-1 0,1 0 0,-1 0 0,0 1 0,0-1 0,0 0 0,0 1 0,0-1 0,0 1 0,-1-1 0,0 1 0,-2-3 0,1 3 32,0 0 1,0 1 0,0-1-1,0 1 1,0-1 0,-1 1-1,1 0 1,0 0-1,-1 1 1,1-1 0,-1 1-1,1-1 1,-1 1-1,-5 1 1,7-1-27,0 1-1,0-1 0,-1 1 1,1 0-1,0 0 0,0-1 1,0 1-1,1 1 1,-1-1-1,0 0 0,0 0 1,0 1-1,1-1 1,-1 1-1,1-1 0,-1 1 1,1 0-1,0-1 0,0 1 1,-1 0-1,1 0 1,1 0-1,-1 0 0,0 0 1,0 0-1,0 5 0,-3 5-4,1 0 0,1 0 0,-2 20 0,3 20 13,3 1 1,1-1 0,3 1 0,19 78-1,-15-83-30,-6-28-107,-1 1 1,-1 0-1,0 23 0,0-52 190,0 0 1,0 1-1,1-1 0,0 1 0,1 0 1,0 0-1,8-11 0,-11 17-60,10-19 18,2 1-1,1 1 1,0 0 0,1 1-1,1 0 1,34-28 0,-48 45-25,-1-1 0,0 0 0,1 1 0,-1-1 0,1 1 0,-1-1 0,1 1 0,-1 0 0,1 0 0,-1 0 1,1-1-1,-1 1 0,1 1 0,-1-1 0,1 0 0,-1 0 0,1 1 0,-1-1 0,1 0 0,-1 1 0,1 0 0,-1-1 0,0 1 0,1 0 0,-1 0 1,0 0-1,0-1 0,1 1 0,-1 1 0,0-1 0,0 0 0,0 0 0,0 0 0,-1 0 0,1 1 0,0-1 0,1 2 0,5 9-4,-1 1 0,0-1 0,6 19 0,-3-7 49,-4-13-39,1 2 20,1 0-1,0 0 0,0 0 1,16 19-1,-20-29-30,1 1 0,0-1 0,-1 0 0,1 0-1,0 0 1,0 0 0,1-1 0,-1 0 0,1 0 0,-1 0 0,1 0-1,-1-1 1,1 0 0,0 0 0,0 0 0,0 0 0,-1-1 0,7 0-1,11 0-287,0-2 0,0 0 0,0-2 0,0 0 0,37-14 0,-45 13-139,0-1-1,0 0 1,0-1-1,-1 0 1,0-1-1,-1-1 1,0 0-1,0-1 1,12-13 0,-19 17 272,-2 1 0,1-1 0,-1 1 0,1-1 0,-1 0 0,-1 0 0,1-1 0,-1 1 0,-1 0 0,1-1 0,-1 1 0,0-1 0,0 0 0,-1 1 0,0-1 0,0 0 0,0 1 0,-2-9 0,0 12 399,1 0 0,-1 0 1,1 0-1,-1 1 0,0-1 0,0 1 1,0-1-1,0 1 0,-1 0 0,1-1 0,-1 1 1,1 0-1,-1 1 0,0-1 0,0 0 0,1 1 1,-1 0-1,0 0 0,0-1 0,-1 2 0,1-1 1,0 0-1,-4 0 0,0 0-22,0-1 0,0 1-1,0 0 1,-1 1 0,1 0 0,0 0 0,-1 0-1,1 1 1,-14 3 0,15 0-190,0-1-1,1 1 1,-1 0 0,1 0 0,0 0-1,0 1 1,0-1 0,0 1 0,1 1-1,0-1 1,0 1 0,0-1 0,1 1-1,0 0 1,0 0 0,-2 8 0,0-1 22,0 1 0,1 0 1,0 0-1,1 0 0,1 1 1,-1 22-1,3-22-31,-1-11-9,1 0-1,0 0 1,0 0-1,0 0 0,0 0 1,1 0-1,0-1 1,0 1-1,0 0 0,2 4 1,-2-7-21,1 1 1,-1-1 0,1 1-1,0-1 1,0 0-1,-1 0 1,1 0 0,0 0-1,0 0 1,0 0-1,0 0 1,0-1 0,1 1-1,-1-1 1,0 1-1,0-1 1,0 0 0,0 0-1,1 0 1,-1 0-1,3-1 1,2 2 18,1-2-1,-1 1 1,0-1 0,0 0-1,0 0 1,0-1-1,0 0 1,0 0 0,-1-1-1,1 0 1,-1 0-1,0 0 1,1-1 0,-1 0-1,-1 0 1,1 0 0,-1-1-1,0 0 1,0 0-1,0 0 1,0-1 0,-1 0-1,0 0 1,0 0-1,3-9 1,-5 12 8,2-3 71,-1-1 0,1 1 0,-1-1 0,-1 0 0,1 0 0,-1 0 0,0 0 0,0-8-1,18 50 20,-11-19-42,0-1 0,1 0-1,20 22 1,-27-33-343,1 1-1,1-1 0,-1-1 1,0 1-1,1-1 0,0 0 1,0 0-1,0 0 0,0 0 1,0-1-1,1 0 0,-1 0 1,1-1-1,-1 1 0,11 0 1,-2-2-4207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7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17112,'0'0'2348,"16"19"-1810,52 63 7,-56-66-477,-2 0 1,0 0-1,0 1 0,-1 0 1,-2 1-1,11 32 1,-17-46-65,0 0 13,-1-3-11,0 0-1,0 0 1,1-1-1,-1 1 1,0 0-1,0 0 1,1-1-1,-1 1 1,0 0-1,1 0 1,-1-1-1,1 1 1,-1 0-1,1-1 1,-1 1-1,1-1 0,-1 1 1,1 0-1,0-1 1,-1 1-1,1-1 1,0 0-1,-1 1 1,2-1-1,-1 1 70,-1-1 1,1 0-1,0 0 0,-1 0 0,1 0 0,0 0 0,0 0 0,-1 0 0,1 0 0,0-1 0,-1 1 1,1 0-1,0 0 0,-1-1 0,1 1 0,0 0 0,-1-1 0,1 1 0,-1 0 0,1-1 0,0 1 0,-1-1 1,1 1-1,-1-1 0,0 1 0,1-1 0,-1 0 0,1 1 0,-1-1 0,0 1 0,1-2 0,15-24 310,-14 21-241,37-66-22,-24 41-674,2 0 0,1 2 0,1 0 0,30-34 0,-28 45-4960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27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78 245 15415,'0'0'7006,"20"-19"-6651,64-62-206,-80 78-140,-1 0 0,0 0 0,0 0-1,0-1 1,0 1 0,-1-1 0,1 0 0,-1 0 0,0 0-1,0 0 1,0 0 0,-1 0 0,0-1 0,1 1 0,-2 0-1,1-1 1,0 1 0,-1-1 0,0 1 0,0-1 0,-1-7-1,0-7 17,1 17-24,-1 1 0,0-1-1,1 0 1,-1 1 0,0-1 0,0 1 0,0-1-1,0 1 1,0-1 0,0 1 0,-1 0 0,1-1-1,0 1 1,-1 0 0,1 0 0,-1 0 0,1 0 0,-1 0-1,1 1 1,-1-1 0,0 0 0,1 1 0,-1-1-1,0 1 1,0 0 0,1-1 0,-1 1 0,0 0-1,0 0 1,0 0 0,-2 1 0,-7-2-11,-1 1 0,1 0 0,-23 3 1,29-1 3,-1 0 0,1 0 1,0 1-1,0 0 1,0-1-1,0 2 0,0-1 1,0 0-1,1 1 1,0 0-1,0 0 0,0 0 1,0 1-1,1 0 1,-1-1-1,1 1 1,0 0-1,-2 7 0,2-6 7,0-1-1,0 2 0,1-1 0,0 0 1,0 0-1,1 1 0,-1-1 1,1 0-1,1 1 0,-1 0 0,1-1 1,1 1-1,-1-1 0,1 1 1,0-1-1,2 8 0,-1-11-1,0-1-1,-1 1 1,1-1-1,0 0 1,0 0-1,1 0 1,-1 0-1,0 0 1,1 0-1,-1 0 1,1-1-1,-1 1 1,1-1-1,0 0 1,0 0-1,-1 0 1,1 0-1,0 0 1,0-1-1,0 1 1,5-1-1,74 3-10,-63-3 4,8 0-125,1-1 0,-1-1 0,0-1 0,-1-1 0,1-2 0,47-16 0,-36 5-408,17-7-1171,-21 18-5728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0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20377,'0'0'4400,"2"-17"-4256,9-54-99,-10 68-45,1 0 1,-1 1-1,1-1 0,0 0 1,-1 1-1,1 0 0,1-1 1,-1 1-1,0 0 0,0 0 1,1 0-1,-1 0 0,1 1 1,0-1-1,-1 1 0,1-1 1,0 1-1,0 0 0,0 0 1,3-1-1,4 0-4,0 0 0,-1 0 0,1 1 0,15 0 0,-22 1-4,1 1 1,0-1-1,-1 1 1,1 0-1,0 0 1,-1 1 0,1-1-1,-1 1 1,0-1-1,1 1 1,-1 0-1,0 0 1,0 0-1,0 1 1,-1-1-1,1 1 1,0 0-1,-1 0 1,0 0 0,1 0-1,-1 0 1,-1 0-1,1 0 1,0 1-1,-1-1 1,1 1-1,-1-1 1,0 1-1,0 0 1,0 4-1,3 13-10,-1 0 0,0 1 0,-1 39 0,-2-21-53,-1 0 0,-2 0 1,-9 50-1,12-125-27,1 22 118,1 0-1,0 0 1,6-18 0,7-4-4,2 2-1,0 0 0,3 1 1,0 1-1,2 1 1,1 0-1,2 2 0,28-25 1,-53 52-20,0 1 0,1 0 0,-1-1 0,1 1 0,0-1 1,-1 1-1,1 0 0,-1-1 0,1 1 0,-1 0 0,1 0 0,0-1 0,-1 1 0,1 0 0,0 0 1,-1 0-1,1 0 0,0 0 0,-1 0 0,1 0 0,0 0 0,-1 0 0,1 0 0,0 0 0,-1 0 1,1 1-1,-1-1 0,1 0 0,0 0 0,-1 1 0,1-1 0,-1 0 0,1 1 0,0 0 1,16 24-117,2 34 2,-14-28 110,1 52-1,-4-53-40,0-1 1,7 32 0,-8-60-18,-1 1 1,1-1-1,-1 1 1,1 0-1,0-1 1,0 0-1,-1 1 1,1-1 0,0 1-1,0-1 1,1 0-1,-1 0 1,0 1-1,0-1 1,0 0-1,1 0 1,-1 0 0,1 0-1,-1-1 1,1 1-1,-1 0 1,1-1-1,1 2 1,24 1-4602,-13-3-3793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18585,'0'0'4033,"167"-16"-4033,-93 8-128,19-2-768,-6 0-1297,-3-6-6131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1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23 19929,'0'0'4181,"0"-6"-4093,0-10-98,0 22-22,8 42-17,26 54 70,-19-60 1,20 87-1,-26-11-506,-10-129 441,-1-1 1,-1 0 0,1 1 0,-2 0 0,0 0 0,0 0 0,-1 0 0,0 0 0,-1 1 0,0 0 0,-1 0 0,0 1 0,0 0 0,-1 0 0,-11-9 0,18 18 46,0-1-1,0 1 0,0-1 0,0 1 1,0-1-1,-1 1 0,1 0 1,0 0-1,0-1 0,-1 1 1,1 0-1,0 0 0,0 0 1,-1 1-1,1-1 0,0 0 0,0 0 1,0 1-1,-1-1 0,1 0 1,0 1-1,0-1 0,-1 2 1,-23 14-69,10-3 53,1-1 1,1 2 0,0-1-1,1 2 1,-16 23 0,23-31 7,1 0 0,0 0 0,1 0 1,0 0-1,0 1 0,0-1 1,1 1-1,0-1 0,0 1 0,1 0 1,0 0-1,1 0 0,0 0 1,0 0-1,2 13 0,-2-19 2,1-1 0,0 1 0,0-1-1,0 1 1,0-1 0,-1 0 0,2 0 0,-1 1 0,0-1-1,0 0 1,0 0 0,0 0 0,1 0 0,-1 0 0,1-1-1,-1 1 1,0 0 0,1-1 0,-1 1 0,1-1 0,0 1-1,-1-1 1,1 0 0,-1 1 0,3-1 0,50 2-17,-41-3 7,17 1-109,-1-2 0,1-1 0,-1-1 0,44-13 0,-60 14 2,-1-1 1,0 0 0,0-1-1,0-1 1,-1 0 0,1-1 0,-2 0-1,1 0 1,-1-1 0,0-1-1,0 1 1,-1-2 0,8-9-1,-15 13 221,1 1-1,-1-1 1,0 1 0,0-1-1,-1 0 1,0 0-1,0 0 1,0 1-1,-1-1 1,0 0-1,0-9 1,-1 9 1323,1 37-1487,-1-19 75,0 1 1,1-1-1,0 0 0,1 0 1,1 0-1,0 0 1,0 0-1,1 0 1,6 15-1,-5-19-122,-4-7 31,1 0 1,-1 1-1,1-1 1,-1 0 0,1 0-1,-1 1 1,1-1-1,0 0 1,0 0-1,-1 0 1,1 0 0,0 0-1,0 0 1,0 0-1,0 0 1,0 0-1,0 0 1,1-1 0,-1 1-1,0 0 1,0-1-1,0 1 1,1-1-1,-1 1 1,0-1-1,1 0 1,-1 0 0,0 1-1,1-1 1,-1 0-1,0 0 1,1 0-1,1-1 1,6 0-3534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1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40 19977,'0'0'4146,"-40"-39"-4354,53 54-1521,14 9 753,-5 0-1890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2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17576,'0'0'3103,"18"17"-2642,55 57-253,-69-70-197,0 0 0,0 1 0,-1 0 0,0 0 0,0 0 0,0 0 0,0 0 0,-1 1 0,0-1 0,0 1 0,0 0 0,-1-1 0,1 1-1,-1 0 1,-1 0 0,1 0 0,-1 0 0,0 0 0,-1-1 0,0 8 0,-1 14-6,2-26 86,0-26 229,1 4-279,0 0 0,1 0-1,1 0 1,0 0 0,8-20-1,-9 34-43,0-1-1,1 1 1,0 0-1,1 0 0,-1 1 1,1-1-1,0 1 0,1-1 1,-1 1-1,1 0 0,1 1 1,-1-1-1,1 1 0,0 0 1,0 1-1,0 0 0,9-5 1,-13 8 1,1 0 0,-1-1 0,1 2 0,-1-1 0,1 0 0,-1 0 0,1 1 0,-1-1 0,1 1 0,0 0 0,-1 0 1,1 0-1,0 0 0,-1 1 0,1-1 0,-1 1 0,1-1 0,0 1 0,-1 0 0,0 0 0,5 2 0,-3 0 2,-1 0 0,0 0 0,0 0 0,0 0-1,0 0 1,0 1 0,-1-1 0,0 1 0,0 0 0,0 0 0,0-1 0,2 6-1,2 11 17,-1-1-1,-1 1 0,-1 0 1,2 30-1,-1 27 20,10-87 114,3-9-156,29-41 0,-35 44-57,1 0 0,0 1 0,1 0 0,27-22 0,-40 36 60,1 1 1,0-1-1,-1 1 0,1-1 0,0 1 0,-1-1 0,1 1 0,0 0 0,-1-1 0,1 1 0,0 0 0,0 0 0,0-1 0,-1 1 0,1 0 0,0 0 0,0 0 0,0 0 1,-1 0-1,1 0 0,0 0 0,0 0 0,0 0 0,-1 1 0,1-1 0,0 0 0,0 0 0,0 1 0,-1-1 0,1 0 0,0 1 0,-1-1 0,1 1 0,0-1 0,-1 1 1,1-1-1,-1 1 0,1 0 0,0-1 0,-1 1 0,0 0 0,1-1 0,-1 1 0,1 0 0,-1 0 0,1 1 0,13 48-35,-8-24 45,-4-21-4,0 0 0,1 0 0,-1 0 1,1 0-1,1 0 0,-1 0 0,1-1 0,-1 0 1,1 1-1,1-2 0,-1 1 0,0 0 1,1-1-1,0 0 0,0 0 0,9 5 1,-5-5-3,-1-1 1,0 0-1,1 0 1,0 0-1,-1-1 1,1-1-1,0 1 1,-1-1 0,1-1-1,11-1 1,-5-1-9,-1 0 1,1-1 0,-1 0-1,0-1 1,-1 0 0,1-2 0,-1 1-1,0-2 1,-1 1 0,0-2 0,0 0-1,20-19 1,-29 23 2,0 0 0,0 1 0,0-1 0,-1 0 0,1-1 0,-1 1 0,-1 0 0,1-1 0,-1 1 0,0-1 0,0 1 0,0-1 0,-1 1 0,0-1 0,-1-7 0,1 12 14,0 1 0,0-1 0,0 0 0,0 1 0,0-1 0,-1 1 0,1-1 0,0 0 0,0 1 0,-1-1 0,1 1 0,-1-1 0,1 1 0,0-1 0,-1 1 0,1-1 0,-1 1 0,1 0 0,-1-1 0,1 1 0,-1 0 0,1-1 0,-1 1 0,0 0 0,1-1 0,-1 1 0,1 0 0,-2 0 0,-27-3 151,-28 12-64,52-6-88,-1-1 0,0 1-1,1 0 1,-1 0 0,1 0-1,0 1 1,0 0 0,0 0-1,0 0 1,1 1 0,0 0-1,0-1 1,0 1 0,1 1-1,-1-1 1,1 0 0,0 1-1,1 0 1,-1 0 0,1 0-1,0 0 1,1 0 0,0 0-1,0 0 1,0 0 0,0 1-1,1-1 1,0 0 0,1 0-1,1 12 1,-1-15-6,0 0 0,0-1 0,0 1-1,0-1 1,1 1 0,-1-1 0,1 1 0,0-1 0,0 0-1,0 0 1,0 0 0,0 0 0,0 0 0,0 0 0,1-1 0,-1 1-1,1-1 1,-1 1 0,1-1 0,-1 0 0,1 0 0,0 0-1,0-1 1,4 2 0,8 1 5,0-1-1,0 0 1,20 0-1,-11-2-74,-7 2-259,1-2 0,-1 0 0,1 0 0,-1-2 0,1 0 0,-1-1 0,0-1 0,0 0 0,19-9 0,-3-6-3453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14503,'0'0'5658,"19"-5"-5092,62-12-289,-78 17-260,1-1 0,0 1-1,-1 0 1,1 0-1,-1 1 1,1-1 0,-1 1-1,1 0 1,-1-1 0,1 1-1,-1 1 1,0-1 0,1 1-1,-1-1 1,0 1-1,0 0 1,0 0 0,0 0-1,-1 0 1,5 4 0,-1 2 48,0-1 1,0 1-1,-1 0 1,0 1 0,4 9-1,-5-12-21,1 8-23,1 0 1,-2 0-1,0 0 0,-1 0 0,0 1 0,-1 0 0,-1-1 0,0 1 0,-2 21 1,1-34-18,0-1 60,-1-31 180,2 21-221,-2-7-12,6-59 30,-4 69-38,1 1 0,0-1 0,0 0 0,0 1 0,0-1 0,1 1 0,0 0 0,0-1 1,1 2-1,6-8 0,-9 9-11,1 1 0,0 0 1,1 0-1,-1 0 0,0 0 1,1 0-1,-1 0 0,1 0 0,-1 1 1,1 0-1,0-1 0,0 1 1,0 0-1,-1 0 0,1 0 1,4 0-1,-5 1 3,0 1 0,0-1 0,1 0 0,-1 1-1,0-1 1,0 1 0,0 0 0,0 0 0,0-1 0,-1 1 0,1 1 0,0-1 0,0 0-1,-1 0 1,1 1 0,0-1 0,-1 1 0,0-1 0,1 1 0,-1 0 0,0-1 0,2 4-1,3 6 2,0 1 0,-1-1-1,7 24 1,-10-27-15,1 1 1,0-1-1,0 0 1,1 0-1,-1 0 1,2-1-1,-1 1 1,1-1-1,0 0 1,7 6-1,-10-12 10,-1 0-1,0 0 1,1-1-1,-1 1 1,1-1 0,0 1-1,-1-1 1,1 1-1,-1-1 1,1 0-1,0 0 1,-1 0 0,1 0-1,0 0 1,-1 0-1,1-1 1,-1 1-1,1 0 1,0-1 0,-1 1-1,1-1 1,-1 0-1,1 1 1,-1-1-1,3-2 1,34-24 69,-38 27-62,39-33 50,-16 12 3,1 0 1,1 2 0,1 1-1,1 1 1,29-14 0,-54 30-52,0 0 1,0 0 0,0 0 0,0 0-1,1 0 1,-1 1 0,0-1-1,0 0 1,1 1 0,-1 0-1,0-1 1,1 1 0,-1 0-1,0 0 1,1 1 0,-1-1-1,0 0 1,1 1 0,-1-1-1,0 1 1,0 0 0,0 0 0,0 0-1,1 0 1,-1 0 0,0 0-1,-1 1 1,1-1 0,0 1-1,0-1 1,-1 1 0,1-1-1,0 1 1,-1 0 0,0 0-1,1 0 1,-1 0 0,0 0-1,0 0 1,0 0 0,-1 1 0,1-1-1,1 4 1,1 10 35,0 1-1,-1-1 1,-1 1 0,-2 32-1,1-27 53,0-19-79,0 0 0,-1 0 1,1 0-1,-1 1 0,1-1 0,-1 0 1,0 0-1,0 0 0,0-1 0,-1 1 0,1 0 1,-1 0-1,1-1 0,-1 1 0,0-1 1,0 1-1,0-1 0,0 0 0,0 1 1,-1-1-1,1-1 0,-1 1 0,0 0 0,1 0 1,-1-1-1,-3 2 0,-3 0 31,0 0 1,-1 0-1,1-1 0,0-1 0,-1 1 0,1-1 1,-14-1-1,23 0-53,-1 0 1,0 0-1,1 0 1,-1 0 0,1 0-1,-1 0 1,1-1-1,-1 1 1,1 0-1,0 0 1,-1-1-1,1 1 1,-1 0-1,1 0 1,-1-1-1,1 1 1,0-1-1,-1 1 1,1 0-1,0-1 1,-1 1 0,1-1-1,0 1 1,0-1-1,-1 1 1,1-1-1,0 1 1,0-1-1,0 1 1,0-1-1,-1 1 1,1-1-1,0 0 1,0-23-1562,1 14-190,-1-13-5380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8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15543,'0'0'4215,"7"-7"-3518,-5 6-707,1 1 0,-1-1-1,1 1 1,-1 0 0,1 0 0,-1 0 0,1 0 0,-1 0 0,1 0 0,-1 1 0,1-1 0,-1 1 0,1 0 0,-1-1 0,0 1-1,1 0 1,-1 0 0,4 3 0,-1 0 4,0 0-1,-1 0 0,0 0 0,0 0 1,0 1-1,0 0 0,5 9 0,-2-1-32,-1-1 0,0 1 0,-1 0-1,0 1 1,-1-1 0,3 19-1,-3 43-1624,-4-74 1810,0-10 1594,-2-46-998,0 33-620,1 1-1,1-1 1,1 1-1,5-31 1,-5 49-117,-1 0 0,1 1-1,0-1 1,0 1 0,0-1 0,1 1 0,-1 0 0,1-1-1,-1 1 1,1 0 0,0 0 0,-1 0 0,1 0 0,0 0-1,1 1 1,-1-1 0,0 0 0,0 1 0,1 0 0,-1-1 0,0 1-1,1 0 1,0 0 0,-1 1 0,1-1 0,-1 0 0,6 0-1,-4 1-7,0 0-1,0 0 1,0 1-1,0-1 0,0 1 1,0 0-1,0 0 0,0 0 1,-1 0-1,1 1 1,0 0-1,-1-1 0,0 1 1,1 1-1,-1-1 0,0 0 1,0 1-1,4 4 1,106 148 13,-110-152-257,-1-1-1,1 0 0,-1 0 1,1 0-1,0 0 0,0 0 1,-1 0-1,1-1 0,0 0 1,1 1-1,-1-1 0,0 0 1,0-1-1,0 1 0,1-1 1,-1 1-1,4-1 0,7 0-4615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3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18152,'0'0'5875,"13"10"-5971,-9 18 96,1-3 96,4 1-80,-5 0-16,0-10 0,5-1 0,-5-5-48,1-4-656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3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69 20057,'0'0'4786,"-26"-69"-4738,26 87-2481,9 8 1585,-1 3-2562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4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176 513 13654,'0'0'9879,"-13"3"-9558,1-1-314,1 1 0,-1 1 0,1 0 0,0 1 0,0 0 0,-13 8 1,19-10-9,0 1 0,0 0 1,0 0-1,0 0 1,1 0-1,0 1 0,0 0 1,0 0-1,0 0 1,1 0-1,0 1 1,0-1-1,0 1 0,1 0 1,-1 0-1,-1 8 1,2 2-71,0 0 0,1 29 0,1-38 9,0-6 19,1 1 0,-1 0 0,0-1 0,1 1 0,-1 0 1,1-1-1,0 1 0,-1-1 0,1 1 0,0-1 0,0 1 0,0-1 0,0 0 1,0 1-1,0-1 0,0 0 0,1 0 0,-1 0 0,0 0 0,1 0 0,-1 0 1,1 0-1,-1 0 0,1 0 0,-1-1 0,1 1 0,0-1 0,-1 1 0,1-1 1,0 0-1,-1 1 0,1-1 0,0 0 0,-1 0 0,1 0 0,2-1 1,0 1 12,0 0 1,0 0-1,0 0 1,0-1-1,0 0 1,0 0 0,0 0-1,-1 0 1,1-1-1,0 1 1,0-1 0,-1 0-1,1 0 1,-1 0-1,4-4 1,0-3 41,-1 0 0,0 0-1,0-1 1,-1 0 0,0-1 0,-1 1 0,0-1 0,-1 0-1,0 0 1,2-15 0,11-35 461,-15 60-469,0 0 1,-1 0-1,1 0 1,0 0-1,0 0 1,0 0-1,0 0 1,0 0-1,1 1 0,-1-1 1,0 0-1,0 1 1,0-1-1,1 1 1,-1-1-1,0 1 1,1 0-1,-1-1 1,0 1-1,1 0 1,-1 0-1,0 0 1,1 0-1,-1 0 0,0 0 1,1 0-1,0 1 1,39 9-7,-35-7-2,0 1 1,0 0-1,0 0 0,0 1 1,-1 0-1,1 0 1,-1 0-1,0 0 1,-1 1-1,1 0 1,-1 0-1,-1 0 1,1 0-1,2 8 1,-1-3 65,-1 1 1,0-1 0,-1 1-1,-1 0 1,0 0 0,0 0-1,-1 18 1,-5-85 709,1 39-715,2 1 0,0-1 0,1-16 0,1 28-57,-1-1 0,1 1 0,0 0 0,0 0 0,0-1 0,1 1 0,-1 0 0,1 0 0,0 1 0,0-1 0,0 0 0,1 1 0,-1-1 0,1 1 0,5-5 0,0 1-17,1 0 0,-1 0-1,1 1 1,1 0-1,-1 1 1,1 0 0,0 1-1,0 0 1,0 0 0,18-3-1,-23 6 9,-1 0 0,1 1 0,-1 0 0,1 0 0,0 0 0,-1 0-1,1 1 1,0-1 0,-1 1 0,1 1 0,-1-1 0,1 0 0,-1 1-1,0 0 1,0 0 0,0 1 0,0-1 0,0 1 0,0-1 0,-1 1-1,1 0 1,-1 1 0,0-1 0,0 1 0,0-1 0,4 8 0,-3-5 4,-1 1 1,-1 0 0,1-1-1,-1 1 1,0 0 0,-1 0 0,0 0-1,1 10 1,-2-10 7,1 0 0,0 0-1,1 0 1,-1 0 0,2-1 0,-1 1 0,6 11 0,-7-16-3,0-1 1,1 1 0,-1-1-1,1 1 1,0-1 0,-1 1 0,1-1-1,0 0 1,0 0 0,0 0-1,0 0 1,0 0 0,0 0 0,0-1-1,0 1 1,0-1 0,0 1-1,4-1 1,43 1-99,-32-2 57,10 1-34,0-2 0,0-1 0,49-12 0,-60 10 27,0 0 0,0 0-1,-1-2 1,0 0 0,0 0 0,-1-1 0,22-17 0,-34 22 43,1 0 1,0 0 0,-1 0-1,1 0 1,-1 0 0,0-1-1,0 1 1,0-1 0,-1 0-1,1 1 1,-1-1 0,0 0-1,0 0 1,0 0 0,0-6-1,0-3 50,-1-1 0,0 1-1,-3-17 1,4 29-22,-1 0 0,0 0 0,0 0 0,0 0 0,0 0 0,0 0 0,0 0 0,-1 0 0,1 0 0,0 1-1,0-1 1,-1 0 0,1 0 0,0 0 0,-1 0 0,1 0 0,-1 0 0,1 1 0,-1-1 0,1 0 0,-1 0 0,0 1 0,1-1 0,-1 0 0,0 1 0,0-1 0,1 1 0,-1-1 0,0 1 0,0-1-1,0 1 1,0 0 0,0-1 0,0 1 0,1 0 0,-1 0 0,0 0 0,0 0 0,0-1 0,0 1 0,0 1 0,0-1 0,0 0 0,0 0 0,0 0 0,0 0 0,0 1 0,-1-1 0,-3 2-8,1 1 1,0-1 0,0 0 0,0 1 0,0 0 0,1 0 0,-1 0-1,-3 5 1,-1 0-69,0 0 0,1 1 0,-1 0 0,2 0 0,0 0 0,0 1 0,0 0 0,1 0 0,1 1 0,0-1 0,0 1 0,1 0-1,0 0 1,1 0 0,1 1 0,-1-1 0,2 12 0,0-22-320,2-1 344,0-1 0,-1 1 0,1-1 0,0 1-1,0-1 1,0 0 0,0 0 0,-1 0 0,1 0 0,0 0 0,-1 0 0,1 0 0,-1 0 0,1-1 0,-1 1 0,1 0 0,-1-1 0,0 1 0,1-3 0,23-39 122,-10 16 8,-14 26-91,0 0 0,0 0 1,-1 0-1,1 0 0,0 0 1,0 0-1,0 0 0,0 1 1,0-1-1,0 0 0,0 1 1,0-1-1,0 0 0,0 1 1,1-1-1,-1 1 0,0 0 1,0-1-1,0 1 0,1 0 1,-1 0-1,0 0 0,0 0 1,1 0-1,-1 0 0,0 0 1,0 0-1,1 0 0,-1 1 1,0-1-1,0 0 0,1 1 1,-1-1-1,0 1 0,0 0 1,0-1-1,0 1 0,0 0 1,0-1-1,1 3 0,7 4-17,-1 1-1,-1 0 0,0 1 1,7 10-1,10 10 58,-18-24-46,1 0 1,-1-1 0,1 1 0,0-2-1,0 1 1,1-1 0,-1 0 0,1-1-1,-1 1 1,1-1 0,0-1-1,0 0 1,0 0 0,0 0 0,0-1-1,0 0 1,0-1 0,0 0 0,0 0-1,-1-1 1,14-4 0,-12 4 21,0-2 1,0 1-1,0-1 1,0-1-1,-1 1 1,1-2-1,-1 1 1,-1-1 0,1 0-1,-1-1 1,0 1-1,0-1 1,-1-1-1,0 0 1,0 1-1,-1-2 1,7-11-1,-7 2 12,-1 1 0,0-1 0,-2 1 0,0-1 0,-1 0-1,0 0 1,-4-31 0,1-5 97,0-13-59,-4 0 1,-15-73-1,16 101 20,1 15 392,3 53-418,-1 59-130,-1-49 64,2 0 0,2 0 0,2 0 0,11 63 0,-10-90-1,1 0-1,1 0 1,-1 0 0,2 0-1,-1-1 1,2 0 0,0 0-1,0-1 1,0 0 0,2 0-1,-1-1 1,1 0 0,0-1-1,1 0 1,0-1 0,0 0-1,24 10 1,1-1-56,1-2 0,1-1 0,0-3 1,66 11-1,-54-14-526,67 0 1,-47-6-2710,-34-1-6204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6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82 11269,'0'0'9316,"0"7"-8742,0 28-70,12-40 214,-9 0-693,-1 0 0,1-1 0,-2 0 0,1 1 0,0-1 0,-1 0 0,0 0 0,-1 0 0,1 0 0,-1 0 0,0 0 0,-2-6 0,2-2 2,0 13-25,0 0 0,0-1-1,-1 1 1,1 0 0,-1 0-1,1 0 1,-1 0 0,1 0 0,-1 0-1,0 0 1,1 0 0,-1 1 0,0-1-1,0 0 1,1 0 0,-1 1-1,0-1 1,0 0 0,0 1 0,0-1-1,0 0 1,0 1 0,0 0 0,0-1-1,0 1 1,-1 0 0,1-1-1,0 1 1,0 0 0,0 0 0,0 0-1,-1 0 1,-49-1 109,35 1-84,1 0-22,-1 1 0,1 1-1,-1 0 1,1 0 0,0 2 0,0 0 0,0 0 0,0 2-1,1 0 1,-19 11 0,26-13-9,0 0 0,1 1 0,0 0 0,0 0 0,0 1 1,1-1-1,0 1 0,0 0 0,0 1 0,1-1 0,0 1 0,0 0 0,1 0 0,-1 0 0,2 1 0,-1-1 0,1 1 0,0-1 0,1 1 0,-1 0 0,2-1 0,-1 12 0,1-12 0,0-1-1,0 0 1,1 1-1,0-1 1,0 0-1,0 0 0,1 1 1,0-1-1,0 0 1,1-1-1,0 1 1,0 0-1,0-1 0,5 7 1,-2-5 1,1-1 0,0 1 0,1-1 0,-1-1 0,1 1 0,0-1 0,1-1-1,16 8 1,6-2-93,-1-1-1,1-2 1,1 0-1,-1-3 0,1 0 1,0-2-1,0-1 0,40-5 1,-57 3 7,1-1 1,0 0 0,-1-2-1,0 1 1,1-2-1,-2 0 1,1-1 0,0 0-1,25-17 1,-32 19 62,-1-1 0,-1 0 0,1-1 0,-1 0 0,0 0 0,0 0 0,0 0 0,-1-1 0,0 0 0,-1 0 0,1-1 0,-1 1 0,-1-1 0,1 0 0,-1 0 0,-1 0 0,0 0 0,0-1 0,2-13 0,-3 9 198,-1-1-1,0 0 0,-3-20 0,3 31-119,-1 1 0,1-1 0,-1 0 0,1 1-1,-1-1 1,0 0 0,0 1 0,0-1 0,-1 1 0,1 0 0,-1-1 0,1 1 0,-1 0 0,0 0 0,1 0-1,-1 0 1,0 0 0,0 0 0,-1 0 0,1 1 0,0-1 0,-1 1 0,1 0 0,-4-2 0,3 3-37,0 0 0,0 0 0,0 0 1,0 0-1,0 0 0,0 1 0,0-1 0,0 1 1,0 0-1,0 0 0,1 0 0,-1 0 0,0 0 1,0 1-1,1-1 0,-1 1 0,1 0 1,0 0-1,-1 0 0,1 0 0,-4 4 0,-41 53-75,45-56 76,-2 5-25,0-1 0,1 1 0,0-1 0,0 1-1,1 0 1,0 0 0,1 0 0,0 1-1,0-1 1,0 0 0,1 0 0,1 14-1,-1-6-147,1-15 121,-1 0 0,0 0 0,0 0 1,0 0-1,0 0 0,0 0 0,1-1 0,-1 1 0,1 0 1,-1 0-1,0 0 0,1 0 0,-1-1 0,1 1 0,-1 0 0,1-1 1,0 1-1,-1 0 0,1-1 0,0 1 0,0-1 0,-1 1 1,1-1-1,0 1 0,0-1 0,1 1 0,31 4-1140,-28-5 1056,0 0 1,1-1 0,-1 0-1,0 0 1,0 0 0,0 0-1,0-1 1,0 0 0,9-4-1,-11 2 115,0 1 0,0-1 0,-1 0 0,1 0 0,-1 0 0,0 0 0,0-1 0,0 1 0,-1 0 0,1-1 0,-1 1 0,0-1 0,-1 0 0,1-6 0,0-61 1896,-2 60-182,1 24-1756,0 6 67,0 0-1,1 0 1,1-1-1,7 34 0,-8-47-56,0 0 0,1-1 0,-1 1 0,1-1 0,-1 1 0,1-1 0,0 0 1,0 0-1,0 1 0,1-1 0,-1-1 0,1 1 0,0 0 0,0-1 0,0 1 0,0-1 0,0 0 0,0 0 0,0 0 0,1 0 0,-1-1 0,1 0 0,0 1 0,-1-1 0,1 0 0,0-1 0,-1 1 0,1-1 0,7 1 0,-5-1-4,0 0 0,-1-1 0,1 0 1,0 1-1,-1-2 0,1 1 0,-1-1 0,1 0 1,-1 0-1,0 0 0,6-4 0,-1-1 65,0-1 0,0 0 0,14-16-1,-9 8-39,3-2 20,3-3 25,41-33 0,-56 49-25,0 1 0,1 0 0,-1 0 1,1 1-1,0-1 0,0 1 0,0 1 1,0-1-1,0 2 0,0-1 1,1 1-1,9-1 0,-15 2-3,-1 1-1,1-1 1,-1 1-1,1-1 1,-1 1-1,0 0 1,1 0-1,-1-1 1,0 1-1,0 0 1,0 0-1,0 0 1,0 1-1,0-1 1,0 0-1,0 0 1,0 1 0,0-1-1,0 0 1,-1 1-1,1-1 1,-1 0-1,1 1 1,-1-1-1,1 1 1,-1-1-1,0 1 1,0 2-1,5 45 118,-4-19-8,-2 31-56,1-58-54,0 0 0,-1-1-1,0 1 1,1 0 0,-1-1-1,0 1 1,0-1 0,-1 1-1,1-1 1,0 1 0,-1-1-1,1 0 1,-1 0 0,0 0-1,0 0 1,0 0 0,0 0-1,-2 1 1,-1 0 8,0 1 8,1-1 0,-1 0-1,0 0 1,0-1 0,0 1 0,-1-1-1,1 0 1,-1-1 0,1 1 0,-9 0-1,13-4 18,0 0-1,0 0 1,1 0-1,-1 0 1,1-1-1,-1 1 1,1 0-1,0 0 1,0-1-1,-1 1 1,2 0 0,-1-3-1,0 5-28,0-41 95,0 41-100,0 0 0,0 0 0,0 0 0,0 0 1,0-1-1,0 1 0,0 0 0,1 0 0,-1 0 0,0 0 0,0 0 0,0 0 1,0 0-1,0 0 0,0-1 0,0 1 0,0 0 0,1 0 0,-1 0 0,0 0 1,0 0-1,0 0 0,0 0 0,0 0 0,0 0 0,1 0 0,-1 0 0,0 0 1,0 0-1,0 0 0,0 0 0,0 0 0,1 0 0,-1 0 0,0 0 0,0 0 1,0 0-1,0 0 0,0 0 0,0 0 0,1 0 0,-1 0 0,0 1 0,0-1 1,0 0-1,0 0 0,0 0 0,0 0 0,0 0 0,0 0 0,0 0 0,1 0 1,-1 1-1,0-1 0,0 0 0,0 0 0,0 0 0,0 0 0,0 1 0,1-1-7,14 9 8,-1-2 1,1 0 0,1 0 0,-1-2 0,1 0 0,0 0-1,0-2 1,1 0 0,29 1 0,-9-2 58,1-3 0,-1-1 1,53-9-1,-63 6-60,0 0 0,0-2 0,-1-1 0,1-2 0,-2 0 0,1-1 0,45-30 0,-67 38-3,-1 0 1,1 0-1,-1 0 0,0 0 1,0-1-1,0 1 0,-1-1 1,1 0-1,-1 0 0,0 0 1,0 0-1,0-1 0,-1 1 1,2-8-1,0-2-11,-1-1 1,-1 1-1,-1-19 0,0 24 14,0 7 5,1 1 0,-1-1 0,0 1 0,0-1 0,0 0 0,-1 1 0,1-1 0,0 1 0,0-1 0,-1 1 0,1-1 0,-1 1 0,0-1 0,1 1 0,-1-1 0,0 1 0,0 0 0,0-1 0,0 1 0,0 0-1,0 0 1,0 0 0,0-1 0,0 1 0,-1 0 0,1 1 0,0-1 0,-1 0 0,1 0 0,0 1 0,-1-1 0,1 0 0,-1 1 0,1 0 0,-1-1 0,0 1 0,1 0 0,-1 0 0,1 0 0,-1 0 0,0 0 0,1 0 0,-1 0 0,1 0 0,-1 1 0,1-1 0,-1 1-1,1-1 1,-1 1 0,-1 0 0,-4 2 15,0 0 0,0 0 0,0 0 0,0 1 0,0 0 0,1 0 0,0 0 0,0 1 0,-7 7 0,7-4-24,1-1-1,0 1 1,1 0-1,0 0 1,0 0-1,1 1 1,0-1-1,-3 14 0,5-18 5,0 0-1,0 0 0,0 1 1,1-1-1,-1 0 0,1 1 0,0-1 1,0 0-1,1 0 0,0 1 0,-1-1 1,1 0-1,1 0 0,-1 0 0,0 0 1,1 0-1,0 0 0,0 0 1,0-1-1,1 1 0,2 3 0,2-1-15,1 0-1,0-1 0,0 0 0,0 0 0,0-1 0,1 0 0,0 0 0,0-1 1,0 0-1,0-1 0,19 3 0,10-1-319,60-1-1,-83-3 216,63-1-1919,-6-2-2718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3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18601,'0'0'6370,"9"0"-6786,0 8-1024,-9 0-257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0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16 182 13190,'0'0'9375,"-3"-4"-9148,2 3-223,0-1 1,-1 0 0,1 1-1,0-1 1,0 0 0,0 0-1,0 0 1,0 0-1,1 1 1,-1-1 0,1 0-1,-1-1 1,1 1 0,-1 0-1,1 0 1,0 0 0,0 0-1,0 0 1,1 0 0,-1 0-1,0 0 1,1 0-1,-1 0 1,1 0 0,0 0-1,-1 0 1,1 0 0,0 0-1,0 1 1,0-1 0,1 0-1,-1 0 1,0 1-1,1-1 1,-1 1 0,1 0-1,-1-1 1,1 1 0,0 0-1,-1 0 1,3-1 0,16-8 2,1 1 0,-1 1 0,2 1 1,-1 0-1,1 2 0,0 1 0,0 0 1,0 2-1,0 0 0,32 3 1,-49-1-22,0 1 1,-1 0-1,1 0 1,-1 0-1,1 0 1,-1 1-1,1 0 1,-1 0-1,0 0 1,0 0-1,0 1 1,0-1-1,0 1 1,-1 0-1,1 0 1,-1 0 0,0 1-1,0-1 1,0 1-1,0 0 1,-1 0-1,1 0 1,-1 0-1,0 0 1,0 1-1,-1-1 1,1 0-1,-1 1 1,1 6-1,0-4 0,-1 0-1,0 0 0,0 1 0,0-1 0,-1 0 1,0 0-1,-1 1 0,0-1 0,0 0 0,0 1 0,-1-1 1,0 0-1,-1 0 0,1-1 0,-1 1 0,-1 0 1,1-1-1,-7 9 0,-2-2 0,-2 0-1,1-1 1,-2 0 0,1-1-1,-2 0 1,1-2 0,-26 12-1,40-20 192,0-7-192,0 0-1,1-1 1,0 1 0,0 0-1,1 0 1,-1-1-1,2 1 1,-1 0 0,0 0-1,1 0 1,0 0-1,1 0 1,-1 1 0,1-1-1,0 1 1,1-1-1,-1 1 1,1 0 0,8-7-1,202-186-317,-191 178 311,-15 14 24,-5 4 12,-1 1-1,0-1 1,1 0-1,-1 0 1,0 1-1,0-1 1,0-1-1,-1 1 1,1 0 0,0 0-1,-1-1 1,1 1-1,-1-1 1,1-3 378,-5 17-247,-30 34-126,26-37-3,1 0 0,0 0-1,0 1 1,1-1-1,0 1 1,0 1-1,1-1 1,1 0 0,-1 1-1,-3 19 1,5-15-5,0 1 1,1-1 0,2 28-1,-1-39-9,1 1-1,-1-1 0,1 1 0,0-1 0,0 1 0,0-1 0,1 0 0,-1 1 1,1-1-1,-1 0 0,1 0 0,0 0 0,0 0 0,1 0 0,-1-1 0,0 1 1,1-1-1,0 1 0,-1-1 0,7 3 0,3 1 0,1-1-1,-1 0 0,1-1 1,1 0-1,-1-1 1,27 2-1,86-2-697,-110-3 488,50-5-1557,-18-11-1639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1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4 125 15031,'0'0'6411,"-3"0"-6075,400-28 1224,-188 9-1773,-52 3-1017,-156 16 1226,0 0-1,0 0 0,0 0 0,-1 0 0,1-1 0,0 1 1,0 0-1,0 0 0,0 0 0,-1-1 0,1 1 1,0-1-1,0 1 0,-1 0 0,1-1 0,0 1 0,-1-1 1,1 0-1,0 1 0,-1-1 0,1 1 0,-1-1 0,1 0 1,-1 1-1,1-1 0,-1 0 0,0 0 0,1 0 1,-1 1-1,0-1 0,0 0 0,1 0 0,-1 0 0,0-1 1,0 1 21,-1 0 0,1 0 0,0 0 1,-1 0-1,1 0 0,-1 0 0,1 0 1,-1 0-1,1 0 0,-1 0 0,0 0 1,0 0-1,1 0 0,-1 0 1,0 1-1,0-1 0,0 0 0,0 1 1,0-1-1,0 0 0,0 1 0,0-1 1,-2 0-1,-7-2 78,1-1 124,-1 0 0,0 1 0,-1 1 0,-16-3 0,26 5 74,10 137-968,-9-136 607,0 0 0,0 0 0,0 0 0,0 0 0,0-1 0,0 1 0,1 0 0,-1 0 0,0 0 0,0 0 0,1 0 0,-1-1 0,1 1 0,-1 0 0,1 0 0,-1-1 0,1 1-1,-1 0 1,1-1 0,0 1 0,-1 0 0,1-1 0,0 1 0,-1-1 0,1 1 0,0-1 0,0 0 0,0 1 0,1 0 0,28 1-4968,-25-2 3603,33 0-13006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31 251 17432,'0'0'4586,"-8"-1"-4533,-15-2-73,31 1 19,53 2 56,-31-1 2,943-42-606,-956 41 488,217-18-1130,-179 12 318,-1-2 0,59-18-1,-107 26 826,-1 0-1,1 0 1,-1 0 0,0-1-1,0 0 1,0 0-1,0-1 1,-1 0-1,1 1 1,3-6-1,-7 8 61,0 0 0,0 0-1,-1 0 1,1 0-1,0 0 1,-1 0 0,1 0-1,-1 0 1,1-1 0,-1 1-1,0 0 1,1 0 0,-1-1-1,0 1 1,0 0 0,0 0-1,0-1 1,0 1 0,0-2-1,-1 1 30,0 0-1,0 1 0,0-1 1,0 0-1,0 1 1,0-1-1,0 1 0,-1-1 1,1 1-1,0 0 1,-1 0-1,1 0 0,-1 0 1,0 0-1,1 0 1,-1 0-1,-3-1 0,-23-8 483,0 2-1,-1 0 1,0 2-1,-1 2 1,-31-2-1,30 2 134,28 4-309,9 0-480,89 6-220,-89-5 332,1 0 0,-1 0 1,0 0-1,0 1 0,0 0 1,0 0-1,0 1 0,0 0 0,-1 0 1,1 0-1,-1 0 0,0 1 1,8 8-1,-10-7-102,-1 0 0,0 1 0,0 0 0,0-1 0,-1 1 1,0 0-1,0 0 0,0 0 0,-1 0 0,0-1 0,0 1 0,-1 0 0,-1 7 0,1 11-485,1-15-248,0-1 1,-1 1-1,-1-1 0,1 0 1,-1 1-1,-4 8 0,-4 12-10834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8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22 16007,'0'0'4581,"0"-4"-4109,0-14 3578,0 21-4133,0 0 73,0 1-1,0-1 1,-1 1 0,0-1-1,0 1 1,0-1-1,0 0 1,0 1-1,-4 5 1,-5 16-14,2 10 23,0 0 0,3 0-1,1 1 1,2 0 0,2 47-1,0-64 2,2 10-41,1 0-1,1-1 0,1 1 1,2-1-1,1 0 1,1-1-1,1 0 0,1 0 1,2-1-1,1-1 0,1 0 1,0-1-1,28 31 0,-13-18-61,3-3-1,0 0 0,2-2 0,2-2 0,1-1 0,1-2 0,66 34 0,-84-51-151,0 0 0,0-2-1,0-1 1,1 0-1,37 5 1,-46-11-653,-1 0 1,0-1-1,24-2 1,-20-3-3386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8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17144,'0'0'2406,"40"-7"-2168,129-22-180,-162 28-41,-1 0 0,1 1-1,0 0 1,0 0-1,0 0 1,0 1 0,0 0-1,-1 0 1,1 1-1,0 0 1,-1 0 0,12 6-1,-14-5 0,1 0 0,-1 0-1,0 0 1,0 1 0,0-1 0,-1 1-1,1 0 1,-1 0 0,0 0-1,0 1 1,-1-1 0,1 1 0,2 5-1,-2 2 19,1 0 1,-1 0-1,-1 0 0,0 0 0,-1 0 0,0 1 0,-1-1 0,0 0 0,-1 1 0,-3 15 0,2-20-6,-1-1 0,0 0 0,0 1 0,0-1-1,-1-1 1,0 1 0,0 0 0,0-1 0,-1 0-1,0 0 1,0 0 0,-1-1 0,0 0 0,0 0-1,0 0 1,0-1 0,-1 0 0,-9 5 0,16-9 273,2-29 646,2 16-936,1 1-1,1 0 1,0 0-1,0 0 1,1 1-1,1-1 1,0 2-1,0-1 1,18-15-1,22-32-53,-32 36-7,24-38-199,-37 56 309,0-1 0,-1 0 0,1 0 0,-1-1 0,-1 1 0,1 0 0,-1-1 0,0 1 0,1-8 0,-12 88-116,7-65 58,0 0 0,1 0 1,1 0-1,0 1 0,0-1 0,1 0 1,0 0-1,0 1 0,1-1 1,1 0-1,0 0 0,0 0 1,5 11-1,-1-10-155,1-1 1,1 0-1,0 0 0,18 17 1,18 13-3543,-13-17-3319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8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31 14631,'0'0'7094,"-4"-5"-6491,-10-15-177,9 15-201,4 5-225,1 0 1,0 0 0,-1 0-1,1 0 1,0 0 0,-1 0-1,1 0 1,0 0 0,0 0-1,-1 0 1,1 0 0,0 0 0,-1 0-1,1 0 1,0 1 0,0-1-1,-1 0 1,1 0 0,0 0-1,0 0 1,-1 1 0,1-1-1,0 0 1,0 0 0,-1 0 0,1 1-1,0-1 1,0 0 0,0 0-1,0 1 1,-1-1 0,1 0-1,0 0 1,0 1 0,0-1-1,0 0 1,0 1 0,0-1 0,0 0-1,0 1 1,0-1 0,0 0-1,0 0 1,0 1 0,0 2-24,-4 16-21,1 1 1,-1 32-1,0-6 78,2 63 61,3-63-630,2-46 443,1 0-1,0 0 1,0 0-1,0-1 0,-1 1 1,1-1-1,0 0 1,-1-1-1,5-1 1,9-8 40,0-1 1,-1 0 0,0-2-1,-1 0 1,-1 0 0,0-1 0,-1-1-1,0-1 1,-2 0 0,0 0 0,-1-1-1,0 0 1,8-24 0,-19 51 108,0 0 0,1 0 0,1 0 0,0 0 0,0 0 0,0 0 0,1 0 0,1 0 0,-1-1 0,1 1 1,1-1-1,-1 0 0,2 0 0,-1 0 0,1-1 0,0 1 0,9 9 0,-8-11-234,1-1 1,-1 0-1,1-1 1,0 1-1,0-1 1,1-1-1,-1 1 1,1-1-1,0-1 0,-1 1 1,1-1-1,1 0 1,-1-1-1,0 0 1,0-1-1,11 0 1,19 0-2906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9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94 105 11189,'0'0'7905,"10"28"-7486,-4-27-379,-5-1 478,0-11 453,-1 8-934,1 1 0,-1-1 0,0 1 0,1 0 0,-1-1 0,0 1-1,0-1 1,-1 1 0,1-1 0,0 1 0,-1-1 0,0 1 0,1 0 0,-1-1 0,0 1 0,0 0-1,0 0 1,-2-3 0,1 5 150,-16 1-107,12 3-84,0 0 0,0 0 0,1 0 0,-1 1-1,1 0 1,0 0 0,1 0 0,-1 0 0,1 1 0,0 0 0,0 0 0,1 0-1,0 0 1,0 1 0,0-1 0,1 1 0,0 0 0,0-1 0,0 1 0,1 0-1,0 12 1,0-17 0,1 1-1,0-1 1,0 1-1,0-1 0,0 1 1,1-1-1,-1 0 1,1 1-1,-1-1 1,1 0-1,0 1 0,0-1 1,0 0-1,0 0 1,0 0-1,1 0 0,-1 0 1,2 2-1,1-2-5,-1 1-1,1-2 1,0 1-1,0 0 1,-1-1-1,1 0 1,0 0-1,0 0 1,0 0-1,7 0 1,26 3-166,0-1 0,0-2 0,0-1 1,51-7-1,-71 4 49,0 0-1,1-1 1,-1 0 0,-1-2-1,1 0 1,-1-1 0,0 0-1,0-2 1,-1 1 0,0-2 0,17-14-1,-26 18 215,-1 0-1,-1 0 1,1 0 0,-1 0-1,0-1 1,0 1-1,-1-1 1,0 0-1,0 0 1,-1-1 0,0 1-1,0 0 1,-1-1-1,1 1 1,-2-1 0,1 0-1,-1 1 1,0-1-1,-1 1 1,0-1-1,-2-12 1,2 19-44,1 1 0,0-1 0,0 0 0,-1 0 0,1 0 0,0 1 0,-1-1 0,1 0 0,-1 0 0,1 1 0,-1-1 0,0 0 0,1 1 0,-1-1 0,1 1-1,-1-1 1,0 1 0,0-1 0,1 1 0,-1-1 0,0 1 0,0 0 0,1-1 0,-1 1 0,0 0 0,-1-1 0,-31 1 239,23 1-296,1 1 1,-1 1-1,0 0 1,-12 5-1,12-3 10,1 0-1,-1 1 1,1 0 0,0 0-1,0 1 1,-13 14 0,19-16 2,-1-1 0,0 1 0,1 0 0,0 0 0,0 0 0,1 0 0,0 1 0,0-1 0,0 1 0,0-1 0,1 1 0,0-1 0,0 1 1,0 0-1,1 6 0,-1-8-13,1 0 0,0 0 1,0 1-1,1-1 1,-1 0-1,1 0 0,0 0 1,3 7-1,-3-9 3,1 0 0,-1 0 0,1 0 1,0-1-1,0 1 0,0-1 0,0 1 0,0-1 0,0 0 0,0 1 0,0-1 1,1 0-1,-1-1 0,0 1 0,1 0 0,3 0 0,43 8-142,1-1 0,0-3-1,0-2 1,69-5 0,-44 2-358,-53 0-213,1 0 0,-1-2 1,1 0-1,-1-1 0,40-12 0,-45 7-2812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9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19273,'0'0'3265,"0"108"-3185,0-76-48,4-4 0,1-3-32,4-5 0,-5-2-1008,13-8-2162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49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16520,'0'0'5282,"26"-2"-5282,0 23 64,0 7 64,10 2 32,-10 1-80,-9 3-64,-8-3-16,-9-1-48,0-3-576,0-13-1777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0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15831,'0'0'5752,"43"-7"-5728,136-19-24,-172 25-2,1 0 0,0 1 0,0 0-1,0 1 1,0 0 0,-1 0 0,1 1 0,0 0 0,13 5-1,-16-5-5,-1 0 0,-1 1 1,1-1-1,0 1 0,0 0 0,-1 0 0,0 0 0,0 0 0,1 1 0,-2-1 0,1 1 0,4 7 0,-3-1-12,0-1 1,-1 1-1,-1 0 0,1 0 1,-1 1-1,-1-1 0,0 0 1,-1 1-1,0-1 0,-2 17 1,1-19 18,0-1-1,-1 0 1,1 0 0,-2 0 0,1 0-1,-1-1 1,0 1 0,0-1 0,-1 1 0,0-1-1,0 0 1,-1 0 0,-5 5 0,2-2 9,-1-1 0,0 0 0,-1 0 0,0-1 0,0 0 0,-1-1 1,-14 7-1,24-13 56,3-5-69,-1 1 0,1-1-1,0 0 1,0 0 0,1 1 0,0 0 0,-1-1 0,1 1 0,1 0 0,-1 0 0,0 0-1,1 1 1,0-1 0,5-3 0,4-5-140,29-31-470,6-3 5,-2-3-1,57-79 1,-100 124 810,0 0 1,-1 0 0,0-1-1,0 1 1,0 0-1,0-1 1,-1 1 0,0-1-1,0 0 1,1-9-1,-2 13 718,-3 4-507,-11 13-344,-1 1 36,0 1-1,-18 27 1,29-38-91,0 0 0,0 1 0,1-1 1,0 1-1,0 0 0,1-1 0,0 1 1,0 1-1,1-1 0,0 15 0,1-7-7,-1-7-3,1-1 1,1 1 0,-1 0 0,4 12 0,-3-17-10,0-1 1,0 0 0,1 0-1,-1 0 1,1 0 0,0 0-1,0 0 1,0 0-1,0 0 1,1-1 0,-1 1-1,1-1 1,-1 0-1,6 4 1,2 0-94,1 0 0,0 0 0,0-1 1,1 0-1,-1-1 0,22 5 0,41 3-3616,-13-9-5710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0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1 224,'0'0'17480,"27"6"-17298,5 1-84,44 17 1,-73-23-55,-1 0-1,0 0 1,0 1 0,-1-1-1,1 1 1,0-1 0,0 1 0,-1 0-1,1-1 1,-1 1 0,1 0-1,-1 0 1,0 0 0,0 0-1,0 0 1,0 0 0,0 0-1,0 1 1,0-1 0,-1 0 0,1 1-1,-1-1 1,0 0 0,0 1-1,0 3 1,0 0 122,0 0 0,-1-1 0,0 1 1,0-1-1,-1 1 0,1-1 0,-5 10 0,1-9-41,1 1 0,-1-1 0,0 0 0,0-1 0,-1 1 0,-11 8 0,-22 24 403,39-37-526,0-1-1,-1 0 0,1 0 0,0 1 0,0-1 0,0 0 1,-1 0-1,1 1 0,0-1 0,0 0 0,0 1 0,0-1 1,0 0-1,-1 0 0,1 1 0,0-1 0,0 0 0,0 1 1,0-1-1,0 0 0,0 1 0,0-1 0,0 0 0,0 1 1,0-1-1,0 0 0,0 1 0,1-1 0,-1 0 0,0 1 1,0-1-1,0 0 0,0 1 0,0-1 0,1 0 1,-1 0-1,0 1 0,0-1 0,1 0 0,-1 0 0,0 1 1,0-1-1,1 0 0,-1 0 0,0 0 0,1 0 0,-1 1 1,0-1-1,0 0 0,1 0 0,-1 0 0,0 0 0,1 0 1,-1 0-1,0 0 0,1 0 0,40 2-471,1-3 0,-1-1 0,0-2 0,56-13 0,-28-4-2678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0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19097,'0'0'2737,"35"136"-2673,-35-92-16,-4-1-48,-31-1-384,-14-7-2593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19449,'0'0'4103,"30"-6"-4036,101-15-8,-122 20-65,1 0 0,-1 0 0,1 1 0,-1 0 0,1 0 0,-1 1 0,0 1 0,1 0 0,-1 0 0,0 0 0,0 1 1,0 1-1,-1-1 0,1 2 0,-1-1 0,10 8 0,-12-8-4,-1 1-1,0 0 1,0 0 0,-1 1-1,1-1 1,-1 1 0,0 0-1,-1 0 1,0 1 0,0-1 0,0 1-1,0-1 1,-1 1 0,0 0-1,-1 0 1,0 0 0,0 0-1,0 0 1,-1 9 0,1-9 4,-1 0 0,-1 0-1,1 0 1,-1-1 0,0 1 0,-1 0 0,-2 9 0,2-12 11,0-1 0,-1 1 0,1-1 0,-1 0 0,1 0 0,-1 0 0,0 0 0,0 0 0,0-1 0,-1 1 0,1-1 0,0 0 0,-1 0 0,-5 2 0,9-28 94,0 19-126,1 0 0,0 0 0,0-1 0,0 1 0,0 0 0,1 0-1,0 0 1,0 0 0,0 0 0,1 1 0,0-1 0,-1 1 0,8-8 0,4-4-134,1 1 0,21-16 0,3-4-116,-28 24 186,46-49-472,-54 56 579,0 0 0,0 0-1,0 0 1,0-1-1,-1 1 1,0-1-1,1 0 1,-2 0 0,1 0-1,-1 0 1,1 0-1,0-8 1,-2 12 880,0 14-671,-6 48-277,3-50 51,1 0-1,1 1 0,0-1 0,0 1 1,1-1-1,1 0 0,0 1 0,0-1 1,1 0-1,1 0 0,5 15 1,-2-17-12,0 0 1,0 0-1,1-1 1,1 0 0,-1 0-1,1-1 1,0 0-1,1-1 1,0 1 0,16 8-1,-5-5-400,0-1 0,0 0 0,0-2 0,29 8 1,14-3-3022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4626,'0'0'13433,"19"-6"-13169,6-4-213,-15 6-34,-1 1 0,1 0 0,0 0 1,0 1-1,0 0 0,0 0 0,1 1 0,19 1 0,-29 1-35,1-1 0,-1 1 0,0-1 0,1 1 0,-1-1 0,0 1 0,0 0 0,1 0 0,-1 0 0,0 0 0,0 0 0,0 0 0,0 0 0,0 0 0,0 0 0,0 1 0,-1-1 0,1 0 0,0 0 0,-1 1 0,1-1 0,-1 0 0,1 1 0,-1-1 0,0 1 0,1-1 0,-1 1 0,0-1-1,0 1 1,0 2 0,0 0 13,1 1-1,-1-1 0,0 1 1,-1 0-1,1-1 0,-1 1 0,0-1 1,0 1-1,-3 8 0,2-11 0,0 1 1,0 0-1,-1-1 0,1 1 0,-1-1 1,1 0-1,-1 0 0,0 0 0,-4 3 1,-15 11-186,22-16 191,-1 1-1,1-1 1,0 0-1,0 0 1,0 1-1,-1-1 1,1 0 0,0 0-1,0 1 1,0-1-1,-1 0 1,1 0-1,0 1 1,0-1-1,0 0 1,0 1 0,0-1-1,0 0 1,0 0-1,0 1 1,0-1-1,0 0 1,0 1-1,0-1 1,0 0 0,0 1-1,0-1 1,0 0-1,0 1 1,0-1-1,0 0 1,0 0-1,1 1 1,-1-1 0,0 0-1,0 1 1,0-1-1,1 0 1,-1 0-1,0 0 1,0 1-1,0-1 1,1 0 0,-1 0-1,0 0 1,0 1-1,1-1 1,-1 0-1,0 0 1,1 0-1,-1 0 1,0 0 0,1 0-1,-1 0 1,0 0-1,0 0 1,1 0-1,0 0 1,21 4 22,-18-4-13,-3 0 20,17 2 39,0 1 1,-1 0-1,32 10 1,-46-11-40,0-1-1,0 0 1,0 1 0,0-1-1,0 1 1,0 0 0,0 0-1,0 0 1,-1 1 0,1-1 0,-1 1-1,4 4 1,-5-6 18,-1 1 0,1 0-1,0 0 1,-1 0 0,1-1 0,-1 1 0,0 0 0,0 0-1,0 0 1,0 0 0,0 0 0,0 0 0,0 0 0,0 0-1,-1-1 1,1 1 0,-1 0 0,1 0 0,-1 0-1,0-1 1,0 1 0,0 0 0,0-1 0,-2 4 0,-4 1 116,0 1 1,0-1-1,0-1 1,-1 1-1,0-1 0,0-1 1,0 1-1,-1-2 1,0 1-1,1-1 1,-11 3-1,-5 2-1,-68 25 70,90-32-605,24-18-16259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1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19209,'0'0'2673,"0"101"-2465,0-57-112,0-5-64,0 0 96,-9-1-128,-17-1-448,4-5-2177,4-10-4643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2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18536,'0'0'2033</inkml:trace>
  <inkml:trace contextRef="#ctx0" brushRef="#br0" timeOffset="1">566 26 13830,'0'0'8900,"122"-20"-11477,-69 14-1713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2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16343,'0'0'3858</inkml:trace>
  <inkml:trace contextRef="#ctx0" brushRef="#br0" timeOffset="1">618 30 20201,'0'0'4146,"57"-15"-5218,-13 11-449,9-6-3601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0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4 423 10021,'0'0'7150,"-3"0"-6201,250 6 391,543-32-580,216-12-651,-197 9-10,466-34-72,-1034 50-10,602-40-531,1072-33 322,-860 68 179,-658-6-54,-165 7-26,151-15-275,-326 28 540,-27 1 584,-62 2-508,28 1-294,-4 1-406,1-1-1,0 0 0,-1-1 0,1 0 0,0 0 1,0-1-1,-9-2 0,-4-9-6644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19465,'0'0'2897,"22"89"-3025,-61-42-624,-27 2-3154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3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15863,'0'0'4226,"38"-5"-3695,126-16-125,-156 20-385,27-3 137,47 1-1,-76 3-152,1 1 1,0-1-1,-1 2 0,1-1 1,-1 1-1,1 0 0,-1 0 1,0 1-1,0 0 0,0 0 1,6 4-1,-7-3-11,-1 1 0,0 0-1,0 0 1,0 0 0,0 0 0,-1 1 0,0-1 0,0 1 0,-1 0 0,0 0-1,0 0 1,0 0 0,0 0 0,-1 1 0,0-1 0,-1 0 0,1 1 0,-1-1-1,0 0 1,-1 1 0,0-1 0,0 0 0,0 1 0,-1-1 0,1 0 0,-4 7-1,-1-4 26,0-1 0,-1 0 0,1 0 0,-1 0 0,-1-1 0,1 0-1,-1-1 1,-1 1 0,-9 4 0,-11 7 170,-47 21-1,65-34-62,-13 5 44,23-10-131,1 0 0,0 0-1,-1 0 1,1 0-1,-1 0 1,1 0-1,-1 0 1,1 0 0,-1 0-1,1 0 1,-1-1-1,1 1 1,-1 0 0,1 0-1,0 0 1,-1-1-1,1 1 1,-1 0 0,1-1-1,0 1 1,-1 0-1,1-1 1,0 1 0,0-1-1,-1 1 1,1 0-1,0-1 1,0 1-1,0-1 1,-1 1 0,1-1-1,0 1 1,0-1-1,0 1 1,0-1 0,0 1-1,0-1 1,0 1-1,0-1 1,0 1 0,0 0-1,0-1 1,0 1-1,0-1 1,1-5-53,-1 0 0,1 0 1,0 0-1,1 0 0,0 0 0,-1 0 0,2 1 1,-1-1-1,1 1 0,-1 0 0,2-1 0,-1 1 1,0 1-1,1-1 0,7-7 0,7-5-104,1 1-1,33-22 0,-6 4-27,-12 6 102,-2-1 1,29-34-1,-61 64 160,-10 9-49,1 1 0,1 0-1,0 1 1,1 0 0,0 0 0,0 0 0,-8 26 0,13-29-63,0 0 0,1 0 0,0 1 0,0-1 0,1 0 0,0 1 0,1-1 0,0 0 0,4 18 0,-3-22-9,1 0 0,-1 0 1,1 0-1,-1-1 1,2 1-1,-1-1 0,0 0 1,1 0-1,0 0 1,0 0-1,0 0 0,0-1 1,0 0-1,1 0 1,-1 0-1,1-1 0,0 1 1,6 1-1,11 4-330,0-1 0,1-2 0,-1 0 0,2-1-1,-1-1 1,0-1 0,27-2 0,28 1-2904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4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10565,'0'0'9498,"30"6"-9253,90 22-144,-116-27-93,-1 0 1,1 0-1,0 1 0,-1-1 0,0 1 0,1 0 0,-1 0 1,0 0-1,0 0 0,0 0 0,0 1 0,-1 0 0,1-1 0,-1 1 1,1 0-1,-1 0 0,0 1 0,0-1 0,0 0 0,-1 1 1,1-1-1,1 5 0,-2 1 27,1-1 1,-2 0 0,1 1-1,-1-1 1,0 1-1,-2 14 1,1-13 26,0-7-53,1-1 1,0 0-1,-1 0 0,1 0 0,-1 0 0,1 0 1,-1 0-1,0 0 0,0 0 0,0 0 0,0 0 1,0 0-1,0-1 0,-1 1 0,1 0 0,-1-1 1,1 1-1,-1-1 0,0 1 0,1-1 0,-1 0 1,0 0-1,0 0 0,0 0 0,0 0 0,0 0 1,0 0-1,-2 0 0,4-23 773,0 16-764,-1-1 1,2 1-1,-1-1 0,1 1 1,0 0-1,1-1 1,-1 1-1,1 0 1,0 0-1,1 0 0,0 0 1,0 0-1,0 0 1,0 1-1,1-1 0,0 1 1,0 0-1,1 1 1,-1-1-1,8-5 1,62-46 287,-66 51-186,-8 5-110,1-1-1,-1 1 1,1 0 0,-1 0-1,1 0 1,-1 0-1,1 0 1,-1 0-1,1 0 1,-1 0-1,1 0 1,-1 0-1,1 1 1,-1-1-1,1 0 1,-1 0-1,1 0 1,-1 1-1,1-1 1,-1 0 0,1 1-1,-1-1 1,0 0-1,1 1 1,-1-1-1,1 0 1,-1 1-1,0-1 1,1 1-1,-1-1 1,0 0-1,0 1 1,1 0-1,11 19-57,-10-15 79,13 23 49,16 42-1,5 10 24,-21-64-1587,-8-11-3331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4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19897,'0'0'3850,"10"8"-3794,19 14-25,-2 1 1,0 0-1,-2 2 1,0 2-1,-2 0 1,-1 1-1,31 53 1,-42-61-15,0 0 1,-1 1-1,-2 1 1,0-1-1,-1 2 1,-1-1-1,-1 0 1,-1 1-1,-1 0 0,-2 0 1,0 0-1,-1 0 1,-5 35-1,2-45-21,0 0-1,-2 0 1,1 0-1,-2-1 1,0 0-1,-13 21 1,-18 39-133,37-69-117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5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16984,'0'0'3036,"12"-18"-2516,39-52-189,-34 53 443,-7 19-597,-4 20-323,-6-21 216,11 54 9,-6-27-52,1-1 0,1 0 0,13 31 0,-19-55-39,1-1 1,-1 0 0,1 0 0,0 0-1,-1 0 1,1 0 0,0 0 0,0 0-1,1 0 1,-1-1 0,0 0-1,1 1 1,-1-1 0,0 0 0,1 0-1,-1 0 1,1 0 0,0 0 0,-1-1-1,1 1 1,0-1 0,-1 0-1,1 0 1,0 0 0,0 0 0,-1 0-1,5-1 1,1 0-4,1-1 0,-1 1 0,1-1 0,-1-1 1,0 0-1,0 0 0,13-7 0,-4-2 8,1-1 1,-2-1-1,0-1 1,22-25-1,0 1-6,-38 39 17,0-1-1,0 1 0,0 0 1,1-1-1,-1 1 0,0 0 0,0 0 1,1-1-1,-1 1 0,0 0 0,0-1 1,1 1-1,-1 0 0,0 0 0,1 0 1,-1-1-1,0 1 0,1 0 0,-1 0 1,0 0-1,1 0 0,-1 0 1,0 0-1,1 0 0,-1 0 0,1 0 1,-1 0-1,0 0 0,1 0 0,-1 0 1,0 0-1,1 0 0,-1 0 0,0 0 1,1 0-1,-1 0 0,0 0 0,1 1 1,-1-1-1,0 0 0,1 0 0,-1 0 1,0 1-1,1-1 0,-1 0 1,0 0-1,0 1 0,1-1 0,-1 0 1,0 1-1,0-1 0,0 0 0,1 1 1,4 22 113,-5-20-144,4 57 205,-4 92-1,-1-142-169,-1 0-1,0-1 1,0 1-1,-1-1 1,0 1 0,-1-1-1,0 0 1,0 0-1,-1-1 1,0 1 0,-1-1-1,0 0 1,0-1-1,0 1 1,-1-1-1,0-1 1,-1 1 0,1-1-1,-1 0 1,0-1-1,-1 0 1,-11 6-1,0-1 59,0-1 0,-1-1 0,0-1 0,-1 0 0,0-2 0,0 0 0,0-2 0,-43 2 0,64-5-67,-1 0 0,1 0-1,-1 0 1,1 0 0,-1 0-1,1 0 1,-1-1 0,1 1-1,-1-1 1,1 1 0,-1-1-1,1 1 1,0-1 0,-1 0 0,1 0-1,0 0 1,0 0 0,-1 0-1,1 0 1,0 0 0,-1-2-1,0 1-157,1-1-1,0 0 1,0 1 0,0-1-1,0 0 1,1 1-1,-1-1 1,1 0-1,0 0 1,0 0 0,0-3-1,0-17-2332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6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17880,'0'0'4880,"0"0"-4875,0 0 0,1 1 0,-1-1 0,0 0 0,0 0 1,1 0-1,-1 0 0,0 0 0,1 0 0,-1 0 0,0 0 0,0 0 1,1 0-1,-1 0 0,0 0 0,1 0 0,-1-1 0,0 1 0,0 0 1,1 0-1,-1 0 0,0 0 0,0 0 0,1 0 0,-1-1 0,0 1 1,0 0-1,1 0 0,-1 0 0,0-1 0,0 1 0,0 0 0,0 0 1,1-1-1,-1 1 0,0 0 0,0-1 0,0 1 0,0 0 0,0 0 1,0-1-1,0 1 0,0 0 0,0-1 0,0 1 0,0 0 0,0 0 0,0-1 1,0 1-1,0 0 0,0-1 0,0 1 0,0 0 0,0 0 0,0-1 1,0 1-1,0 0 0,-1 0 0,1-1 0,0 1 0,0 0 0,0 0 1,0-1-1,-1 1 0,1 0 0,0 0 0,-1-1 0,600 1-362,-553-3-540,-45 3 892,-1-1 0,0 1 0,0 0-1,1 0 1,-1-1 0,0 1 0,0 0-1,1 0 1,-1-1 0,0 1 0,0 0-1,0-1 1,0 1 0,0 0 0,1-1-1,-1 1 1,0 0 0,0-1 0,0 1-1,0 0 1,0-1 0,0 1 0,0 0-1,0-1 1,0 1 0,0 0 0,0-1-1,-1 1 1,1 0 0,0-1 0,0 1-1,0 0 1,0 0 0,0-1 0,-1 1-1,1 0 1,0-1 0,0 1 0,0 0-1,-1 0 1,1 0 0,0-1 0,0 1-1,-1 0 1,1 0 0,0 0 0,-1-1-1,-11-12 42,-24-7 64,30 18-43,1 0 0,0-1 0,-1 0 0,1 0 0,0-1 0,0 1 0,1-1 0,-1 0 0,1 0 0,0 0 0,0-1 0,-4-6 0,8 11-55,0 0 1,0 0-1,-1 0 1,1-1 0,0 1-1,0 0 1,0 0-1,0 0 1,0-1 0,0 1-1,0 0 1,0 0-1,0-1 1,0 1 0,0 0-1,0 0 1,0-1-1,0 1 1,0 0-1,0 0 1,0-1 0,0 1-1,0 0 1,0 0-1,0 0 1,0-1 0,0 1-1,0 0 1,1 0-1,-1-1 1,0 1 0,0 0-1,0 0 1,0 0-1,1 0 1,-1-1 0,0 1-1,0 0 1,0 0-1,1 0 1,-1 0-1,0 0 1,0 0 0,0 0-1,1-1 1,-1 1-1,0 0 1,0 0 0,1 0-1,-1 0 1,0 0-1,0 0 1,1 0 0,-1 0-1,0 0 1,0 0-1,1 0 1,-1 0 0,0 1-1,0-1 1,0 0-1,1 0 1,-1 0-1,0 0 1,0 0 0,1 0-1,-1 0 1,0 1-1,0-1 1,17 5 34,-14-3-49,0 0-1,0 0 1,-1 0 0,1 1-1,0-1 1,-1 1-1,1-1 1,-1 1-1,0 0 1,0 0-1,0 0 1,-1 0 0,1 0-1,0 0 1,-1 1-1,0-1 1,0 0-1,0 1 1,0-1-1,0 7 1,0 9-227,0 0-1,-3 35 1,0-13-254,3-10-2074,3-3-3542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6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43 253 15783,'0'0'5581,"-7"5"-5290,-22 18-64,29-23-216,-1 0 0,1 0-1,0 1 1,-1-1 0,1 0 0,0 0-1,0 0 1,-1 0 0,1 0-1,0 0 1,0 0 0,-1 0 0,1 1-1,0-1 1,0 0 0,-1 0 0,1 0-1,0 1 1,0-1 0,0 0 0,-1 0-1,1 1 1,0-1 0,0 0 0,0 0-1,0 1 1,0-1 0,-1 0 0,1 0-1,0 1 1,0-1 0,0 0 0,0 1-1,0-1 1,0 0 0,0 1 0,0-1-1,0 0 1,0 0 0,0 1 0,0-1-1,1 0 1,-1 1 0,0-1 0,0 0-1,0 0 1,0 1 0,0-1 0,0 0-1,1 0 1,-1 1 0,0-1 0,17 1 247,-11-1-304,326-4 207,586-82 1,-870 79-302,-17 4 31,0-2 1,0-1-1,39-13 1,-69 19 108,0-1 1,0 1-1,0-1 0,0 1 1,1-1-1,-1 0 0,0 1 1,0-1-1,0 0 0,-1 0 1,1 0-1,0 0 0,0 0 1,0 0-1,-1 0 0,1 0 1,0 0-1,-1 0 0,1 0 1,-1 0-1,1 0 0,-1-1 1,0 1-1,1 0 0,-1 0 1,0-1-1,0 1 0,0 0 1,0 0-1,0-1 1,0 1-1,0 0 0,0 0 1,-1-1-1,0-1 0,0 0 10,0 0-1,0 0 1,0 0-1,-1 1 1,1-1-1,-1 0 1,0 1-1,0-1 1,0 1-1,0-1 1,0 1-1,-3-3 1,-55-30 159,44 27-58,1 0-1,0-2 1,-22-17-1,37 26 218,27 4-349,-19-1 15,0 0 1,0 1 0,-1-1-1,1 2 1,-1-1 0,0 1-1,0 1 1,0-1 0,-1 1-1,0 0 1,0 0 0,0 1-1,0 0 1,-1 0 0,0 0-1,0 1 1,-1 0 0,1 0-1,2 8 1,-4-10-67,-1 0 0,-1 1 0,1-1 1,-1 0-1,0 1 0,0 0 0,-1-1 0,1 1 0,-1-1 0,0 1 1,-1-1-1,0 1 0,1-1 0,-2 1 0,1-1 0,-1 1 1,1-1-1,-2 0 0,1 0 0,0 0 0,-1 0 0,0 0 0,0-1 1,-1 1-1,1-1 0,-1 0 0,0 0 0,-7 6 0,-58 41-2523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7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18392,'0'0'4290,"-118"144"-3713,109-55-225,9 13-144,0 11-32,39 7 48,23 0-192,17-7 0,13-17-32,8-13 0,10-20-320,4-19-1009,-18-27-992,-25-17-4898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7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17016,'0'0'5053,"16"-12"-4752,54-35-146,-70 46-152,1 0-1,0 0 1,0 1-1,0-1 1,0 0 0,0 1-1,0-1 1,0 1-1,0-1 1,0 1 0,0 0-1,0-1 1,0 1-1,0 0 1,0 0 0,0-1-1,0 1 1,0 0-1,0 0 1,1 0 0,-1 1-1,0-1 1,0 0-1,0 0 1,0 0 0,0 1-1,0-1 1,0 1-1,2 0 1,4 22-4,-5-16 9,13 55 69,-10-41-55,0 0 0,1 0 0,2 0 0,18 39 0,-25-59-63,0 1-1,0-1 1,0 1-1,0-1 1,0 0-1,0 1 0,0-1 1,0 0-1,1 0 1,-1 1-1,0-1 1,1 0-1,-1 0 1,1-1-1,-1 1 1,1 0-1,-1 0 1,1-1-1,0 1 1,-1-1-1,1 1 1,0-1-1,2 0 1,-1 0-42,-1-1 1,1 1 0,-1-1 0,1 0-1,-1 0 1,0 0 0,1 0 0,-1 0-1,0 0 1,0-1 0,1 1 0,-1-1-1,3-3 1,3-4-183,0 0-1,-1 0 1,0-1 0,-1 0-1,9-17 1,-6 7 147,-5 11 92,0-1 0,1 1 0,0 0-1,0 1 1,12-15 0,-17 23 34,0 0 0,0 0 0,0 0 0,0-1-1,0 1 1,0 0 0,1 0 0,-1 0 0,0 0 0,0-1 0,0 1 0,0 0 0,1 0 0,-1 0-1,0 0 1,0 0 0,0 0 0,1 0 0,-1-1 0,0 1 0,0 0 0,0 0 0,1 0 0,-1 0-1,0 0 1,0 0 0,0 0 0,1 0 0,-1 0 0,0 0 0,0 0 0,1 0 0,-1 0 0,0 0 0,0 1-1,0-1 1,1 0 0,-1 0 0,0 0 0,0 0 0,0 0 0,1 0 0,-1 0 0,0 1 0,0-1-1,0 0 1,0 0 0,0 0 0,1 0 0,-1 1 0,0-1 0,0 0 0,0 0 0,0 0 0,0 1-1,0-1 1,0 0 0,0 0 0,0 1 0,0-1 0,0 0 0,0 0 0,0 0 0,0 1 0,0-1-1,0 0 1,0 0 0,0 1 0,0-1 0,0 22-62,0-18 129,0 20 318,0 0 1,-6 32 0,4-48-325,0 1 0,-1-1 0,0 1 0,0-1 1,-1 0-1,0 0 0,0 0 0,-1 0 0,-9 11 0,3-6 10,0 1 0,-2-1 0,1-1 0,-2 0 0,-22 15 0,27-22 10,0 0 0,-1 0 0,1-1 0,-1 0 0,0-1 0,0 0 0,0-1 0,0 0 0,0-1 0,-1 0 0,-11 0 0,13-1-135,-24-1 402,32 1-410,0 0 0,0-1 1,0 1-1,0 0 1,0 0-1,1-1 0,-1 1 1,0 0-1,0-1 1,1 1-1,-1-1 0,0 1 1,0-1-1,1 0 1,-1 1-1,1-1 0,-1 1 1,1-1-1,-1 0 1,1 0-1,-1 1 0,1-1 1,-1 0-1,1 0 1,0 0-1,-1 1 0,1-1 1,0 0-1,0 0 1,0 0-1,0-1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7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18681,'0'0'4177,"5"97"-3920,3-69-145,6-3-16,-6 3-80,10-4-16,-5 1-497,-9-7-1055,-4-8-6148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1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17112,'0'0'6035,"0"-2"-5955,5 2-1217,3 0-640,1 12-1552,0 3-193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8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16632,'0'0'5938,"0"121"-5698,0-82-192,-9-3 0,0-5-48,9-3-16,-8-8-32,8-3-496,0-9-832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9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18312,'0'0'4112,"13"-4"-3766,-5 2-321,-5 1-22,0 0-1,0 0 0,0 0 0,0 0 0,0 0 1,0 1-1,0-1 0,0 1 0,0 0 0,0 0 1,0 0-1,0 0 0,0 0 0,0 1 0,0-1 1,0 1-1,0 0 0,0 0 0,0 0 1,-1 0-1,1 1 0,0-1 0,-1 1 0,1 0 1,-1-1-1,1 1 0,-1 0 0,0 1 0,0-1 1,2 3-1,46 78 294,-37-59-285,1 0-1,1-1 1,19 21 0,-32-42-25,0 0-1,1 0 1,-1 0 0,1-1 0,-1 1 0,1-1 0,0 0 0,0 0 0,-1 0 0,1 0 0,0 0-1,0-1 1,0 0 0,0 1 0,0-1 0,0 0 0,0 0 0,0 0 0,0-1 0,0 1 0,0-1 0,0 1-1,0-1 1,-1 0 0,1 0 0,0-1 0,2 0 0,9-5 15,0 0 1,-1-1-1,19-13 0,-13 7-44,-2 0 1,0-2-1,0 0 0,24-30 1,-41 45 40,0 1 0,0 0 0,0-1 1,0 1-1,0-1 0,1 1 0,-1 0 1,0-1-1,0 1 0,1 0 0,-1-1 1,0 1-1,0 0 0,1 0 0,-1-1 0,0 1 1,1 0-1,-1 0 0,0 0 0,1-1 1,-1 1-1,1 0 0,-1 0 0,0 0 1,1 0-1,-1 0 0,0 0 0,1 0 1,-1-1-1,1 1 0,-1 0 0,1 1 0,-1-1 1,0 0-1,1 0 0,-1 0 0,1 0 1,5 18-115,-6 39-50,0-45 189,1 0-12,-1 0-1,0 0 1,-1 0-1,0 0 1,-1 0-1,0 0 1,-1 0-1,0-1 1,-1 1-1,0-1 1,-1 0-1,0 0 1,-1 0-1,0-1 1,-1 0-1,-12 14 1,8-10-1,0-1 1,-1-1-1,-1 0 1,0-1-1,-1 0 1,0-1-1,0-1 1,-1 0-1,-1-1 1,1 0-1,-1-2 1,-24 8-1,40-14-1,-1 0-1,0 1 1,1-1 0,-1 0-1,0 0 1,0 0 0,1 0-1,-1 0 1,0 0-1,1 0 1,-1 0 0,0 0-1,0 0 1,1-1 0,-1 1-1,0 0 1,1 0 0,-1-1-1,0 1 1,1 0 0,-1-1-1,0 1 1,1 0 0,-1-1-1,1 1 1,-1-1 0,1 0-1,-1 1 1,1-1-1,-1 1 1,1-1 0,-1 1-1,1-1 1,0 0 0,-1 1-1,1-1 1,0-1 0,1-28-5767,6 13-8745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9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18921,'0'0'2764,"29"4"-2676,3 0-79,53 16 0,-83-20-2,0 2 0,0-1 0,0 0 0,0 0 0,0 1 0,0-1-1,0 1 1,0-1 0,-1 1 0,1 0 0,-1 0 0,1 0 0,-1 0 0,0 0-1,0 0 1,1 0 0,-2 0 0,1 0 0,0 1 0,0-1 0,-1 0-1,1 1 1,-1-1 0,1 0 0,-1 1 0,0-1 0,0 0 0,0 1 0,-1-1-1,1 1 1,0-1 0,-1 0 0,-1 4 0,1 8 101,1-8-65,-1 1 0,1-1-1,-1 0 1,0 0 0,-1 0 0,1 0 0,-1 0 0,-1 0 0,1 0 0,-1 0 0,-4 7-1,-3 0 91,0-1 0,-23 23-1,20-22-32,1 0-1,-16 23 1,27-36-93,1 0-7,1 0 0,-1 0 0,0 0-1,0 0 1,0 0 0,1 0 0,-1 0 0,0 0 0,0 0 0,1 0-1,-1 0 1,0 0 0,0 0 0,0 0 0,1 0 0,-1 0 0,0 0-1,0 0 1,1 0 0,-1 0 0,0 0 0,0 0 0,0 0 0,1 0-1,-1 1 1,0-1 0,0 0 0,0 0 0,1 0 0,-1 0 0,0 0-1,0 1 1,0-1 0,0 0 0,0 0 0,1 0 0,-1 1 0,0-1-1,0 0 1,0 0 0,0 0 0,0 1 0,0-1 0,0 0 0,0 0-1,0 1 1,0-1 0,0 0 0,0 0 0,0 1 0,0-1 0,0 0-1,0 0 1,0 0 0,0 1 0,0-1 0,0 0 0,0 0 0,0 1-1,0-1 1,-1 0 0,1 0 0,0 0 0,0 1 0,0-1 0,-1 0-1,33-2-183,0-1 0,0-2 0,-1-1 0,39-13-1,13-9-4792,-37 8-7600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5:59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21178,'0'0'1216,"26"138"-1104,-26-99-96,0 3-16,-26-1-224,-9-1-864,-5-3-2514,-4-7-13366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0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16632,'0'0'5781,"8"1"-5560,-6-1-224,1 1 0,0-1 0,0 1-1,0 0 1,-1-1 0,1 1 0,0 1 0,-1-1-1,1 0 1,-1 1 0,1-1 0,-1 1-1,0 0 1,1-1 0,-1 1 0,0 0 0,2 3-1,0 1 7,0 1-1,0 0 1,0 0 0,-1 0-1,1 0 1,2 11-1,-5-14 4,19 43 21,-19-46-77,1 1 1,-1 0-1,0-1 1,1 1-1,-1-1 1,1 1-1,0-1 0,0 0 1,-1 1-1,1-1 1,0 0-1,0 0 1,0-1-1,0 1 0,0 0 1,0-1-1,0 1 1,1-1-1,-1 1 0,3-1 1,5 0-242,-1 0 0,0 0 1,0-1-1,0-1 0,0 1 0,0-1 1,0-1-1,-1 0 0,1 0 0,-1-1 1,12-6-1,-7 1-113,0 0-1,0-1 1,-1-1 0,0 0-1,16-21 1,-28 32 473,0 0-1,0 0 1,1 0-1,-1 0 1,0 1 0,0-1-1,1 0 1,-1 0-1,0 0 1,0 0-1,1 0 1,-1 0-1,0 0 1,0 0 0,0 0-1,1 1 1,-1-1-1,0 0 1,0 0-1,0 0 1,0 1-1,1-1 1,-1 0 0,0 0-1,0 0 1,0 1-1,0-1 1,0 0-1,0 0 1,1 0-1,-1 1 1,0-1 0,0 0-1,0 0 1,0 1-1,0-1 1,0 0-1,0 0 1,0 1-1,0-1 1,0 0 0,0 0-1,0 1 1,0-1-1,-1 0 1,1 0-1,0 1 1,3 30 973,-4 34-271,-2-57-717,1 0 1,-1 0-1,-1 0 0,0 0 1,0 0-1,0-1 1,-1 0-1,0 0 0,-1 0 1,1-1-1,-1 1 0,0-1 1,-1-1-1,-12 10 1,1-3-5,-1 0 1,0-1 0,-1 0 0,-33 11 0,30-19-4349,6-3-1948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0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17448,'0'0'3175,"17"9"-2994,50 30-234,-65-37 53,0 0 1,-1 0-1,1 0 0,-1 0 1,1 0-1,-1 0 0,0 1 1,1-1-1,-1 1 1,0-1-1,-1 1 0,1-1 1,0 1-1,-1 0 0,0-1 1,1 1-1,-1 0 1,0-1-1,0 1 0,-1 0 1,1-1-1,0 1 0,-1-1 1,0 1-1,1 0 0,-1-1 1,0 0-1,0 1 1,-1-1-1,1 1 0,0-1 1,-1 0-1,0 0 0,1 0 1,-3 2-1,-48 47 8,52-51-15,-1 1-1,1-1 0,0 0 1,0 1-1,-1-1 0,1 1 1,0-1-1,0 1 0,-1-1 1,1 1-1,0-1 0,0 1 1,0-1-1,0 1 1,0-1-1,0 1 0,0-1 1,0 1-1,0-1 0,0 1 1,0-1-1,0 1 0,0-1 1,1 1-1,-1-1 0,0 1 1,0-1-1,1 1 1,-1-1-1,0 1 0,0-1 1,1 0-1,-1 1 0,0-1 1,1 0-1,-1 1 0,1 0 1,17 10 113,-16-9-111,3 0 44,-1 0 1,1 1-1,-1 0 1,0 0-1,0 0 1,0 1 0,0-1-1,0 1 1,-1 0-1,0 0 1,1 0-1,-1 0 1,-1 1-1,1-1 1,-1 1-1,0 0 1,0 0 0,0 0-1,-1 0 1,1 0-1,-1 0 1,0 0-1,-1 0 1,0 0-1,1 0 1,-1 1-1,-1 5 1,0-8 5,-1 1 1,1 0-1,0-1 1,-1 1-1,0-1 1,0 0-1,0 1 1,0-1 0,0 0-1,-1 0 1,1 0-1,-1-1 1,0 1-1,0-1 1,0 1-1,0-1 1,0 0-1,-1 0 1,-6 3-1,2-1-489,0 0 0,0 0 1,0-1-1,-1 0 0,1 0 0,-1-1 0,0 0 1,-10 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0 16856,'0'0'3809,"27"115"-3568,-27-74-65,0-1-128,-27-1 112,-12-3-160,0-5-240,3-9-1233,10-12-2929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1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16119,'0'0'4018</inkml:trace>
  <inkml:trace contextRef="#ctx0" brushRef="#br0" timeOffset="1">610 7 18488,'0'0'1937,"180"-6"-17928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1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16744,'0'0'2241</inkml:trace>
  <inkml:trace contextRef="#ctx0" brushRef="#br0" timeOffset="1">763 40 14999,'0'0'1681</inkml:trace>
  <inkml:trace contextRef="#ctx0" brushRef="#br0" timeOffset="2">1201 0 15575,'0'0'1745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1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20537,'0'0'2385,"0"99"-2352,-13-56-33,-18 9 0,-26 13-641,-17 2-1824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7 14663,'0'0'7763,"-35"2"-7587,44-10-7779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2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1 166 17032,'0'0'3207,"12"-20"-2047,45-61-456,-53 75-637,1 1 0,0 0 0,0 0 0,1 0 0,-1 0 0,1 1 0,0 0 0,0 0 0,1 1 0,-1-1 0,1 1 0,0 1 0,0-1 0,-1 1 0,2 1 0,-1-1 0,10 0 0,-10 32-222,-6-23 153,3 37-50,-4-31 59,1 0 1,0 0-1,1 0 1,1 0-1,8 24 1,-10-34-34,0 0 0,1-1-1,-1 1 1,1-1 0,0 1 0,0-1 0,0 0 0,0 0 0,0 0 0,0 0 0,0 0 0,1 0 0,-1 0 0,1-1 0,-1 0 0,1 1 0,0-1 0,0 0 0,-1 0 0,1 0 0,0-1-1,0 1 1,0-1 0,0 1 0,0-1 0,0 0 0,0 0 0,0 0 0,0-1 0,0 1 0,0-1 0,2 0 0,-1-1 20,0 1 1,0-1-1,0 1 1,-1-1-1,1-1 0,0 1 1,-1 0-1,0-1 1,0 1-1,0-1 1,0 0-1,0 0 0,0-1 1,-1 1-1,1 0 1,-1-1-1,0 1 1,3-8-1,3-6 32,-1-1-1,8-30 1,-15 48-19,0 0 0,0 0 1,0-1-1,0 1 0,0 0 1,0 0-1,0-1 0,0 1 1,0 0-1,0 0 0,0 0 1,0-1-1,0 1 0,0 0 1,1 0-1,-1 0 0,0-1 1,0 1-1,0 0 0,0 0 1,1 0-1,-1-1 0,0 1 1,0 0-1,0 0 0,0 0 1,1 0-1,-1 0 0,0 0 1,0 0-1,1 0 0,-1-1 1,0 1-1,0 0 0,0 0 1,1 0-1,-1 0 0,0 0 1,0 0-1,1 0 0,7 9 47,5 15-78,-5 6 51,-1 0-1,-1 0 0,-1 1 0,-2-1 1,-2 56-1,-1-83-25,0 1 1,0-1 0,-1 1 0,0-1-1,0 1 1,0-1 0,0 0 0,0 1-1,-1-1 1,1 0 0,-1 0 0,0 0-1,0 0 1,0 0 0,0-1 0,-4 4-1,0 0 16,0-1-1,-1 0 0,0 0 0,0-1 0,0 0 1,-14 6-1,5-4 60,0 0 1,-1-1-1,0-1 0,1-1 1,-1-1-1,-24 2 0,4-9 510,36 5-637,0-1-1,0 1 1,0 0-1,1-1 1,-1 1 0,0 0-1,1-1 1,-1 1-1,0-1 1,1 0-1,-1 1 1,0-1-1,1 1 1,-1-1-1,1 0 1,-1 1-1,1-1 1,-1 0-1,1 0 1,0 1 0,-1-1-1,1 0 1,0 0-1,0 0 1,0 1-1,0-1 1,-1 0-1,1 0 1,0 0-1,0 0 1,0 1-1,1-1 1,-1 0-1,0 0 1,0 0 0,0 0-1,1 1 1,-1-1-1,1-1 1,7-3-4663,18 3-8775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18152,'0'0'4320,"11"1"-4280,-7-1-45,-1 0 0,1 1 1,-1-1-1,1 1 0,-1-1 1,1 1-1,-1 0 0,1 0 1,-1 1-1,0-1 0,1 1 1,-1-1-1,0 1 0,0 0 1,0 0-1,0 1 0,-1-1 1,1 0-1,0 1 0,-1 0 1,0-1-1,0 1 0,0 0 1,0 0-1,0 1 0,0-1 1,-1 0-1,0 0 0,1 1 1,-1-1-1,0 6 0,4 10 22,-2 0 0,0 0 0,-1 0 1,-1 22-1,0-48 30,0-1 1,1 1-1,-1 0 1,2 0 0,-1 0-1,1 1 1,0-1-1,1 1 1,-1-1 0,1 1-1,5-6 1,55-62-72,-58 67 33,2-1 18,0 0-1,0 0 1,1 1 0,16-11-1,-22 16-28,-1 1-1,1 0 0,0 0 1,0 0-1,-1 0 1,1 0-1,0 0 0,0 1 1,0-1-1,0 1 0,0 0 1,0 0-1,0 0 1,0 0-1,0 1 0,0-1 1,0 1-1,0 0 1,-1-1-1,1 1 0,0 1 1,0-1-1,3 2 1,6 7 24,0 1 1,-1 0 0,0 0-1,0 1 1,-2 0 0,0 1-1,0 0 1,-1 0 0,12 27-1,-4-9 56,-7-18-9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3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18825,'0'0'3985,"40"21"-3883,133 74 79,-157-85-136,0 1-1,-1 0 1,0 1-1,0 1 1,-2 0 0,1 1-1,-2 0 1,0 1-1,-1 0 1,0 1-1,-1 0 1,9 22-1,-10-14 34,-1-1 0,-1 2 0,-2-1 0,0 1 0,-1-1 0,-2 1 0,0 39 0,-2-48-64,0-1 0,-2 1-1,1 0 1,-2-1 0,0 1-1,-1-1 1,0 0 0,-1 0-1,-1 0 1,0-1 0,-1 0-1,-1 0 1,0 0 0,-1-1-1,0-1 1,-14 14 0,4-3 5,-2-2 0,-1-1 0,-1 0 0,-46 30 1,66-48 180,7-31-4925,-3 6-4842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5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67 19801,'0'0'4381,"-6"-11"-4128,-17-34-53,17 34 131,5 93-354,-1-14 44,4-1 0,15 113 0,-5-122-21,-3 0-1,-2 1 1,-4 0-1,-3 65 0,-8-98 9,7-25-7,1-1-1,0 1 0,-1-1 0,1 1 0,0-1 0,-1 0 1,1 1-1,0-1 0,-1 1 0,1-1 0,-1 0 0,1 0 0,-1 1 1,1-1-1,-1 0 0,1 0 0,-1 1 0,1-1 0,-1 0 1,1 0-1,-1 0 0,1 0 0,-1 0 0,1 0 0,-1 0 0,1 0 1,-1 0-1,0 0 0,1 0 0,-1 0 0,1 0 0,-1 0 1,1-1-1,-1 1 0,1 0 0,-1 0 0,1-1 0,-1 1 0,1 0 1,0-1-1,-1 1 0,1 0 0,-1-1 0,1 1 0,0-1 1,-1 1-1,1 0 0,0-1 0,-1 1 0,1-1 0,0 0 0,-13-17-16,1 0 0,-15-29 0,15 24-3,0 2 0,-18-24 0,25 39 9,0 1 0,0-1 0,0 1 0,0 0 0,-1 1 0,0-1-1,0 1 1,0 0 0,-1 1 0,1-1 0,-13-3 0,17 6-2,-1 0 1,0 1-1,1 0 1,-1 0-1,0 0 1,0 0-1,1 0 0,-1 0 1,0 1-1,1-1 1,-1 1-1,0 0 1,1 0-1,-1 0 1,1 0-1,-1 0 1,1 0-1,-1 1 1,1-1-1,0 1 1,0 0-1,-4 3 1,-3 4 16,1 0 0,0 1 0,-10 16 0,15-23-11,-4 8 8,0 1-1,0 0 1,2 0 0,-1 0 0,1 0 0,1 1-1,0 0 1,1 0 0,1 0 0,0 0-1,0 1 1,1-1 0,1 1 0,1 13 0,0-25-3,-1-1 0,1 1 0,-1-1 0,1 1 0,-1-1 0,1 0 0,0 1 0,0-1 0,0 0 0,0 0 0,0 0 0,0 0 0,0 0 0,0 0 1,0 0-1,0 0 0,1 0 0,-1 0 0,0 0 0,1-1 0,-1 1 0,1-1 0,-1 1 0,0-1 0,1 1 0,-1-1 0,1 0 0,2 0 0,51 3-81,-43-4 40,34 2-818,-1-3 0,0-2 1,0-2-1,88-22 1,-62 6-4917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41 204 16039,'0'0'5648,"4"0"-5266,2 0-356,0 0 0,1-1 1,-1 0-1,0 0 0,0-1 1,0 0-1,-1 0 0,1 0 1,0-1-1,-1 1 0,1-1 1,-1-1-1,0 1 0,8-8 1,-2 2 9,-1 0 1,1 0-1,-2-1 0,0 0 1,16-23-1,-23 31-43,-1 0 0,0 0 0,1-1 0,-1 1 0,0 0 0,0-1 0,0 1 0,0-1-1,0 1 1,-1-1 0,1 1 0,-1-1 0,0 0 0,0 1 0,0-1 0,0 0 0,0 1-1,0-1 1,-1 1 0,1-1 0,-1 0 0,-2-4 0,2 5-1,-1 0 1,0 0-1,0 0 1,0 0-1,0 1 0,0-1 1,-1 1-1,1-1 1,0 1-1,-1 0 0,1-1 1,-1 1-1,1 1 1,-1-1-1,0 0 1,1 1-1,-1-1 0,0 1 1,1 0-1,-6 0 1,-2-1 9,1 1 0,0 0 0,-1 1 0,1 0 0,0 1-1,-1 0 1,1 0 0,0 1 0,-17 8 0,22-9 3,0 0 0,0 1 0,1-1 0,-1 1 0,1 0 0,-1 1 0,1-1 0,0 1 0,0-1 0,1 1 0,-1 0 0,1 0 0,0 0 0,0 0-1,0 0 1,0 0 0,1 1 0,-1-1 0,1 1 0,0-1 0,1 1 0,-1 6 0,0-1 8,0 1-1,1-1 1,1 0-1,-1 1 1,2-1-1,-1 0 1,7 20-1,-7-26-10,2 0 0,-1 1 0,1-1 0,-1 0 0,1 0 0,0 0 0,0-1 0,1 1 1,-1-1-1,1 0 0,0 1 0,0-2 0,0 1 0,0 0 0,0-1 0,1 0 0,-1 0 0,8 2 0,-3 0-48,1-1 1,0-1-1,0 0 1,-1 0 0,1-1-1,0 0 1,0-1-1,1 0 1,-1 0-1,0-1 1,0-1 0,-1 1-1,1-2 1,0 1-1,0-1 1,-1-1-1,11-5 1,-12 5 18,-2-1 0,1 1 0,0-1 1,-1 0-1,0-1 0,0 1 0,-1-1 0,0 0 0,0-1 0,0 1 1,-1-1-1,1 0 0,-2 0 0,1-1 0,-1 1 0,0-1 0,-1 0 0,0 1 1,0-1-1,0 0 0,0-11 0,-1-39 1126,-1 58-787,0 19-261,0-6-38,1 0 0,1 0 0,0-1 0,7 24 0,-7-31-36,0 1 1,0 0-1,0 0 1,1-1 0,0 1-1,0-1 1,1 0-1,-1 0 1,1 0 0,0 0-1,0-1 1,8 7-1,-8-9-112,-1-1-1,1 1 1,-1-1 0,1 0-1,-1 0 1,1 0-1,0 0 1,0-1-1,-1 1 1,1-1-1,0 0 1,0-1 0,-1 1-1,1 0 1,0-1-1,0 0 1,-1 0-1,1 0 1,-1 0-1,1-1 1,-1 1 0,1-1-1,-1 0 1,0 0-1,0 0 1,0-1-1,0 1 1,5-6-1,1 0 54,-1 0-1,0 0 1,0-1-1,-1 0 0,0-1 1,-1 0-1,0 0 0,5-12 1,3-5 2270,-14 27-2123,1 0-1,0 0 0,-1 1 0,1-1 0,-1 0 1,1 0-1,-1 1 0,1-1 0,-1 0 0,1 1 1,-1-1-1,1 0 0,-1 1 0,1-1 0,-1 1 0,0-1 1,1 1-1,-1-1 0,0 1 0,1-1 0,-1 1 1,0-1-1,1 1 0,-1-1 0,0 1 0,0 0 1,0 0-1,12 18-507,-6-13 316,-1 1 1,1-1-1,0 0 1,1 0-1,-1-1 0,1 0 1,0 0-1,1 0 1,-1-1-1,1 0 1,0-1-1,0 0 1,0 0-1,0-1 0,17 4 1,-2-3-3908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7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129 317 12502,'0'0'6621,"0"3"-5899,0-6 613,0-4-1355,1 4 55,-1 1 1,0-1-1,0 1 1,0-1-1,0 1 1,-1-1-1,1 1 1,-1-1 0,0 1-1,-1-4 1,1 5-15,0 0 1,0 0-1,0 0 1,0 1-1,0-1 1,-1 0-1,1 1 0,0-1 1,0 1-1,-1-1 1,1 1-1,0 0 1,-1 0-1,1-1 1,0 1-1,-1 0 1,1 0-1,-1 0 1,1 1-1,0-1 1,-1 0-1,-1 1 1,-2 0-15,1 0 0,0 0 0,0 0 1,0 0-1,0 1 0,0 0 0,0 0 1,0 0-1,1 0 0,-1 0 0,0 1 1,1 0-1,0 0 0,0 0 0,0 0 1,0 0-1,0 0 0,1 1 0,-1-1 1,1 1-1,0 0 0,0 0 0,-2 8 0,1-3 1,0 0-1,1 0 0,0 0 0,1 1 1,0-1-1,0 1 0,1-1 0,0 1 1,1-1-1,2 11 0,-3-18-6,1 1-1,0-1 1,0 0-1,0 0 1,0 0-1,1 0 1,-1 0-1,1 0 1,-1 0 0,1 0-1,-1 0 1,1-1-1,0 1 1,0 0-1,0-1 1,0 0-1,0 1 1,0-1-1,0 0 1,1 0-1,-1 0 1,0-1 0,0 1-1,1 0 1,3-1-1,7 3-41,1-1 0,0-1-1,16-1 1,-24 0 13,10 0-48,-1-1 0,0-1-1,0 0 1,0-1-1,-1-1 1,1 0-1,-1-1 1,0 0-1,0-1 1,0-1-1,21-14 1,-28 16 25,0 0 1,0-1 0,0 0-1,-1 0 1,1-1-1,-2 0 1,1 0-1,-1 0 1,0 0-1,0-1 1,-1 0 0,0 0-1,0 0 1,-1-1-1,0 1 1,-1-1-1,0 0 1,0 0-1,-1 0 1,1-14 0,-2 6 92,0 1 0,-1-1 1,-7-30-1,6 39 27,0 1 0,-1 0-1,0 0 1,0 0 0,-1 1 0,0-1-1,0 1 1,-1 0 0,1 0 0,-10-9-1,3 5 113,0-2 76,0 0 1,-2 1 0,1 0-1,-2 1 1,-22-14-1,35 26-228,0-1-1,0 1 1,0 0-1,0-1 1,1 1-1,-1 0 0,1 0 1,-1-1-1,1 1 1,0 0-1,0 0 1,0 0-1,0-1 0,0 1 1,0 0-1,0 0 1,1 2-1,-1-1 18,-1 41-77,1-9 36,5 62-1,-3-86 3,0 1 0,1 0 0,0-1 0,1 0 0,1 0 0,-1 0 0,2 0 0,-1-1 0,9 12 0,3 2-64,-2-3 84,0-1 0,1-1-1,19 19 1,-30-33-78,1 0 0,0-1-1,-1 0 1,2 0 0,-1 0-1,0-1 1,1 0 0,-1 0-1,1 0 1,0-1 0,0 0-1,0 0 1,0-1 0,0 0-1,10 0 1,-13-2 41,1 1-1,-1-1 1,1 0 0,-1-1-1,0 1 1,0-1 0,0 0-1,0 0 1,0 0-1,0-1 1,0 1 0,-1-1-1,1 0 1,4-4 0,1-3-50,1 0 0,-1 0 0,10-17 0,-1-12-98,-8 17 176,-10 22-7,0 0 1,0 0-1,0 1 1,0-1-1,0 0 1,0 0-1,0 0 1,1 0-1,-1 0 1,0 0-1,0 0 1,0 0 0,0 1-1,0-1 1,0 0-1,0 0 1,0 0-1,1 0 1,-1 0-1,0 0 1,0 0-1,0 0 1,0 0-1,0 0 1,0 0-1,1 0 1,-1 0 0,0 0-1,0 0 1,0 0-1,0 0 1,0 0-1,1 0 1,-1 0-1,0 0 1,0 0-1,0 0 1,0 0-1,0 0 1,0 0-1,1 0 1,-1 0-1,0 0 1,0-1 0,0 1-1,0 0 1,0 0-1,0 0 1,0 0-1,0 0 1,1 0-1,-1 0 1,0-1-1,0 1 1,0 0-1,0 0 1,0 0-1,0 0 1,0 0 0,0-1-1,5 18-6,2-1 0,-1 0-1,2-1 1,11 19 0,-6-11-392,-11-18-957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7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16 19833,'0'0'3602,"-21"-15"-4147,38 15-687,5 5-209,13 3-3121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8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18985,'0'0'3012,"5"21"-2540,12 42-295,27 65 1,-24-67-110,-15-43-151,1 0 0,15 32-1,-19-60-39,-1 0 0,-1-1-1,-1-18 1,0 24 124,-1 0-1,0 0 1,-1 0 0,1 0 0,-1 0 0,0 1 0,0-1-1,0 1 1,-1 0 0,0 0 0,0 0 0,0 0-1,0 1 1,0 0 0,-1-1 0,1 2 0,-7-4 0,8 4 12,1 1 0,-1-1 0,0 1 0,0 0 1,0 0-1,0 0 0,0 0 0,0 1 0,0-1 1,0 1-1,0 0 0,0 0 0,0 0 1,-1 0-1,1 1 0,0-1 0,0 1 0,0-1 1,0 1-1,0 0 0,0 1 0,1-1 0,-1 0 1,0 1-1,1-1 0,-1 1 0,0 0 0,1 0 1,0 0-1,0 0 0,-4 4 0,2 0 6,-1 1-1,2 0 1,-1 0-1,0 0 1,1 0-1,1 0 1,-1 1-1,1-1 1,0 1-1,1 0 1,0 0-1,0-1 1,1 1-1,0 10 1,0-17-20,1 1 0,-1 0 0,0 0 0,1-1 0,-1 1 0,1 0 0,0-1 1,0 1-1,-1 0 0,1-1 0,0 1 0,0-1 0,0 1 0,1-1 0,-1 0 0,0 0 0,1 1 0,-1-1 0,0 0 1,1 0-1,-1 0 0,1 0 0,-1-1 0,1 1 0,0 0 0,-1-1 0,1 1 0,0-1 0,0 1 0,3-1 1,7 2 5,1 0 1,0-1-1,16-1 1,-20 0 8,23 0 33,0-2 1,-1-1-1,57-12 1,-70 10-232,0-1 1,-1 0-1,1-1 1,-1-1-1,-1-1 1,1-1-1,26-20 1,-40 27 27,1 0 1,-1-1 0,0 1-1,0-1 1,-1 0-1,1 0 1,-1 0-1,0 0 1,0 0-1,0-1 1,0 1-1,-1 0 1,2-8-1,-3 10 207,1 1-1,-1-1 0,0 1 0,0-1 0,0 1 0,0-1 0,0 1 0,0-1 0,0 0 0,0 1 0,-1-1 0,1 1 0,0-1 0,-1 1 0,0 0 0,1-1 0,-1 1 0,0-1 0,0 1 0,1 0 0,-1 0 0,0-1 0,0 1 0,0 0 1,-1 0-1,1 0 0,0 0 0,0 0 0,-1 1 0,1-1 0,0 0 0,-1 0 0,1 1 0,-1-1 0,1 1 0,0-1 0,-1 1 0,0 0 0,1 0 0,-1-1 0,-2 1 0,3 0-14,-1 0 0,0 0 0,0 0-1,1 0 1,-1 0 0,0 0 0,1 0 0,-1 0-1,0 1 1,0-1 0,1 1 0,-1-1 0,1 1 0,-1 0-1,1 0 1,-1 0 0,1-1 0,-1 1 0,1 0-1,0 1 1,-1-1 0,1 0 0,0 0 0,0 1-1,0-1 1,-2 3 0,1 1-29,0 1 0,1-1 0,-1 1 0,1 0-1,0 0 1,0-1 0,1 7 0,-1-4 9,0-1-1,1 1 1,0-1 0,0 1 0,1-1 0,1 9-1,-1-13-15,0-1-1,0 0 1,0 1-1,1-1 1,-1 0-1,0 0 1,1 0-1,-1 0 1,1 0-1,0 0 0,0-1 1,0 1-1,0 0 1,0-1-1,0 1 1,0-1-1,0 0 1,1 0-1,-1 0 1,0 0-1,5 1 1,18 3-151,-1-1 1,1-2 0,0 0 0,0-2-1,-1 0 1,1-2 0,0 0-1,42-12 1,-44 9-660,-1-2 0,-1 0 0,41-21 0,-57 26 671,0 0 0,0-1 0,-1 0 0,1 0 0,-1 0 0,0 0 0,0-1 0,0 0 0,0 1 0,-1-2 0,0 1 0,1 0 0,-1-1 0,-1 1 0,1-1 0,-1 0 0,0 1 0,0-1 0,0-1 0,-1 1 0,1 0 0,0-9-1,-2 10 381,0 0 0,0 0-1,0 0 1,0 0-1,-1 0 1,0 0-1,1 0 1,-1 1 0,-1-1-1,-1-5 1,2 8-74,0 0 1,-1 0 0,1 0-1,-1 0 1,1 0 0,0 0 0,-1 0-1,0 0 1,1 0 0,-1 1-1,1-1 1,-1 0 0,0 1-1,1 0 1,-1-1 0,0 1-1,0 0 1,1 0 0,-1 0-1,0 0 1,0 0 0,1 0-1,-1 1 1,0-1 0,-3 2-1,1-1-141,0 0-1,1 1 0,-1-1 0,0 1 1,1 0-1,-1 0 0,1 0 0,0 1 1,0-1-1,0 1 0,0 0 1,0 0-1,0 0 0,1 0 0,-1 0 1,1 1-1,0-1 0,0 1 0,-3 7 1,2-3-10,-1 1 1,1 0-1,0 0 1,1 0-1,0 1 1,1-1-1,-1 14 1,2 42-1119,14-67 94,-9-2 985,-1-1 0,1 0 0,-1 1 0,0-1 1,0 0-1,-1-1 0,0 1 0,0-1 0,0 1 1,0-1-1,-1 0 0,0 0 0,0 0 0,-1-1 1,1 1-1,-1 0 0,-1 0 0,1-1 0,-1-6 0,0 13 59,0-1-1,0 1 0,0-1 0,0 1 0,0-1 0,0 1 0,0 0 0,0-1 0,1 1 0,-1-1 0,0 1 0,0-1 0,1 1 0,-1 0 0,0-1 0,0 1 0,1-1 1,-1 1-1,0 0 0,1-1 0,-1 1 0,1 0 0,-1 0 0,0-1 0,1 1 0,-1 0 0,1 0 0,-1 0 0,1-1 0,-1 1 0,1 0 0,-1 0 0,0 0 0,1 0 1,-1 0-1,1 0 0,-1 0 0,1 0 0,-1 0 0,1 0 0,-1 0 0,1 0 0,-1 1 0,1-1 0,-1 0 0,1 0 0,-1 0 0,0 1 0,1-1 0,-1 0 0,1 0 1,0 1-1,25 16 41,-10-3-482,4 5 940,38 26 1,-14-21-1664,-38-22 442,-1-1-1,1 1 0,0-1 0,-1 0 0,1 0 1,8 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8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17400,'0'0'3628,"23"12"-3388,69 39-138,-89-49-88,0 0 0,0 0 0,0 1 0,-1-1 0,1 1 0,-1-1 0,1 1 0,-1 0 0,0 0 0,0 0 0,0 0 0,0 1 0,-1-1 0,1 0 0,-1 1 0,0-1 0,0 1 0,0-1 0,-1 1 0,1-1 0,-1 1 0,0 0 0,1-1 0,-2 1 0,1 0 0,-1 3 0,0 6 24,1-13 95,0-20 420,2 10-553,0-1 0,0 1 1,1-1-1,0 1 0,1 0 0,0 0 1,1 0-1,0 0 0,1 1 1,-1 0-1,2 0 0,-1 1 0,1-1 1,1 2-1,-1-1 0,1 1 1,12-9-1,-18 15-6,-1 0 0,1 0 1,-1 0-1,1 0 0,-1 0 0,1 0 0,0 1 0,0-1 1,-1 1-1,1-1 0,0 1 0,0 0 0,0-1 1,-1 1-1,1 0 0,0 0 0,0 0 0,0 1 0,0-1 1,-1 0-1,1 1 0,0-1 0,0 1 0,0-1 1,-1 1-1,1 0 0,-1 0 0,1 0 0,0 0 0,2 2 1,3 3 1,-1 1 0,1 0 1,-1 0-1,10 16 0,3 3 67,-15-21-142,-1-1 1,1 1 0,0-1-1,0 0 1,0 0-1,1-1 1,-1 1 0,1-1-1,0 0 1,0 0-1,0-1 1,1 1 0,-1-1-1,0 0 1,1-1-1,-1 1 1,7 0 0,1-2-2364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8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20409,'0'0'2241,"-8"132"-1504,-10-51-209,5 14-208,9 5-64,4 5 64,0 1-224,13-7-64,31-8-16,26-11-16,31-5-208,26-6-288,26-3-368,-8-13-545,-5-16-6290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4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7988,'0'3'13532,"6"4"-13162,491-25-202,-487 17-179,291-16-477,-300 17 389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9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0 136 18536,'0'0'3698,"20"-10"-3572,69-30-108,-85 38-20,1 1 0,-1-1-1,1 1 1,0 0-1,0 0 1,-1 0 0,1 0-1,0 1 1,0 0 0,0 0-1,0 0 1,-1 1 0,1 0-1,0 0 1,0 0-1,-1 0 1,10 5 0,-10-4-4,0 1 0,-1-1 0,1 1 0,-1 1 0,0-1 1,0 0-1,0 1 0,0-1 0,0 1 0,-1 0 0,1 0 1,-1 0-1,0 0 0,-1 1 0,3 6 0,-1-2-2,-1 0-1,-1 0 1,1 0-1,-1 1 1,-1-1-1,0 1 1,0-1-1,-1 1 1,0-1-1,0 0 1,-1 0-1,-1 1 1,1-1-1,-1-1 1,-8 17-1,-16 11 107,25-34-86,1 0 0,-1 0 1,0 0-1,0 0 0,0 0 0,0 0 0,0-1 0,-1 1 0,1-1 1,0 1-1,-1-1 0,1 0 0,-1 0 0,-4 1 0,7-23 386,-1 15-400,1 0 1,0 0-1,0-1 1,1 1-1,0 0 1,0 0-1,0 0 1,1 0-1,0 0 1,0 1-1,0-1 1,1 0-1,-1 1 1,1 0 0,1-1-1,-1 1 1,6-5-1,21-28-131,-2-1 0,-2-1 1,-1-1-1,19-44 0,-45 91 193,0 1 1,1-1 0,-1 1-1,2 0 1,0 9-1,1 10-36,-3-12 18,1 0 0,1 0 0,1 1-1,0-1 1,1 0 0,8 25 0,-7-30-29,0-1-1,1 0 0,-1-1 1,1 1-1,1-1 0,0 0 0,0 0 1,0-1-1,1 0 0,0 0 1,0 0-1,9 5 0,-3-4-25,0 0 0,0-1 0,1 0 0,0-1-1,0-1 1,0 0 0,0-1 0,26 3 0,-10-4-415,0-1 0,0-1 0,34-5 0,-13-6-2603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09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8 138 14503,'0'0'8209,"-1"0"-7886,-5 0-129,122-11-82,-47 2-101,63-2-214,128-15-2401,-258 26 2560,0-1-1,0 1 1,0 0-1,0-1 1,0 1-1,0-1 0,0 0 1,0 1-1,0-1 1,0 0-1,0 0 1,0-1-1,-1 1 0,1 0 1,0 0-1,-1-1 1,1 1-1,-1-1 1,1 1-1,-1-1 0,0 0 1,2-3-1,-3 4 77,0 0 0,0-1-1,0 1 1,0 0 0,0 0-1,0-1 1,0 1-1,-1 0 1,1-1 0,0 1-1,-1 0 1,1 0 0,-1 0-1,0-1 1,1 1 0,-1 0-1,0 0 1,0 0-1,1 0 1,-1 0 0,0 0-1,0 1 1,0-1 0,0 0-1,0 0 1,0 0 0,-1 1-1,1-1 1,0 1 0,0-1-1,0 1 1,-1-1-1,0 1 1,-49-18 1793,49 17-1484,2-1-287,26 11-105,-24-8 54,0-1-1,0 1 1,0 0-1,0 0 1,0 1-1,0-1 1,0 0-1,0 1 1,0-1-1,0 1 1,-1-1-1,1 1 0,-1 0 1,1 0-1,-1-1 1,0 1-1,1 0 1,-1 1-1,0-1 1,0 0-1,-1 0 1,1 0-1,0 0 1,-1 1-1,1-1 1,-1 0-1,0 1 1,0-1-1,0 3 1,-2 3-77,1 1 1,-2-1-1,0 0 0,0-1 1,0 1-1,-7 12 0,-9 21-1979,16-19-1474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0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0 18585,'0'0'3985,"-17"107"-3857,-5-76-80,5-1 16,-5-5-64,22-1-240,-9-10-1568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0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21530,'0'0'1657,"13"20"-1532,40 67-101,-50-81-39,-1 0 1,1 0-1,-1 0 1,0 0-1,-1 1 1,1-1-1,-1 1 1,-1-1-1,1 1 0,-1-1 1,0 1-1,-2 11 1,0 6-765,3-23 718,1 0 0,-1-1 0,0 1 0,1-1 0,-1 1 1,1-1-1,-1 0 0,0 1 0,1-1 0,-1 0 0,1 0 1,-1 0-1,1 0 0,-1-1 0,0 1 0,3-1 0,-2 1-25,6-1-3,-1 0 0,1-1 0,0 0 0,-1-1 0,0 1 0,1-1 0,-1-1 0,0 1 0,9-7 0,54-49-556,-58 48 674,0 0 0,1 0-1,0 1 1,0 1 0,1 0-1,15-7 1,-28 16 6,0 0 0,-1-1 0,1 1 1,0 0-1,0 0 0,-1 0 0,1 0 0,0-1 0,0 1 0,-1 0 0,1 0 1,0 1-1,0-1 0,0 0 0,-1 0 0,1 0 0,0 0 0,0 1 0,-1-1 1,1 0-1,0 0 0,-1 1 0,1-1 0,0 1 0,-1-1 0,1 1 0,-1-1 0,1 1 1,0-1-1,0 2 0,10 27 444,-7 45 35,-4-65-301,0 10-86,0 1 1,-2-1 0,0 0 0,0 0-1,-2 0 1,-6 20 0,7-31-111,-1-1 0,1 1 1,-1-1-1,-1 0 0,1 0 0,-1 0 0,-1-1 0,1 0 0,-1 0 1,0 0-1,0-1 0,0 0 0,-1 0 0,0 0 0,0-1 0,0 0 1,-9 3-1,2-2 28,-1 0 0,0-1 1,1-1-1,-1 0 1,-1-1-1,1-1 0,0 0 1,-18-2-1,23 1-74,9 0-12,1 0 0,-1 0 0,1 0 0,-1 0 0,0 0 0,1 0 0,-1 0 0,1 0 0,-1 0 0,1 0 0,-1 0 0,0 0 0,1 0 0,-1 0 0,1-1 0,-1 1 0,1 0 0,-1 0 1,1-1-1,-1 1 0,1 0 0,-1-1 0,1 1 0,-1 0 0,1-1 0,0 1 0,-1-1 0,1 1 0,-1-1 0,1 1 0,0-1 0,0 1 0,-1-1 0,1 1 0,0-1 0,0 1 0,0-1 0,0 0 1,-1 1-1,1-1 0,0 1 0,0-2 0,0-18-2603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1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5 128 18985,'0'0'4602,"-4"-1"-3905,14 1-210,189-8-2029,212-35 0,-408 42 1439,0 1 1,0-1-1,0 1 0,0-1 0,0 0 0,0 0 0,0 0 0,0 0 0,-1-1 0,1 1 1,0-1-1,4-4 0,-7 6 114,1 0 1,-1-1-1,0 1 1,0-1-1,1 1 1,-1-1-1,0 1 1,0 0-1,1-1 1,-1 1-1,0-1 1,0 1-1,0-1 1,0 0-1,0 1 1,0-1-1,0 1 1,0-1-1,0 1 1,0-1-1,0 1 1,0-1-1,0 1 1,0-1-1,-1 0 1,-16-14 714,8 11-394,7 3-246,0 1 0,0-1 0,0 1 0,0-1 0,0 0 0,0 0 0,0 0 0,0 0 0,1 0 0,-1-1 0,0 1 0,1 0 0,-1-1 0,1 1 0,0-1 0,-1 0 0,1 1 0,-2-4 0,3 4-11,6 5-259,-3 0 99,1 0 1,-1 0-1,0 0 0,-1 1 1,1-1-1,-1 1 0,0 0 1,0-1-1,0 1 0,-1 0 1,1 0-1,-1 0 0,0 0 1,-1 1-1,1-1 1,-1 0-1,0 0 0,-1 0 1,1 0-1,-1 0 0,0 1 1,0-1-1,0 0 0,-1-1 1,-3 7-1,1-6-3290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1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20906,'0'0'2054,"33"21"-1907,113 73 109,-128-80-203,-1 1 0,0 0 0,0 1-1,-2 1 1,0 0 0,-1 1 0,-1 0 0,0 2 0,-2-1 0,0 1 0,-1 1 0,9 30 0,-7-16-2,-2 0 0,-1 0 0,-2 1 0,-1 0 0,-2 0 0,-1 1 0,-2-1 0,-2 1 0,-7 50 0,3-70-57,0 1 1,0-1 0,-2 0 0,0-1 0,-1 0 0,0 0 0,-2 0-1,0-1 1,0-1 0,-1 0 0,-1 0 0,-1-1 0,-20 17 0,32-29-345,1-11-808,4-16-1096,14-11-4787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1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20377,'0'0'2578,"105"0"-2578,-56-2 32,-1-2 48,0-4-80,-9 2-529,-4 2-415,-13-2-1729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2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17272,'0'0'5186,"4"2"-5106,36-2-32,17 0 96,4 0-144,0-10-192,-4-2-1104,-17-1-2546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3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8 217 16664,'0'0'6146,"-1"-18"-5583,-5-57-184,6 72-369,0 1 0,0-1 0,0 0 0,0 0 0,1 0 0,-1 1 0,1-1 0,0 0 0,-1 1 0,1-1 0,1 0 0,-1 1 0,0-1 0,1 1 0,-1-1 0,1 1 0,-1 0 0,1 0 0,0 0 0,0 0 0,0 0 0,1 0 0,-1 0 0,0 1 0,0-1 0,1 1 0,2-1 0,5-3-7,1 1 0,0 1 0,-1 0 0,1 1-1,12-2 1,-11 2 4,6-1-2,1 0-1,-1 1 0,0 1 0,1 1 1,19 2-1,-31-1-12,-1 0-1,1 1 1,-1 0 0,1 0 0,-1 0-1,0 1 1,1-1 0,-1 2 0,-1-1-1,1 1 1,0-1 0,-1 2 0,0-1 0,0 1-1,0-1 1,0 1 0,3 6 0,1 3-3,-2-1 0,0 1 1,-1 1-1,0-1 0,-1 1 1,-1 0-1,0 0 0,-1 0 1,-1 1-1,0-1 0,-1 1 1,-2 30-1,0-39 0,1 0-1,-1 0 1,-1-1 0,1 1-1,-1 0 1,0-1 0,-1 1-1,1-1 1,-1 0 0,-1 0-1,1 0 1,-1 0-1,0 0 1,0-1 0,-1 1-1,0-1 1,0-1 0,0 1-1,0-1 1,-1 1 0,1-2-1,-1 1 1,-12 5 0,17-18 174,1 2-183,1 0 0,0 0 0,0-1 0,1 1 0,0 0 0,0 1 0,0-1 1,1 0-1,0 1 0,7-12 0,5-3-75,30-34 1,0 0-51,-32 37 126,8-12-112,23-39 0,-39 60 191,-1 0 0,0-1 0,0 0 0,-1 0 0,0 0 1,0 0-1,-1 0 0,-1 0 0,1-12 0,-19 163-33,17-137-27,-1 17 3,2 0 1,0 0-1,5 22 0,-4-35-9,0 0-1,1 0 1,0 0-1,1 0 1,-1-1-1,2 0 1,-1 1-1,1-1 0,0-1 1,9 11-1,-5-8-316,-1 0-1,1-1 0,0 0 0,1-1 0,0 0 0,0 0 1,16 7-1,1-5-3395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18761,'0'0'3857,"0"118"-3649,0-92-192,0-3 113,0-1-129,0-4 16,0-2-16,4-5 0,5-3-193,-5-4-767,5-4-1649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8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242 101 14695,'0'0'6312,"13"-28"-5128,-3 7-1161,-8 17 12,1-1 0,-1 1 0,0-1 0,-1 1 1,1-1-1,-1 0 0,0 1 0,0-1 0,0-5 0,-1 10 189,0 3-389,-1 6 162,-1-1 0,0 0-1,-1 0 1,0 0 0,0 0 0,0 0 0,-1-1 0,-1 1 0,1-1 0,-1 0 0,0 0 0,-12 11 0,-11 19 77,-19 34-38,-74 84 0,108-139-112,1-5-441,10-38-538,2 2-1592,0-2-1766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3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15623,'0'0'5106,"131"-2"-5154,-56-4-352,8-2-496,0-4-2418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4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21178,'0'0'1771,"14"21"-1667,-8-12-84,18 26 59,-1 1 1,32 72 0,-54-103-84,1-1-1,0 1 1,0-1-1,0 0 1,0 0-1,1 0 1,-1 0 0,1-1-1,0 1 1,7 5-1,-8-7-18,0-1-1,0 0 0,1 0 1,-1 0-1,0 0 1,1 0-1,-1-1 0,1 1 1,-1-1-1,1 0 1,0 0-1,-1 1 0,1-1 1,-1-1-1,1 1 0,-1 0 1,1-1-1,-1 1 1,1-1-1,-1 0 0,4-1 1,5-4 15,0 0 0,0-1 0,-1 1 0,0-2 0,0 0 1,-1 0-1,0-1 0,-1 0 0,11-14 0,26-24-15,-45 47 25,0 0-1,0 0 0,0 0 0,0 0 0,0 0 0,0 0 1,1 0-1,-1-1 0,0 1 0,0 0 0,0 0 0,0 0 1,0 0-1,0 0 0,1 0 0,-1 0 0,0 0 0,0 0 1,0 0-1,0 0 0,0 0 0,1 0 0,-1 0 0,0 0 1,0 0-1,0 0 0,0 0 0,0 0 0,1 1 0,-1-1 1,0 0-1,0 0 0,0 0 0,0 0 0,0 0 0,0 0 1,0 0-1,1 0 0,-1 0 0,0 1 0,0-1 0,0 0 1,0 0-1,0 0 0,0 0 0,0 0 0,0 0 0,0 1 1,0-1-1,0 0 0,0 0 0,0 0 0,0 1 0,3 14 8,-2 20-37,-1-32 30,0 22-20,-3 58 155,2-77-129,0 0 1,0-1-1,-1 1 1,0 0 0,0-1-1,-1 1 1,1-1-1,-1 0 1,0 0-1,-1 0 1,-6 9-1,-5 0 33,-1-1 0,0 0-1,-1-1 1,0 0 0,-1-2 0,0 0-1,-1-1 1,0-1 0,0-1 0,-26 7-1,25-11 133,20-2-223,-1-1 0,1 0 0,0 0 1,-1 0-1,1 0 0,-1 0 0,1 0 1,-1 0-1,1 0 0,-1 0 0,1 0 1,0 0-1,-1 0 0,1 0 0,-1 0 1,1 0-1,-1 0 0,1-1 1,0 1-1,-1 0 0,1 0 0,0 0 1,-1-1-1,1 1 0,0 0 0,-1-1 1,1 1-1,0 0 0,-1 0 0,1-1 1,0 1-1,0-1 0,-1 1 0,1-1 1,0-10-2931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4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21498,'0'0'2097,"3"15"-1756,6 22-231,-4-8 1,2-1 0,1-1 0,1 1 0,23 48 0,-29-71-251,2 3 229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4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0 20906,'0'0'2321,"149"101"-1889,-92-42-96,-9 10-64,-4 4 32,-14 2-240,-17-4 0,-13-4-64,-4 2-16,-66-4-16,-35-4-192,-36-1-560,-38-15-593,-32-11-3953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5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15783,'0'0'5811,"-22"128"-4867,-4-39-383,9 11-241,8 7 0,9 1 0,0 1-112,26-5-160,49-7-48,30-8-16,35-18-480,31-24-1009,26-27-1792,1-20-11318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5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17864,'0'0'5371,"19"-13"-5233,61-40 4,-76 50-135,0 1-1,0 0 1,0-1 0,0 1 0,0 1 0,1-1 0,-1 1 0,1 0 0,-1 0-1,1 0 1,-1 0 0,1 1 0,-1 0 0,1 0 0,0 0 0,-1 0-1,1 1 1,-1 0 0,1 0 0,4 2 0,-6-2-10,-1 0 1,1 1-1,-1-1 1,1 1-1,-1 0 0,0-1 1,0 1-1,0 0 1,0 0-1,0 1 1,0-1-1,-1 0 0,1 1 1,-1-1-1,1 1 1,-1-1-1,0 1 1,0-1-1,0 1 0,-1 0 1,1 0-1,0-1 1,-1 1-1,0 4 1,2 13-26,-1-1 1,-2 30 0,1-23 26,-1-19 13,1 1-1,-1-1 1,-1 1-1,1-1 1,-1 0 0,-1 0-1,-5 14 1,-3 8-6,11-29-3,-1 1 0,1-1 0,0 1 0,0-1 0,0 1 1,-1-1-1,1 1 0,0 0 0,0-1 0,0 1 0,0-1 0,0 1 0,0 0 1,0-1-1,0 1 0,0-1 0,0 1 0,1-1 0,-1 1 0,0 0 0,0-1 1,0 1-1,1-1 0,-1 1 0,0-1 0,1 1 0,-1-1 0,0 1 0,1-1 1,-1 0-1,1 1 0,0 0 0,21 1 60,34-19 16,-47 15-55,6-3-55,175-52 77,-149 47-1645,47-4 0,-46 10-3891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5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0 113 19849,'0'0'2673,"92"2"-2641,-39-2 64,8 0 16,0-18-64,1 1-48,-10-1-432,1-4-800,-27 2-1666,-17 1-11396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6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19961,'0'0'4418,"-13"51"-4418,17 2 224,14 6-64,-5 2-80,5-3 16,-1-9-80,-4-6-16,-8-5 0,4-7-48,-9-7-592,0-6-688,-9-10-1922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7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17912,'0'0'3869,"44"-13"-3779,140-35-58,-177 46-33,0 1-1,0 0 0,0 0 0,0 1 0,0-1 0,0 2 1,0-1-1,0 1 0,0 0 0,0 0 0,10 4 0,-13-3-1,-1 0 0,1-1 0,-1 2-1,1-1 1,-1 0 0,0 1-1,0-1 1,0 1 0,0 0 0,0 0-1,-1 0 1,0 0 0,1 1-1,2 5 1,0 4-6,-1-1 0,-1 0 0,0 1-1,-1-1 1,0 1 0,-1 0 0,0 0 0,-2 16-1,1-24 10,0 1 1,-1 0 1,0 0 0,0 0 0,0 0-1,-1 0 1,0 0 0,0 0 0,0-1-1,-1 1 1,0-1 0,0 1 0,0-1-1,-1 0 1,0 0 0,0-1 0,0 1-1,0-1 1,-8 6 0,-5 3 6,-1-1 1,1-1-1,-2-1 0,-24 11 0,43-22-4,-1 1 0,1 0 1,0 0-1,-1 0 0,1 0 0,0-1 0,-1 1 0,1 0 0,0 0 0,-1-1 0,1 1 0,0 0 0,0-1 1,-1 1-1,1 0 0,0-1 0,0 1 0,0 0 0,-1-1 0,1 1 0,0-1 0,0 1 0,0 0 0,0-1 1,0 1-1,0 0 0,0-1 0,0 1 0,0-1 0,0 1 0,0 0 0,0-1 0,0 1 0,0-1 0,0 1 0,0 0 1,1-1-1,-1 0 0,3-20 143,1 10-150,1 1 1,0 0-1,1 0 1,0 0-1,1 1 0,0-1 1,1 2-1,-1-1 0,11-8 1,11-14 15,29-36-48,70-103 0,-136 181 150,-46 72 766,47-71-795,0 1-1,1 0 1,1 0 0,0 1-1,0 0 1,-3 19 0,7-23-81,0 0 1,0 0-1,1 0 1,0 0-1,1 1 1,4 18 0,-4-25-10,1 0 0,-1 1 1,1-1-1,0 0 0,0 0 1,0 0-1,1 0 0,0-1 1,0 1-1,-1-1 1,2 1-1,-1-1 0,0 0 1,1 0-1,0-1 0,-1 1 1,6 2-1,6 2-344,0-1 0,1-1-1,-1-1 1,1 0 0,0-1-1,0 0 1,0-1 0,18-1-1,12 0-3901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7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18072,'0'0'3479,"20"5"-3463,61 21-21,-79-24 6,1 0-1,-1 0 1,0 0 0,1 1-1,-1-1 1,0 0 0,0 1-1,-1 0 1,1-1 0,0 1-1,-1 0 1,1 0 0,-1 0 0,0 0-1,0 0 1,0 0 0,-1 0-1,1 0 1,-1 0 0,0 0-1,1 0 1,-1 1 0,-1-1 0,1 0-1,0 0 1,-1 0 0,-1 6-1,1 8 40,0-10-6,0-1 1,0 1 0,-1-1-1,0 0 1,0 0 0,0 0 0,-1 0-1,0 0 1,0 0 0,0-1 0,-1 1-1,0-1 1,-6 7 0,-10 11 108,-37 30 0,42-39-139,12-11 15,9-2 37,53-4 48,0-3 1,92-20 0,-38-1-3554,-76 16-2730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38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5234,'0'0'9335,"4"-3"-8862,-4 3-464,2-1 20,-1 0-1,1 0 1,-1 0 0,1 0-1,-1 0 1,0-1-1,1 1 1,-1 0 0,0-1-1,0 1 1,0-1-1,1-1 1,-2 3 86,9-47 4297,-3 45-2030,10 11-1591,23 20-1180,-25-18 618,40 24-614,0-3 0,110 47 0,-148-72 3,-15-7 40,-27 0-15748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7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15831,'0'0'6243,"83"-2"-6371,-13 2-400,-4 0-801,-9-10-2048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8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15239,'0'0'2241,"62"-31"-6803,-36 25-1505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8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7171,'137'-67'5747,"-102"46"-1874,-31 10-67,-4 6-1254,0 34-2285,-2 50-166,0-29-14,6 68 0,-4-117-92,0 0-1,1 0 1,-1 0 0,0 0 0,0 0 0,1 0-1,-1 0 1,0 0 0,1 0 0,-1-1-1,1 1 1,-1 0 0,1 0 0,-1 0 0,1-1-1,-1 1 1,1 0 0,0-1 0,0 1-1,-1-1 1,1 1 0,0-1 0,0 1 0,0-1-1,-1 1 1,1-1 0,1 1 0,1-1-28,0 1 0,-1-1 1,1 0-1,0 0 0,-1 0 1,1 0-1,0-1 0,-1 1 1,6-2-1,0 0-29,0-1-1,0 0 0,-1-1 1,1 1-1,9-8 0,-2-1-11,-1-2-1,-1 1 0,0-2 0,0 1 0,19-33 0,-1 3 138,-31 43-49,1 0 1,0 0 0,-1 1-1,1-1 1,0 0 0,0 1-1,-1-1 1,1 1 0,0-1 0,0 1-1,0-1 1,0 1 0,-1 0-1,1-1 1,0 1 0,0 0-1,0 0 1,0 0 0,0-1-1,0 1 1,0 0 0,0 0 0,0 0-1,0 1 1,0-1 0,0 0-1,0 0 1,0 0 0,0 1-1,-1-1 1,1 0 0,0 1-1,0-1 1,0 1 0,0-1 0,-1 1-1,1 0 1,0-1 0,0 1-1,-1 0 1,1-1 0,0 1-1,-1 0 1,1 0 0,-1 0-1,1-1 1,-1 1 0,1 2-1,28 49-111,-26-46 163,3 10-49,-1-1 1,-1 1-1,0 0 1,-1 0-1,0 1 1,-1-1-1,-1 1 1,-2 26-1,1-39-15,-1 0-1,1 0 0,-1 0 1,0-1-1,0 1 0,0 0 1,0-1-1,-1 1 0,0-1 1,1 1-1,-1-1 0,0 0 1,-1 0-1,1 0 0,-1 0 0,1 0 1,-1 0-1,0-1 0,0 1 1,0-1-1,0 0 0,-7 4 1,-6 2 10,0-1 0,-1 0 0,-29 7 0,29-9 5,-28 9-226,-70 11 0,112-25-346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9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29 20906,'0'0'1435,"27"-6"-1278,84-14-186,-110 19 25,1 1 0,0-1 1,0 1-1,0 0 0,0 0 0,0 0 1,0 0-1,0 0 0,0 0 0,0 0 1,0 1-1,0-1 0,0 1 1,-1-1-1,1 1 0,0 0 0,0 0 1,1 1-1,-2-1 1,0 0 1,-1 0-1,1 0 0,-1 0 1,0 0-1,1 0 0,-1 0 1,0 0-1,1 0 1,-1 0-1,0 0 0,0 0 1,0 0-1,0 0 0,0 0 1,0 0-1,-1 1 1,1 5-8,1-2 25,-1 0 1,0 0 0,0 0-1,-1 0 1,1 0-1,-1 0 1,0 0-1,-1 0 1,1 0-1,-1 0 1,0 0 0,0-1-1,0 1 1,-1-1-1,0 0 1,-5 7-1,-2-1 55,0 0 0,-1-1-1,0-1 1,-19 12 0,19-13-17,-1 1 0,1 0 0,1 0 0,0 1 0,0 0 0,-9 12 0,18-19-58,7-2-6,33 1-256,100-5 582,-122 3-1133,0-1 1,0-1-1,-1-1 0,1 0 0,-1-2 0,18-7 0,-10-2-8474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19609,'0'0'3548,"46"17"-3153,154 63-112,-170-66-208,-1 0 0,0 2 1,-1 1-1,-1 1 0,-1 2 0,-1 0 1,-1 2-1,0 0 0,33 44 0,-39-46-52,-2 1 0,0 0 0,-2 1 0,20 39 0,-29-50-22,-1 0 0,0 1 0,0-1 0,-1 1-1,0 0 1,-1 0 0,-1 0 0,0 0 0,0 0-1,-1 1 1,-1-1 0,-2 16 0,1-21-7,0 0 0,-1 0 0,1 0-1,-1-1 1,-1 1 0,1-1 0,-1 1 0,0-1 0,0 0 0,-1-1 0,0 1 0,0-1 0,0 0 0,-1 0 0,-11 8 0,-7 2-142,-1-1-1,-48 19 1,55-25 39,-37 14-458,-2-2 1,-62 14 0,-44-5-3463,12-15-4332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19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17480,'0'0'4098,"-149"121"-3250,127-40-335,22 11 79,0 3-400,5 2 160,43-1-64,22-1-208,22 0-64,18-6 0,26-11-16,17-8-64,40-19-848,13-24-561,9-27-3617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0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8916,'0'0'14401,"2"-15"-14163,9-46-132,-10 59-104,0 1 0,1-1 0,-1 1-1,0-1 1,1 1 0,-1 0-1,1 0 1,-1 0 0,1 0 0,0 0-1,0 0 1,-1 0 0,1 0-1,0 0 1,0 1 0,0-1-1,0 1 1,0 0 0,0-1 0,0 1-1,0 0 1,0 0 0,0 0-1,0 1 1,0-1 0,0 0 0,2 1-1,8 0 8,-4-1-13,-1 0 0,1 0 1,-1 1-1,0 0 0,1 0 1,-1 1-1,0 0 0,0 0 1,0 1-1,8 3 0,-12-4-1,0 1 0,0-1 0,0 1 0,0-1 0,-1 1 0,0 0 0,1 0-1,-1 0 1,0 0 0,0 0 0,-1 0 0,1 0 0,-1 1 0,1-1 0,-1 1 0,0-1 0,0 1 0,-1 0-1,1-1 1,-1 1 0,0 0 0,0 6 0,0 11-14,1-12 24,0-1 0,-1 0 0,0 0 0,-1 0 0,0 0 0,0 0 0,-1 0 0,1 0 0,-2 0 0,1 0 0,-1-1 0,-5 10-1,7-16-2,1-1 0,-1 0 0,1 1 0,-1-1 0,1 1 0,0-1 0,-1 0 0,1 1 0,0-1 0,0 1 0,-1-1 0,1 1 0,0-1 0,0 1 0,0-1 0,-1 1 0,1 0 0,0-1 0,0 1 0,0-1-1,0 1 1,0-1 0,0 1 0,0-1 0,0 1 0,0 0 0,0-1 0,1 1 0,-1-1 0,0 1 0,0-1 0,0 1 0,1-1 0,-1 1 0,0-1 0,1 1 0,-1-1 0,0 0 0,1 1 0,-1-1 0,1 1-1,-1-1 1,0 0 0,1 1 0,-1-1 0,1 0 0,-1 0 0,1 1 0,-1-1 0,1 0 0,-1 0 0,1 0 0,0 1 0,-1-1 0,1 0 0,-1 0 0,1 0 0,-1 0 0,1 0 0,-1 0 0,1 0 0,0-1-1,44-2 37,-38 2-38,49-8 97,75-24 1,-27 6-1326,1 9-3790,-56 15-4821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0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17880,'0'0'4946,"39"0"-4850,1 0 33,12 0 191,18 0-128,1-2-96,3-6-96,-4-2 0,-4 2-112,-13 0-432,-14-4-561,-21-2-2257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0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19897,'0'0'4952,"-2"5"-4766,1-2-181,0 0 0,0 0 0,1 0 0,0 0-1,-1 0 1,1 0 0,0 0 0,1 0 0,-1 0-1,0 1 1,1-1 0,0 0 0,0 0-1,0 0 1,0-1 0,0 1 0,0 0 0,3 3-1,39 62 151,-13-23-102,130 216-344,-158-259 75,-1 1-1,0-1 1,1 0-1,-1 1 1,-1-1-1,1 1 0,0-1 1,0 1-1,-1 0 1,1 3-1,-1 0-2627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1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1201,'0'0'23642,"-8"0"-23241,8 2-850,13-2-719,26 0-593,5 0-3361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41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7363,'0'0'7308,"0"-59"-238,0 552-5899,13-404-1099,-13-82-76,-1 1 1,2-1-1,-1 0 0,1 1 1,0-1-1,0 0 1,1 0-1,0 1 0,1-1 1,-1-1-1,1 1 0,1 0 1,3 6-1,-1-3 5,0-1 0,-1 1-1,0 1 1,-1-1 0,0 0-1,0 1 1,3 19 0,-1 2 4,-3-19-1,0 1 0,-1-1 0,0 19 0,3 231 111,12-167-94,-4 97 46,-13-39-57,2-139-11,0-1 0,0 0 0,9 27 0,-3-9 35,0 17-40,-2-1 0,-2 1-1,-3 67 1,3 55 36,-1 110-7,-5-146 10,2 701 218,0-830-239,1 0-1,0 0 1,0 0 0,1-1 0,0 1 0,0-1 0,0 1 0,5 6-1,10 32 64,-11 0-7,-1 0 0,-3 1-1,-4 74 1,-1-23-8,5-7 7,0-24 43,-7 66 1,-6-66-80,6-44-10,2 0 0,-3 39 0,19 345 264,1 286 5,-15-587-284,0-78 4,-2 1-1,-10 45 1,7-46-5,1 1 1,-2 47-1,3 263 27,-13-35-37,15-212 3,-1-44-1,3 0 1,2 0 0,1-1 0,14 64 0,-11-79-23,4 61 0,-5-36 27,5 138-1197,-10-193 1091,0 1 1,-1 0 0,1-1-1,0 1 1,0-1 0,0 1-1,-1-1 1,1 1-1,0-1 1,-1 1 0,1-1-1,0 1 1,-1-1 0,1 1-1,-1-1 1,1 1 0,-1-1-1,1 0 1,-1 1 0,1-1-1,-1 0 1,1 1 0,-1-1-1,1 0 1,-1 0 0,1 0-1,-1 0 1,0 1 0,1-1-1,-1 0 1,1 0 0,-1 0-1,0 0 1,1 0 0,-1 0-1,1 0 1,-1-1 0,1 1-1,-1 0 1,0 0 0,0-1-1,-3 1-731,-20-2-6382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1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21194,'0'0'1712,"97"-10"-5089,-32 10-3474</inkml:trace>
  <inkml:trace contextRef="#ctx0" brushRef="#br0" timeOffset="1">614 22 10869,'0'0'12598,"18"-14"-12870,17 12-689,8 0-1152,1-2-3137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2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10 20585,'0'0'3682,"-22"-4"-4066,31 4-865,26-2-1152,0-2-2529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2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17192,'0'0'5602,"0"4"-5666,13-4 64,27 2 96,4-2 0,17 0-31,5 0-65,0 0-113,-5 0-335,0-8-416,-21-4-1697,-14 0-2642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25 16680,'0'0'8337,"-14"-5"-8033,-41-14-259,54 19-46,1 0 0,-1 0 0,1 0 0,-1-1-1,1 1 1,-1 0 0,1 0 0,-1 0 0,1 1 0,-1-1-1,1 0 1,-1 0 0,1 0 0,-1 0 0,1 0 0,-1 0 0,1 1-1,0-1 1,-1 0 0,1 0 0,-1 1 0,1-1 0,0 0-1,-1 1 1,1-1 0,0 0 0,-1 1 0,1-1 0,0 1-1,-1-1 1,1 0 0,0 1 0,0-1 0,0 1 0,-1-1-1,1 1 1,0-1 0,0 1 0,0-1 0,0 1 0,0 0-1,0 23-31,1-19 22,-1 9 26,2 0-1,0 0 1,1 0-1,0-1 1,1 1 0,0-1-1,1 1 1,12 21 0,68 100 37,-40-67-137,-31-44-251,5 7-830,-5-14-2529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3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14807,'0'0'6739,"11"-14"-6478,35-40-167,-40 51-89,-1 1 1,0-1-1,1 1 1,0 0-1,-1 0 1,1 1-1,0-1 1,0 1-1,0 1 0,0-1 1,0 1-1,0 0 1,0 0-1,0 1 1,-1 0-1,1 0 1,0 0-1,8 3 1,-9-1-9,1-1 1,-1 1-1,0 0 1,0 0-1,0 1 0,0-1 1,-1 1-1,0 0 1,1 1-1,-1-1 1,-1 1-1,1-1 1,-1 1-1,0 0 1,0 0-1,0 1 0,-1-1 1,1 1-1,-1-1 1,1 9-1,0-3 5,0 1 0,-1 0 0,-1 0 0,0 0 0,-1 0 0,0 0-1,-1 0 1,0 0 0,-3 15 0,1-21 5,1 0-1,-1-1 1,0 1-1,0 0 1,-1-1-1,1 0 1,-1 0-1,0 0 1,-1 0-1,1 0 1,-1-1-1,0 0 1,0 0-1,-1 0 1,-7 4-1,6-6 23,5-5 25,1 0-1,0-1 1,0 1-1,1-1 1,-1 0-1,1 1 1,-1-1-1,1 1 1,1-6-1,-1 9-49,-1-5-3,1-1-1,-1 1 1,1-1-1,1 1 0,-1-1 1,1 1-1,0 0 1,0-1-1,1 1 0,-1 0 1,1 0-1,0 0 1,1 0-1,-1 0 0,1 0 1,0 0-1,0 1 1,1 0-1,5-7 0,28-26 24,2 2 0,80-57 0,-118 91 638,-2 5-655,-1 0 1,1 1-1,-1-1 0,0 0 0,-1-1 1,1 1-1,-1 0 0,1-1 0,-1 1 1,0-1-1,0 0 0,-6 4 1,-10 14 22,16-14-23,0-1-1,0 0 1,1 1-1,-1 0 1,2 0-1,-1 0 1,1 0-1,0 0 0,0 0 1,1 0-1,-1 0 1,3 10-1,-2-4-4,0-10-13,0 1-1,1-1 1,-1 0 0,1 1 0,0-1 0,0 0-1,0 0 1,0 0 0,1 0 0,-1 0-1,1 0 1,0 0 0,0 0 0,0-1 0,3 5-1,2-1-93,-1 0-1,1-1 0,0 0 0,1 0 0,13 7 0,8 1-968,1-1 0,41 10 0,-62-19 634,41 11-7089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3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17016,'0'0'4919,"17"0"-4873,-6-1-40,-7 0-4,-1 0-1,1 1 1,0 0-1,0-1 1,0 1-1,0 1 1,0-1-1,0 1 1,0-1-1,-1 1 1,1 0-1,0 0 1,0 1-1,-1-1 1,1 1-1,-1 0 1,1 0-1,-1 0 1,0 0-1,0 0 1,0 1-1,0 0 1,0-1-1,0 1 1,2 4-1,0 5 24,0 1 0,-1-1 0,0 1 0,-1 1 0,0-1 1,-1 0-1,0 1 0,-2-1 0,1 1 0,-3 17 0,2-6 1,0-24-20,0-1 1,0 1-1,0 0 1,1-1-1,-1 1 1,0-1-1,0 1 1,0 0-1,0-1 1,-1 1-1,1-1 1,0 1 0,0 0-1,0-1 1,0 1-1,-1-1 1,1 1-1,0-1 1,0 1-1,-1-1 1,1 1-1,0-1 1,-1 1-1,1-1 1,-1 1-1,1-1 1,-1 0 0,1 1-1,-1-1 1,1 0-1,-1 1 1,1-1-1,-1 0 1,1 1-1,-1-1 1,1 0-1,-1 0 1,0 0-1,0 0 1,-1 0 32,1 0 0,0-1 0,0 1 1,0 0-1,0-1 0,0 0 0,0 1 0,0-1 0,1 1 1,-1-1-1,0 0 0,0 0 0,0 0 0,1 1 1,-1-1-1,0 0 0,1 0 0,-1 0 0,1 0 0,-1 0 1,0-1-1,-2-8-33,0 0 0,1 0 0,0 0 1,1 0-1,0 0 0,0 0 0,1-1 1,0 1-1,1 0 0,1 0 0,-1 0 0,1-1 1,1 2-1,0-1 0,0 0 0,1 1 1,0-1-1,1 1 0,0 0 0,10-13 0,-8 14-13,0 0 0,1 1 0,-1 0 0,2 0-1,10-6 1,-18 12 2,1-1 0,0 1 0,-1 0 0,1 0-1,0 1 1,0-1 0,0 0 0,0 0 0,0 1 0,0-1-1,0 1 1,0 0 0,0 0 0,0 0 0,0 0 0,0 0-1,0 0 1,0 0 0,0 0 0,0 1 0,0-1 0,0 1-1,0 0 1,-1-1 0,1 1 0,0 0 0,0 0 0,0 0-1,-1 0 1,1 1 0,-1-1 0,1 0 0,-1 1 0,3 2-1,2 5 21,-1 0-1,-1 0 0,1 0 1,-1 1-1,-1 0 0,0 0 1,0 0-1,-1 0 0,2 19 1,13 45 31,-17-73-146,1 0-1,0 0 1,0 0 0,0 0 0,-1 0 0,1 0-1,0-1 1,0 1 0,1 0 0,-1-1 0,0 1 0,0-1-1,0 1 1,0-1 0,0 1 0,1-1 0,-1 0-1,0 1 1,0-1 0,1 0 0,-1 0 0,0 0 0,0 0-1,1 0 1,-1 0 0,0-1 0,2 1 0,5-1-2183,10 1-7532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4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18200,'0'0'2946,"185"-10"-3042,-107 4-1041,-3 0-2032,-18-5-1393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4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22298,'0'0'1505,"15"17"-1388,153 174-263,-166-189 93,-1-1 0,0 0 1,1 1-1,0-1 0,-1 0 1,1 0-1,0 0 0,-1 0 1,1 0-1,0-1 1,0 1-1,0-1 0,0 1 1,0-1-1,0 1 0,0-1 1,0 0-1,0 0 0,0 0 1,0 0-1,0-1 0,-1 1 1,1 0-1,0-1 1,0 1-1,0-1 0,0 0 1,0 1-1,0-1 0,-1 0 1,1 0-1,0 0 0,2-3 1,8-4 94,-1-1 0,0-1 0,16-16 0,-14 12-179,4-3 144,-11 9 34,1 1 0,-1 1-1,1 0 1,1 0 0,-1 0 0,1 0-1,0 1 1,9-4 0,-17 9-30,1 0 0,0 0 0,-1 0 0,1 0 0,-1 1 0,1-1 0,0 0 0,-1 0 0,1 0 0,-1 0 0,1 1 0,-1-1 0,1 0 0,-1 1 0,1-1 1,-1 0-1,1 1 0,-1-1 0,1 0 0,-1 1 0,0-1 0,1 1 0,-1-1 0,0 1 0,1-1 0,-1 1 0,0-1 0,1 1 0,-1-1 0,0 1 0,0 0 0,0-1 0,0 1 0,1 0 0,4 27-30,-4-24 65,2 16 99,0 0-1,-2 1 0,-1 39 0,-1-53-121,1 0 0,-2 0 0,1-1 0,-1 1 0,0 0 0,0 0 0,0-1 0,-1 0 0,0 1 0,-1-1 0,1 0 0,-1 0 0,0-1 0,-1 1 0,-4 4 0,-5 2-84,0-1 0,0-1-1,-1-1 1,0 0 0,-1-1 0,0 0 0,0-1-1,0-1 1,-1-1 0,0 0 0,0-1 0,-1-1-1,1 0 1,-26-1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4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19833,'0'0'3351,"10"0"-3228,-7 0-125,0 0 0,0 0 0,1 0 0,-1 1 0,0-1 0,0 1 0,0 0 0,0 0 0,0 0 0,0 0 1,0 0-1,0 1 0,0-1 0,-1 1 0,5 4 0,-4-3-1,0 0 1,-1 1-1,1-1 1,-1 1-1,0 0 1,0-1-1,-1 1 0,1 0 1,-1 0-1,0 0 1,0 0-1,0 1 0,0-1 1,-1 8-1,3 42 5,-5-35 11,-6-36-30,5 5 0,1 1 0,0-1 1,1 0-1,0 1 0,1-1 1,0 0-1,3-16 0,-2 23 19,0 1-1,-1 0 0,1 0 1,1 0-1,-1-1 1,1 1-1,0 0 0,-1 1 1,2-1-1,-1 0 1,0 0-1,1 1 0,0 0 1,0-1-1,0 1 1,0 0-1,0 0 0,0 1 1,1-1-1,0 1 0,-1 0 1,8-4-1,-8 5 5,0 1-1,0-1 1,0 1-1,-1 0 0,1 0 1,0 0-1,0 0 1,0 0-1,0 1 0,-1-1 1,1 1-1,0 0 1,-1 0-1,1 0 1,0 0-1,-1 0 0,1 0 1,-1 1-1,1-1 1,-1 1-1,0 0 0,3 2 1,5 6 16,0 0 1,0 0-1,9 14 1,-12-15 29,-2-3-213,37 53 565,-40-56-659,0 1 1,0-1-1,-1 1 1,1-1-1,-1 1 1,0 0-1,0-1 1,0 1-1,0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649 1 20073,'0'0'3170,"171"110"-2834,-100-37 48,-10 10-96,-8 6 0,-14 2 32,-21-1-240,-18-3-64,-27 2-16,-74 4 0,-65 7-384,-58-5-896,-39-22-2546,-17-26-4930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4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0 364 12854,'0'0'8537,"5"0"-8310,1389-34 387,-1118 22-611,957-25 7,-72 14-86,-766 12 66,725-32 21,-365 20 9,469-10-85,-98 5-118,-1049 25 184,608-30-17,5-1-1219,-306 3 1230,-280 21 266,-96 9 96,-13 0-1068,-3 0 113,-20-4-1534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5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17640,'0'0'3346,"0"129"-2034,-8-49-367,-14 15-433,9 6 0,13 3-144,0 1-160,13 3-128,53-1-64,21-9-32,32-9-464,21-24-976,18-31-1490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5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14247,'0'0'7488,"14"-1"-7408,-4 0-78,1 0 23,1 0 1,0 1-1,0 0 0,19 4 0,-27-3-22,0 0 1,1 0-1,-1 0 1,0 1-1,0 0 1,0 0-1,0 0 1,-1 0-1,1 0 1,0 1-1,-1 0 1,0-1-1,0 1 1,0 1-1,0-1 1,0 0-1,0 1 1,-1-1-1,3 5 1,-2 1 17,1 0 0,-2 0 0,1 0 0,-1 0 0,0 0 0,-1 1 0,0-1 0,-1 1 0,0-1 0,0 0 0,-1 1 0,0-1 1,-1 1-1,0-1 0,0 0 0,-1 0 0,-1 0 0,-6 14 0,1-13 60,8-9-27,-1 1 0,0 0 0,0 0 1,1 0-1,0 0 0,-1 0 0,1 0 0,0 0 0,0 0 0,0 1 0,0-1 0,-1 4 0,23-5 192,15-3-170,-1-1 1,0-2-1,41-11 1,111-37-110,-142 40-21,-20 6-228,-16 5-85,0 0 0,-1-1 0,0 1 0,1-2 0,-1 1-1,0-1 1,0 0 0,7-6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28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2743 20569,'0'0'2578,"6"-12"-2200,18-32-258,-23 43-120,-1 0 0,0 0-1,1 0 1,-1 0 0,1 1-1,-1-1 1,1 0 0,0 1-1,-1-1 1,1 0-1,0 1 1,-1-1 0,1 1-1,0-1 1,0 1 0,0-1-1,-1 1 1,1-1 0,0 1-1,0 0 1,0 0-1,0-1 1,0 1 0,0 0-1,0 0 1,0 0 0,0 0-1,-1 0 1,1 0 0,0 0-1,0 0 1,0 0-1,0 1 1,1 0 0,3-1-9,32 2 10,0 2 0,-1 1-1,0 1 1,0 3 0,0 0 0,-1 3-1,-1 0 1,0 3 0,42 23 0,-13-1 27,-1 3 1,-2 3 0,90 83 0,-105-74 6,-18-19-43,-27-33 20,1 0 1,-1 0 0,0-1-1,1 1 1,-1 0 0,1 0 0,-1-1-1,0 1 1,1 0 0,-1-1-1,0 1 1,0-1 0,1 1-1,-1 0 1,0-1 0,0 1 0,1-1-1,-1 1 1,0 0 0,0-1-1,0 1 1,0-1 0,0 1 0,0-1-1,0 1 1,0-1 0,0 1-1,0-1 1,0 1 0,0-1 0,0 1-1,0 0 1,0-1 0,0 1-1,-1-1 1,1 0 0,0-27 258,-4 5-242,-1 0 1,-1 0-1,-1 1 0,0 0 0,-2 0 0,-1 0 0,-13-20 0,-6-18-14,-23-64-27,-36-132 0,-19-136-26,91 327 36,2-4-4,4 0 0,2-1 0,4 0 1,5-73-1,-1 89 6,27 42-128,-11 4 183,-1 0-1,0-1 1,-1-1 0,0 0-1,22-22 1,-31 27-14,-4 5-35,0-1-1,0 0 1,0 0-1,0 0 1,0 1-1,-1-1 1,1 0-1,0 0 1,-1 0-1,1 0 1,0 0-1,-1-1 1,1 1-1,-1 0 1,0 0-1,1 0 1,-1 0-1,0 0 0,0-1 1,0 1-1,0 0 1,0 0-1,0 0 1,0-1-1,0 1 1,0 0-1,-1-1 1,0 0-2,12-1-24,1348-22-12,-399-50 21,-46 3 8,-275 40 41,1633-113-92,-1272 75 81,-368 31-72,938-110-177,-89-13 270,482-9-130,-692 80 100,-20 2-15,603-57-358,-473 54-282,-1287 90 621,-58 2 17,1-1-1,0-1 1,38-9-1,-74 11 16,0 0 24,2 0 6,-2 0 23,-13 0-258,-256 6-4736,92 3-6641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6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1 220 19673,'0'0'4970,"0"-5"-4674,0-12-67,-1 11-182,1-1-1,0 1 0,1-1 1,-1 1-1,4-13 1,-3 17-49,0-1 0,0 1 1,0 0-1,0-1 0,1 1 0,-1 0 0,1 0 1,0 0-1,-1 0 0,1 0 0,0 1 1,0-1-1,0 0 0,0 1 0,0 0 1,1-1-1,-1 1 0,0 0 0,5-1 1,26-9-25,0 2 1,1 2-1,0 1 0,0 1 1,1 2-1,38 2 1,-67 1 9,1 0 1,-1 1-1,1 0 1,-1 0-1,1 0 1,-1 1-1,0 0 1,0 0-1,1 0 1,-2 1-1,1 0 1,0 0-1,0 1 1,-1 0-1,0 0 1,0 0-1,0 0 1,0 1-1,-1 0 1,0 0-1,0 0 1,0 0-1,5 11 1,-3-5-14,-2 1 0,1 0 0,-1-1 0,-1 1 0,0 0 0,-1 1 0,0-1 0,-1 0 0,0 1 0,-1-1 0,-2 22 0,0-27 24,1 1 0,-2-1 0,1 0 0,-1 0 0,0 0 0,0 0 0,0-1 0,-1 1 1,0-1-1,-1 0 0,1 0 0,-1 0 0,0-1 0,-1 1 0,-6 4 0,-11 8-2,-1-1-1,-39 21 1,43-26-7,19-12 15,1 0 1,-1 1 0,1-1-1,0 1 1,-1-1-1,1 0 1,-1 0-1,1 1 1,-1-1-1,1 0 1,-1 0 0,1 0-1,-1 1 1,1-1-1,-1 0 1,1 0-1,-1 0 1,1 0-1,-1 0 1,0 0 0,1 0-1,-1 0 1,1 0-1,-1-1 1,1 1-1,-1 0 1,1 0-1,-1 0 1,1 0 0,-1-1-1,0 0 1,0-16 113,19-31 53,7 10-281,2 2-1,53-57 0,-12 16-129,-30 34 54,-24 29 172,-1 0 0,-1-1 0,0 0 0,-1 0 0,-1-2 0,0 1 0,14-36 0,-57 115 412,20-42-394,0 0 0,2 1 0,0 1 0,-13 40 0,20-38 5,0 1 1,1-1-1,2 0 1,1 1-1,1-1 1,6 39-1,-6-60-6,0 0 1,0-1-1,0 0 0,1 1 1,-1-1-1,1 0 0,0 0 0,0 0 1,0 0-1,0 0 0,1 0 0,-1 0 1,1-1-1,-1 1 0,6 2 1,-1-1-16,-1 0 0,1 0 0,0-1 0,1 0 0,-1 0 1,15 2-1,7 0-273,0-2 0,57 0 0,-70-3 56,-1 0-378,-1 0 1,1-1 0,0 0-1,-1-1 1,0-1-1,23-7 1,2-11-5871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7.3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27 138 13558,'0'0'6921,"-7"0"-6313,-12-3 1627,59 2-1631,760 1-1821,-778 0 1078,31-1-262,-50 1 356,0 0 1,0-1-1,0 1 0,0-1 1,0 1-1,0-1 1,0 0-1,-1-1 0,1 1 1,0 0-1,-1-1 0,6-3 1,-8 4 49,1 0 1,0 0 0,-1 1-1,1-2 1,0 1 0,-1 0 0,1 0-1,-1 0 1,0 0 0,1 0 0,-1 0-1,0 0 1,0-1 0,1 1 0,-1 0-1,0 0 1,0 0 0,0 0-1,-1-1 1,1 1 0,0 0 0,0 0-1,-1 0 1,1 0 0,0 0 0,-1-1-1,1 1 1,-1 0 0,0 0 0,1 0-1,-1 0 1,0 0 0,0 1 0,1-1-1,-1 0 1,0 0 0,0 0-1,-1 0 1,-33-24 272,-6 7-13,31 15-147,1 0 0,0-1-1,0-1 1,0 1 0,-13-10-1,47 30-59,-21-15-59,0 1 1,0 0-1,0 1 1,0-1-1,-1 0 1,0 1-1,1 0 1,-1 0-1,0 0 1,0 0-1,0 1 1,-1-1-1,5 8 1,-6-8-3,1 0 0,-1 0 0,0 0 0,0 0 0,0 0 0,-1 0 0,1 0 0,-1 0 0,1 1 0,-1-1 0,0 0 0,0 0 0,0 1 0,-1-1 0,1 0 0,-1 0 0,0 0 0,0 0 0,0 0 0,0 0 0,-1 0 0,1 0 0,-1 0 0,0 0 0,1-1 0,-5 5 0,-3 2-283,0-2-1,-1 1 1,1-1 0,-2-1 0,-18 10 0,15-9-475,-14 8-3224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7.8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38 15927,'0'0'6072,"-5"1"-5546,-21 2 424,265-1-279,264-4-363,-177-17-68,-14 2-795,-116 12-5194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8.8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1 168 15751,'0'0'7332,"6"-18"-7092,-2 3-197,-3 8-30,0 1 1,1-1-1,0 1 0,0 0 0,0 0 0,1 0 0,0 0 0,0 0 0,1 1 1,0-1-1,0 1 0,0 0 0,0 0 0,1 0 0,0 1 0,5-5 0,1 1 67,-7 5-41,0 0 0,0 0 1,0 0-1,1 0 0,-1 1 0,1-1 0,0 1 0,8-2 1,-11 7-69,0 1-1,0 0 1,-1 0 0,1 0 0,-1 0 0,0 1 0,2 7 0,1 4-13,3 9 30,-1 0-1,4 28 1,-7-28-24,2-1 1,11 36-1,-15-57-8,1 0 1,-1 0-1,0-1 0,1 1 1,0 0-1,-1-1 1,1 1-1,0-1 1,0 1-1,1-1 0,-1 0 1,0 0-1,1 0 1,-1 0-1,1 0 0,0-1 1,0 1-1,-1-1 1,1 1-1,0-1 0,0 0 1,0-1-1,0 1 1,1 0-1,-1-1 1,0 1-1,0-1 0,0 0 1,0 0-1,0-1 1,1 1-1,-1 0 0,0-1 1,3-1-1,3 0 18,0-1 0,0 0 0,-1-1 0,1 1 0,-1-2 0,0 1 0,0-1 0,0 0 0,-1-1 0,10-9 0,-2-2 137,0-1-1,-1-1 0,0 0 0,-2 0 1,15-32-1,-27 50-104,0 1-1,0 0 1,0 0-1,0 0 1,1 0 0,-1 0-1,0 0 1,0 0-1,0 0 1,0 0 0,0 0-1,0 0 1,0-1 0,1 1-1,-1 0 1,0 0-1,0 0 1,0 0 0,0 0-1,0 0 1,1 0-1,-1 0 1,0 0 0,0 0-1,0 0 1,0 0-1,0 0 1,0 0 0,1 1-1,-1-1 1,0 0 0,0 0-1,0 0 1,0 0-1,0 0 1,0 0 0,0 0-1,1 0 1,-1 0-1,0 0 1,0 0 0,0 1-1,0-1 1,0 0 0,0 0-1,0 0 1,0 0-1,0 0 1,0 0 0,0 0-1,0 1 1,0-1-1,0 0 1,0 0 0,1 0-1,-1 0 1,0 0 0,0 1-1,0-1 1,-1 0-1,8 17 9,3 18-149,-5-3 132,-1-1 0,-1 1 0,-2 0 0,-1 0 0,-9 61 0,6-83 13,-1 0 1,0 0-1,-1 0 1,0 0-1,0-1 1,-1 0-1,0 0 1,-1-1 0,0 1-1,0-1 1,-1-1-1,0 0 1,0 0-1,-1 0 1,0-1-1,0 0 1,0-1-1,-17 7 1,3-2 59,0 0 1,0-2-1,-1-1 0,0-1 1,-1-1-1,1-1 0,-27 1 1,27-4 38,13 1-61,1-1 0,0-1-1,-1 1 1,1-2 0,0 0 0,-1 0-1,1 0 1,-17-6 0,26 5-132,0 0 1,0 0-1,-1 0 1,1 0-1,1 0 1,-1 0-1,0 0 1,0 0-1,1 0 1,0-1-1,-1 1 1,1 0-1,0 0 1,0-1-1,0 1 1,0 0-1,0 0 1,1 0-1,0-3 1,-1-5-1334,0-9-3463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9.4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84 184 4194,'0'0'18246,"-13"-1"-17731,-57-4 688,94 4-1334,146-13-74,223-50-1,-378 62 118,36-11-292,-49 13 372,-1-1-1,0 1 1,1-1 0,-1 0-1,1 0 1,-1 0 0,0 1-1,1-1 1,-1 0-1,0 0 1,0-1 0,0 1-1,0 0 1,0 0 0,0-1-1,0 1 1,0 0 0,0-1-1,-1 1 1,1-1 0,-1 1-1,1-1 1,-1 1 0,1-1-1,-1 1 1,0-3-1,0 3 18,0-1 0,0 1-1,-1 0 1,1-1 0,-1 1-1,1 0 1,-1-1-1,1 1 1,-1 0 0,0 0-1,1 0 1,-1-1-1,0 1 1,0 0 0,0 0-1,0 0 1,0 0 0,0 1-1,0-1 1,0 0-1,-1 0 1,1 1 0,0-1-1,-3 0 1,-40-13 402,15 5-181,28 8-1,1 25-386,0-19 167,0 4-33,0-1-1,0 0 1,-1 0-1,0 1 1,-3 9-1,3-15-34,0 1-1,-1-1 1,0 0 0,0 0-1,0 0 1,0 0 0,-1 0-1,1 0 1,-1-1 0,1 1-1,-1-1 1,0 0 0,0 0-1,-4 3 1,-5 2-380,-30 22-4761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49.9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25 121 15175,'0'0'7350,"-6"0"-7041,-12 0-184,19 0-30,45 0-18,677-40 990,-418 17-1025,513-22-111,-761 41-131,-78-2 272,-321 3-1838,301 4 717,-47 3-3659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1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5 197 11621,'0'0'10787,"0"-6"-9971,-2-3-576,0-39 707,2 46-931,0-1 1,0 1-1,1 0 1,-1 0 0,1 0-1,0 0 1,0 0-1,0 0 1,0 0-1,0 0 1,0 0-1,0 0 1,0 0-1,1 0 1,-1 1-1,1-1 1,0 0-1,-1 1 1,1 0-1,3-3 1,19-6-20,0 1 1,1 1-1,0 1 0,0 1 1,0 2-1,0 0 0,1 2 1,42 1-1,-63 0-18,0 1-1,0 0 1,0 0 0,0 1 0,0-1-1,0 1 1,0 0 0,0 1 0,0-1-1,-1 1 1,1 0 0,-1 0-1,1 0 1,-1 1 0,0-1 0,0 1-1,0 0 1,0 1 0,0-1 0,0 0-1,-1 1 1,0 0 0,0 0 0,0 0-1,0 0 1,-1 1 0,1-1-1,-1 1 1,0-1 0,-1 1 0,1 0-1,-1 0 1,0-1 0,0 1 0,0 8-1,0-2-34,0-1 0,-1 1 0,0 0 1,-1 0-1,-2 16 0,1-22 51,0 0 0,0 1 1,0-1-1,0 0 0,-1 0 0,0 0 1,0 0-1,0-1 0,-1 1 1,1-1-1,-8 7 0,1-2 8,2 0-3,-1 0-1,0-1 1,0 0-1,-1-1 1,0 0-1,0-1 1,0 0-1,-1 0 1,0-1-1,-21 7 0,31-12 89,3-22 177,1 14-263,1-1 0,1 1 0,0 1 0,0-1 1,0 1-1,1 0 0,0 0 0,0 0 0,1 1 0,-1 0 1,2 1-1,11-9 0,11-10-30,-27 22 26,33-30-22,32-35 0,-60 59 21,-1-1 1,1 0 0,-2-1 0,1 0-1,-1 0 1,-1 0 0,0 0 0,0-1-1,-1 0 1,3-11 0,-3 1 9,-3 23 9,-8 33-2,-14 25 15,16-47-25,0 0-1,1 0 1,0 0-1,1 1 1,0-1-1,-1 28 1,3-36-60,1 0 0,0-1 1,1 1-1,-1 0 0,1 0 1,0 0-1,0 0 0,1 0 1,2 5-1,-3-8-30,1 1 1,0-1-1,0 0 0,0 0 0,0 0 1,0 0-1,0 0 0,1 0 1,-1-1-1,1 1 0,-1-1 0,1 0 1,0 1-1,-1-1 0,1 0 0,0-1 1,3 2-1,31 4-2411,-1-5-3466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44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 8724,'0'0'12854,"10"16"-12713,8-4-51,0 0-1,1-1 1,1 0 0,-1-2-1,2 0 1,26 7-1,1 2-86,-5-1-26,-18-5-61,0-2 1,1 0-1,0-2 1,1-1-1,0-1 1,0-1-1,31 1 1,-36-5-158,-17 0 270,-15-1 68,-7 1-29,1 0 0,-1 2 1,0 0-1,1 1 0,0 0 0,0 1 0,0 1 0,0 1 0,1 0 1,-23 15-1,-11 11 58,-75 67-1,72-56-75,-3 4 13,34-27-29,-1-1 0,-2-1 0,0-1 0,-43 24-1,66-42-33,-4-3-408,-6-13-1099,-8-8-2852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2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20778,'0'0'2417,"-18"118"-2321,18-94-32,0 0-32,9 1-32,-9 1-32,0 4-817,0-5-1104,0-1-5554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2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16456,'0'0'7283,"17"-11"-7070,-3 2-200,0 0 0,1 0 1,0 2-1,0 0 0,1 0 0,0 2 0,0 0 0,0 0 0,27-2 0,-35 6-17,0 0 0,0 1 0,0 0-1,0 1 1,0-1 0,0 2 0,-1-1 0,1 1 0,0 0-1,-1 1 1,1 0 0,10 6 0,-13-6-6,-1 1 0,0-1 0,0 1 0,0 0 0,0 1-1,-1-1 1,0 1 0,0-1 0,0 1 0,0 0 0,-1 0 0,0 0 0,0 0 0,0 1 0,-1-1 0,0 1 0,0-1 0,1 12 0,0-6 1,-1 1 1,0 0 0,-1-1 0,0 1 0,0 0 0,-2 0 0,1-1 0,-1 1-1,-1-1 1,0 1 0,-1-1 0,0 0 0,-1 0 0,0-1 0,-1 1 0,0-1-1,0 0 1,-1-1 0,0 0 0,-1 0 0,-15 14 0,12-11 48,-2-1 100,12-11-137,1 0-1,0-1 1,-1 1-1,1 0 0,0 0 1,0 0-1,-1-1 1,1 1-1,0 0 1,-1-1-1,1 1 0,0 0 1,0-1-1,0 1 1,-1 0-1,1-1 1,0 1-1,0 0 0,0-1 1,0 1-1,0 0 1,0-1-1,0 1 0,0-1 1,0 1-1,0 0 1,0-1-1,0 1 1,0 0-1,0-1 0,0 1 1,0-1-1,0 1 1,0 0-1,0-1 1,1 1-1,-1 0 0,0-1 1,0 1-1,3-10-25,0 0-1,1 1 1,0-1-1,1 1 1,0 0-1,0 1 1,0-1-1,1 1 1,1 0-1,-1 0 1,10-7-1,32-47-57,-42 49 171,0 1 0,0-1 0,-1 0 0,-1 0 0,0-1 0,-1 1 0,-1-1 0,0 0 0,1-21 0,-3 61-80,2 0 1,1 0 0,1 0-1,1 0 1,9 28 0,-9-39-445,1 1 0,0-2 0,1 1 0,1-1 1,0 0-1,1 0 0,0-1 0,1 0 0,21 20 1,-5-15-5295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3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16936,'0'0'4666,"18"-6"-4223,58-11-339,-75 17-104,0 0 0,1 0 0,-1 0 0,1 0 1,-1 1-1,0-1 0,1 0 0,-1 0 0,0 1 0,1-1 0,-1 1 1,0-1-1,0 1 0,1 0 0,-1 0 0,0-1 0,0 1 1,0 0-1,0 0 0,0 0 0,0 0 0,0 0 0,0 0 0,-1 0 1,1 1-1,0-1 0,0 0 0,-1 0 0,1 1 0,-1-1 0,1 0 1,-1 3-1,4 42 8,-4-39 0,1 5 54,-1 0-1,0 0 1,0 0-1,-1 0 1,-1-1 0,0 1-1,-1-1 1,0 1-1,0-1 1,-1 0-1,-1 0 1,-11 20 0,10-14 12,13-10-10,28-8 6,-22 0-73,144-18-111,-132 14-839,0-2 1,23-9-1,-25 3-3628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3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1 163 13494,'0'0'8244,"17"-97"-8036,23 73-80,-5 7-48,-4 3-80,-10 6 0,-12 6-48,0 2-80,-9 16-5058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15959,'0'0'6529,"5"-9"-6289,-4 6-237,0 0 1,1 1-1,-1-1 1,1 0 0,0 1-1,0-1 1,0 1-1,0 0 1,0-1-1,0 1 1,1 0 0,-1 0-1,1 1 1,2-3-1,2 2-2,-1 0 0,1 0-1,-1 1 1,1 0 0,-1 0-1,1 1 1,13 0-1,-15-1-2,0 1-1,0 0 0,0 1 1,0 0-1,0-1 0,0 1 1,0 1-1,0-1 0,0 1 1,-1 0-1,1 0 0,0 0 1,-1 1-1,0-1 0,0 1 1,0 0-1,0 0 0,0 1 1,0-1-1,-1 1 0,0 0 1,1 0-1,-1 0 0,-1 0 1,1 1-1,-1-1 0,0 1 1,0-1-1,0 1 0,2 9 1,-1-2 9,-2 0 1,1 0-1,-1 0 1,-1 0-1,0 0 1,-4 24-1,3-31-4,0-1 0,0 1 0,-1-1-1,1 1 1,-1-1 0,0 1-1,0-1 1,0 0 0,-1 0-1,1 0 1,-1 0 0,0-1 0,0 1-1,-1-1 1,1 0 0,-1 0-1,0 0 1,1 0 0,-1 0-1,-7 2 1,11-28 8,1 18-32,1-1 0,-1 1 1,1-1-1,0 1 0,0-1 1,0 1-1,1 0 0,0 0 1,0 0-1,0 1 0,5-6 1,50-51-276,-19 20 250,0-9-20,-2-2 1,42-80-1,-80 134 69,1 0 0,-1 1 0,1-1 0,0 0 0,-1 0 1,1 1-1,0-1 0,1 0 0,-1 1 0,0-1 0,1 3 0,1 9-56,-3 8 48,-1 0 1,-1 0-1,-1 0 1,-1-1 0,-9 25-1,11-31 9,0-1 0,1 1 0,0-1-1,1 1 1,1 20 0,0-21-8,0-11-56,1 0 0,-1-1 0,0 1-1,1 0 1,0 0 0,-1-1 0,1 1 0,0-1 0,1 1 0,-1-1 0,0 1 0,1-1 0,-1 1 0,1-1 0,0 0 0,-1 0 0,1 0 0,0 0-1,1 0 1,-1-1 0,0 1 0,0-1 0,1 1 0,-1-1 0,1 0 0,-1 0 0,1 0 0,-1 0 0,1 0 0,0 0 0,0-1 0,4 1 0,29 6-4044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4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15479,'0'0'5309,"21"2"-5197,66 10-90,-85-11-22,0-1 0,0 1 1,0 0-1,0 0 0,0 0 1,0 0-1,0 0 0,-1 1 1,1-1-1,0 1 0,-1-1 1,1 1-1,-1-1 0,1 1 1,-1 0-1,0 0 0,0 0 0,0 0 1,0 0-1,0 0 0,0 0 1,-1 0-1,1 0 0,0 0 1,-1 0-1,0 0 0,0 1 1,1-1-1,-1 0 0,-1 0 1,1 0-1,0 0 0,0 1 1,-1-1-1,1 0 0,-2 2 1,1 10 11,1-10-22,-1 0 0,0-1 1,1 1-1,-1-1 0,0 1 1,-1-1-1,1 0 0,-1 0 1,1 1-1,-1-1 0,0 0 1,0 0-1,-1-1 0,1 1 1,0 0-1,-1-1 0,0 1 1,1-1-1,-1 0 0,0 0 1,-5 3-1,-23 21-1933,31-26 1881,0 1 0,1-1 0,-1 1 0,0 0 0,1-1 0,-1 1 0,0-1 0,1 0 0,-1 1 0,0-1 0,1 1 0,-1-1 0,1 1-1,-1-1 1,1 0 0,-1 1 0,1-1 0,-1 0 0,1 0 0,-1 1 0,1-1 0,0 0 0,-1 0 0,1 0 0,-1 0 0,1 0 0,0 0 0,-1 0 0,1 0 0,-1 0 0,1 0 0,0 0 0,34 6 869,-28-5-778,1 0 123,0 1 0,-1-1 0,1 2 1,0-1-1,-1 1 0,1 1 0,12 7 0,-18-9-81,0-1 1,0 1-1,1 0 0,-2 0 0,1 0 0,0 1 0,0-1 0,-1 0 0,1 1 0,-1-1 0,0 1 0,1-1 0,-1 1 0,0 0 0,-1 0 0,1-1 1,0 1-1,-1 0 0,0 0 0,1 0 0,-1-1 0,0 1 0,-1 0 0,1 0 0,-1 3 0,0-3-11,0 1-1,-1-1 1,1 0 0,0 0-1,-1 0 1,0 0 0,0-1-1,0 1 1,0 0 0,0-1-1,-1 1 1,1-1 0,-1 0-1,1 0 1,-1 0 0,0 0-1,0 0 1,0-1 0,-3 2-1,-68 24 276,54-20-195,6-3-312,-18 6 554,9-8-3266,14-2-2956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17368,'0'0'4613,"45"-8"-4549,141-22-48,-178 28-15,0 1 1,0 1 0,0-1-1,0 2 1,0-1-1,0 1 1,0 0 0,0 0-1,10 4 1,-15-4-5,1 1 1,-1 0 0,1-1-1,-1 1 1,0 0 0,0 1-1,0-1 1,0 0 0,0 1-1,-1 0 1,1-1 0,-1 1-1,0 0 1,3 5 0,-1 1-4,-1 1-1,1 0 1,-2 0 0,0 0 0,0 0 0,0 1 0,-2-1 0,1 0-1,-2 16 1,1-16 9,-1 1 3,0 1-1,-1-1 0,0 1 1,-1-1-1,0 0 0,-1 0 1,-1 0-1,1 0 0,-1 0 1,-1-1-1,0 0 0,-1-1 1,0 1-1,0-1 0,-1 0 1,0-1-1,0 0 0,-1 0 1,0-1-1,-1 0 0,1-1 1,-1 1-1,-20 7 0,29-14 9,0 0-1,1 0 1,-1 0-1,1 0 1,-1 0-1,1 0 1,-1 0-1,1-1 1,-1 1-1,1 0 1,-1 0-1,1-1 1,0 1-1,-1 0 1,1-1-1,-1 1 1,1 0-1,0-1 1,-1 1-1,1-1 0,0 1 1,-1-1-1,1 1 1,0 0-1,0-1 1,-1 1-1,1-1 1,0 1-1,0-1 1,0 1-1,0-1 1,0 0-1,0 1 1,0-1-1,0 1 1,0-1-1,0 1 1,0-1-1,0 1 1,0-1-1,0 1 0,0-1 1,0-36 82,1 29-107,-1-3-6,1 0 1,1 0 0,0 1 0,1-1-1,0 1 1,0 0 0,1-1 0,1 2-1,0-1 1,0 0 0,12-15 0,8-9-210,52-52 1,-37 44-4,8-4 349,-47 45 187,-4 24-214,0-10-100,-1 0-1,-1-1 1,0 0-1,-8 15 1,5-14 7,2 1 0,0 0 0,-6 21 0,5-6 24,2 1 1,2 0 0,-1 52-1,4-78-33,0 0 1,1 0-1,-1 0 0,0-1 0,1 1 0,0 0 1,0 0-1,0-1 0,1 1 0,-1-1 0,1 1 0,0-1 1,0 1-1,0-1 0,0 0 0,0 0 0,1 0 0,-1 0 1,1-1-1,0 1 0,0-1 0,0 1 0,0-1 0,6 3 1,3 0-326,0 0 1,0-1 0,1 0 0,0-1 0,-1-1-1,15 2 1,38 2-3877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6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16776,'0'0'4146,"-8"19"-3818,-1 1-223,-1 0 0,0-1 0,-2 0 0,0 0 1,-1-1-1,-18 18 0,-21 18 79,83-52-896,-8-4 249,0-1 1,0-1-1,23-6 0,4-6-3489,-19 4-3555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34 16984,'0'0'6419,"-31"-34"-6419,31 58-112,0 9 112,0 11 16,0-1 80,0 3-32,0-1-32,9 0-64,13 3-112,-9-3-1089,-4-5-3921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6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 17560,'0'0'4338,"-8"6"-4338,3 14-64,1 1-576,-1 1-1857,1 2-5667</inkml:trace>
  <inkml:trace contextRef="#ctx0" brushRef="#br0" timeOffset="1">0 399 14150,'0'0'721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09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66 11621,'0'0'5309,"0"37"-3417,9-129-721,-10 91-1093,0 0-1,0 0 1,0 1-1,1-1 1,-1 0 0,0 1-1,0-1 1,0 0-1,0 1 1,0-1-1,0 1 1,0-1-1,0 1 1,0 0 0,0-1-1,-1 1 1,1 0-1,0 0 1,0 0-1,0 0 1,0 0 0,0 0-1,0 0 1,-1 0-1,0 1 1,-38 1-155,31-1 74,0 1 1,0 0 0,0 1 0,1 0 0,-1 0-1,1 1 1,0 0 0,0 0 0,0 1 0,0 0-1,1 0 1,-1 1 0,1 0 0,1 0 0,-1 1-1,1 0 1,1 0 0,-1 0 0,1 1-1,0 0 1,1 0 0,0 0 0,0 0 0,1 1-1,0 0 1,0-1 0,1 1 0,0 0 0,0 0-1,1 0 1,1 1 0,0-1 0,0 0 0,1 11-1,0-18 2,-1 0 0,1 0 0,-1 0-1,1 0 1,0 1 0,0-1-1,0 0 1,0 0 0,0 0 0,0-1-1,0 1 1,1 0 0,-1 0-1,1-1 1,-1 1 0,1-1 0,0 1-1,0-1 1,-1 0 0,1 1 0,0-1-1,0 0 1,0 0 0,3 1-1,6 1 3,0 1 1,0-2-1,18 3 0,-20-3 2,52 5-137,0-3-1,1-2 0,77-9 0,-109 3 17,0-1 0,54-17 0,-83 22 35,-1 0 0,1 0 0,0 0 0,-1-1 0,1 1 0,0 0 0,-1-1 0,1 1 0,-1-1 0,1 1 0,-1 0 0,1-1 0,-1 1 1,1-1-1,-1 0 0,1 1 0,-1-1 0,1 1 0,-1-1 0,0 0 0,1 1 0,-1-1 0,0 0 0,0 1 0,0-1 0,1 0 0,-1 1 0,0-1 1,0 0-1,0 1 0,0-1 0,0 0 0,0 0 0,-1-1 0,-2 2-2681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06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62 626 1889,'0'0'8865,"-4"2"-7501,4-2-1304,-3 0 179,0 1 1,0 0-1,0-1 0,0 2 1,0-1-1,1 0 0,-1 0 1,0 1-1,1-1 1,-1 1-1,1 0 0,-4 4 1,1 7 1769,2-13 269,2-12-1566,1-176-1165,-9 106 501,9-153-35,3 216-7,0-1 0,2 1 0,10-31 0,-6 15 26,-9 35 118,-4 27-2467,4-26 1928,-14 16-4688,6-13 88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12678,'0'0'6083,"8"48"-6083,6-35-1937,-6 7-4130</inkml:trace>
  <inkml:trace contextRef="#ctx0" brushRef="#br0" timeOffset="1">14 422 752,'0'0'7204</inkml:trace>
  <inkml:trace contextRef="#ctx0" brushRef="#br0" timeOffset="2">132 689 16680,'0'0'5746,"0"63"-5746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8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18921,'0'0'3404,"18"-12"-3271,62-36-77,-74 46-54,1-1-1,-1 1 1,0 0-1,1 0 0,-1 0 1,1 1-1,0 0 1,-1 1-1,1 0 0,0-1 1,12 3-1,1-1 4,-15-1-8,0 0 0,1 0 1,-1 1-1,1 0 0,-1 0 1,0 0-1,1 0 0,-1 1 1,0 0-1,0 0 0,0 1 1,0-1-1,-1 1 0,1 0 1,-1 0-1,1 0 0,-1 1 1,0 0-1,-1-1 0,1 1 1,0 1-1,-1-1 0,0 1 1,0-1-1,-1 1 0,1 0 1,-1 0-1,0 0 0,0 0 1,0 0-1,-1 0 0,0 1 1,0-1-1,0 7 0,1-3 0,-1 1-1,0-1 0,-1 0 1,0 0-1,0 0 0,-1 0 1,0 1-1,-1-1 0,0 0 1,0-1-1,-1 1 0,0 0 1,-1-1-1,0 1 1,0-1-1,-1 0 0,0-1 1,-6 9-1,-5 1 7,0-1 1,-1 0-1,-1-2 1,0 0-1,-1 0 0,-35 17 1,54-31 1,0 0 0,0 0 0,-1 0 0,1 0 0,0 1 0,0-1 0,-1 0 0,1 0 1,0 0-1,0 0 0,-1 0 0,1 0 0,0 0 0,0 0 0,-1 0 0,1 0 0,0 0 0,-1 0 0,1-1 0,0 1 0,0 0 0,0 0 0,-1 0 1,1 0-1,0 0 0,0 0 0,-1-1 0,1 1 0,0 0 0,0 0 0,0 0 0,0 0 0,-1-1 0,1 1 0,0 0 0,0 0 0,0-1 1,0 1-1,0 0 0,0 0 0,-1 0 0,1-1 0,0 1 0,0 0 0,0 0 0,0-1 0,0 1 0,0 0 0,0 0 0,0-1 0,0 1 0,0 0 1,0-1-1,0 1 0,1 0 0,-1 0 0,0 0 0,0-1 0,0 1 0,0 0 0,1-1 0,6-21-23,11 1-63,1 0-1,0 0 1,1 2-1,24-17 1,8-9-235,3-3-167,-28 26 113,0-2 1,-2 0 0,40-50-1,-51 37 1968,-16 30 41,-10 23-1392,4-4-233,1 2 0,0-1 0,1 1 0,0 0-1,2 0 1,-1 0 0,2 1 0,0 0-1,1-1 1,0 1 0,1 21 0,0-21-17,1 0-1,1 0 1,1 1 0,0-1-1,7 25 1,-7-34-15,1 1 0,0-1 0,1 0 0,0 0 0,0 0 1,0 0-1,0-1 0,1 1 0,0-1 0,0 0 0,1-1 0,-1 1 0,1-1 1,10 5-1,-5-3-398,1 0 0,0-1 0,0-1 1,1 0-1,15 3 0,9 0-3940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8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13894,'0'0'6747,"27"5"-6266,81 17-159,-105-21-309,-1-1-1,1 1 0,0 1 0,0-1 1,-1 0-1,1 1 0,-1-1 0,1 1 1,-1 0-1,0 0 0,0 0 0,0 0 1,0 0-1,0 0 0,0 1 0,0-1 1,-1 1-1,1-1 0,-1 1 0,0-1 1,0 1-1,2 4 0,-2 0 34,0 1 0,0-1-1,-1 1 1,0 0-1,0-1 1,-1 9 0,0 4 51,1-16-85,-1 1 0,1-1 0,0 0 0,-1 1 0,0-1 0,0 0 0,-1 0 0,1 0 0,-1 0 0,1 0 0,-1 0 0,-1 0 0,1 0 0,0-1 0,-1 1 0,0-1 0,0 0 0,0 1 0,0-1 0,0-1-1,-1 1 1,1 0 0,-1-1 0,-4 2 0,7-3 15,0-6 54,0 0 0,0 1-1,1-1 1,0 0 0,0 0 0,0 0-1,1 0 1,1-7 0,-1 2-53,2-3-24,0 1 0,0-1 1,2 1-1,-1 0 0,2 0 0,-1 0 1,2 1-1,13-20 0,2 1-10,47-49 1,-56 65 3,2 0 0,30-21 0,-39 31-6,-1 0 0,1 1-1,0 0 1,0 0-1,0 1 1,0 0-1,0 0 1,0 0 0,1 1-1,-1-1 1,1 2-1,10-1 1,-15 2 5,1-1 0,-1 1 0,1 0 0,-1 1-1,0-1 1,1 0 0,-1 1 0,0-1 0,0 1 0,0 0 0,0 0 0,0 0 0,0 0 0,-1 0-1,1 0 1,-1 0 0,1 0 0,-1 1 0,0-1 0,0 1 0,0-1 0,0 1 0,0-1 0,-1 1-1,1 3 1,3 9 64,-1 0-1,-1 0 0,1 19 0,2 293 452,-1-322-625,-3-9-2943,-1-8-1720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6:59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1 244 17688,'0'0'4584,"0"-16"-3950,2-56-100,-1 65-499,1 1 1,0-1-1,0 0 1,1 1-1,0 0 0,0-1 1,1 1-1,-1 0 1,1 1-1,0-1 0,1 1 1,0-1-1,-1 1 1,2 1-1,-1-1 0,0 1 1,1 0-1,9-5 1,-3 0 17,-9 7-45,4-4-2,0 1 0,1 0-1,-1 1 1,1 0 0,13-6-1,-21 10-6,1 0-1,-1 0 0,1 0 1,-1 0-1,1 0 0,-1 0 1,1 0-1,-1 0 0,1 1 1,-1-1-1,1 0 0,-1 0 1,1 0-1,-1 1 0,1-1 1,-1 0-1,1 0 0,-1 1 1,1-1-1,-1 0 0,1 1 0,-1-1 1,0 1-1,1-1 0,-1 0 1,0 1-1,0-1 0,1 1 1,-1-1-1,0 1 0,1 0 1,0 1-15,10 17-18,-1 0 1,-1 0-1,-1 1 1,0 0-1,8 38 1,-10-34-65,1-1 1,1 0-1,1 0 1,16 29 0,-24-49 54,1-1 1,-1 1-1,1-1 1,0 0 0,0 0-1,0 1 1,0-1-1,0 0 1,0-1 0,0 1-1,1 0 1,-1-1-1,1 1 1,-1-1 0,1 0-1,0 0 1,-1 0-1,1 0 1,0 0-1,0 0 1,0-1 0,0 0-1,-1 1 1,1-1-1,0 0 1,0 0 0,0-1-1,0 1 1,0-1-1,0 1 1,4-3 0,-1 1 28,0 0 1,-1-1 0,0 0 0,0 0 0,0-1-1,0 0 1,0 1 0,0-2 0,-1 1 0,0 0-1,0-1 1,0 0 0,6-10 0,31-73 96,-29 60 76,0 1 0,20-30 0,-31 56-157,-1 1 0,0 0-1,0 0 1,0 0 0,0 0 0,0 0 0,0 0 0,0-1-1,1 1 1,-1 0 0,0 0 0,0 0 0,0 0 0,0 0-1,0 0 1,1 0 0,-1 0 0,0 0 0,0 0 0,0 0-1,0 0 1,1 0 0,-1 0 0,0 0 0,0 0 0,0 0-1,0 0 1,1 0 0,-1 0 0,0 0 0,0 0 0,0 0-1,0 0 1,1 0 0,-1 0 0,0 0 0,0 0-1,0 0 1,0 1 0,0-1 0,1 0 0,-1 0 0,0 0-1,0 0 1,0 0 0,0 0 0,0 1 0,0-1 0,0 0-1,0 0 1,0 0 0,1 0 0,-1 1 0,0-1 0,0 0-1,0 0 1,0 0 0,0 1 0,6 18-30,2 23-49,-8 136 133,0-170-59,-1-1 0,0 1 0,-1-1 0,1 0 0,-1 1 0,-1-1 0,0 0 0,0 0 0,0-1-1,-1 1 1,0-1 0,0 1 0,-5 5 0,0-2 27,0-1 0,0 0 0,-1 0-1,-1-1 1,1 0 0,-1-1 0,-13 6 0,3-2 57,-1-2 0,0 0 0,-1-2 0,1 0 0,-2-2 0,1 0 0,0-1 0,-26 0 0,20-3 42,20 1-117,-1-1 1,1-1-1,-1 0 1,0 0-1,1-1 1,-17-3-1,26 4-34,0 0 0,0 0-1,-1-1 1,1 1 0,0 0-1,0 0 1,-1 0-1,1 0 1,0 0 0,0 0-1,0 0 1,0 0 0,-1-1-1,1 1 1,0 0-1,0 0 1,0 0 0,0 0-1,0-1 1,-1 1 0,1 0-1,0 0 1,0 0 0,0-1-1,0 1 1,0 0-1,0 0 1,0 0 0,0-1-1,0 1 1,0 0 0,0 0-1,0 0 1,0-1-1,0 1 1,0 0 0,0 0-1,0-1 1,0 1 0,0 0-1,0 0 1,0 0-1,0-1 1,0 1 0,0 0-1,1 0 1,-1 0 0,0 0-1,0-1 1,0 1-1,0 0 1,0 0 0,1 0-1,-1 0 1,0-1 0,0 1-1,0 0 1,1 0-1,-1 0 1,0 0 0,0 0-1,0 0 1,1 0 0,-1 0-1,0 0 1,20-6-2675,23 3-2401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0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21482,'0'0'2449,"17"126"-2321,-8-97-48,9 1-16,-10 0-16,-3-1-96,-1 1-32,-4-5-800,0-5-1153,0-6-9236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15575,'0'0'6729,"8"-17"-6183,28-51-39,-35 66-496,-1 1 0,1 0 0,-1 0 0,1 0-1,0 0 1,-1 0 0,1 0 0,0 0 0,0 0 0,0 0-1,0 0 1,0 0 0,0 1 0,0-1 0,0 0-1,0 1 1,0-1 0,0 1 0,0-1 0,0 1 0,1-1-1,-1 1 1,0 0 0,0 0 0,1-1 0,-1 1-1,0 0 1,0 0 0,1 0 0,-1 1 0,0-1 0,0 0-1,1 0 1,-1 1 0,0-1 0,0 0 0,0 1 0,0-1-1,1 1 1,0 1 0,1 0-9,-1 0 1,1 1-1,-1-1 0,1 1 1,-1 0-1,0 0 0,0 0 1,0 0-1,2 7 0,1 9 47,0 2 0,-1-1 0,-1 0 0,-1 1 1,-1 30-1,6 50 88,-7-100-143,1-1-1,-1 1 0,1 0 0,0 0 0,-1-1 0,1 1 0,0 0 0,-1-1 1,1 1-1,0-1 0,0 1 0,-1-1 0,1 1 0,0-1 0,0 1 0,0-1 1,0 0-1,-1 1 0,1-1 0,0 0 0,0 0 0,0 0 0,0 0 0,0 0 1,0 0-1,0 0 0,0 0 0,0 0 0,0 0 0,0-1 0,-1 1 1,1 0-1,0 0 0,0-1 0,1 0 0,34-13-308,-16 0 279,-2-1 0,0 0 0,0-1 0,-2-1 0,0-1 0,-1 0 0,-1-1 1,17-29-1,-31 47 35,0 1 1,0-1 0,0 0 0,0 1 0,1-1-1,-1 1 1,0-1 0,1 0 0,-1 1-1,0-1 1,1 1 0,-1-1 0,0 1-1,1-1 1,-1 1 0,1-1 0,-1 1 0,1 0-1,0-1 1,-1 1 0,1 0 0,-1-1-1,1 1 1,0 0 0,-1 0 0,1-1-1,-1 1 1,1 0 0,0 0 0,-1 0-1,1 0 1,0 0 0,-1 0 0,2 0 0,6 23-17,-6 54 4,-2-67 21,0 7 23,1 6 23,-2 0 0,-5 37 0,4-52-45,0 0 0,0 0 0,-1-1 0,0 1 0,0-1 0,-1 0 0,0 0 0,0 0 1,0 0-1,-1-1 0,-7 9 0,-8 5 5,-1-1 1,0-1-1,-1 0 1,-1-2-1,-1 0 1,-39 18-1,63-34-56,0 0 0,0-1 0,1 1 1,-1 0-1,0-1 0,0 1 0,0 0 0,0-1 0,0 1 0,0-1 0,0 1 0,0 0 0,0-1 0,0 1 0,0 0 0,0-1 0,0 1 1,0-1-1,0 1 0,0 0 0,0-1 0,0 1 0,-1 0 0,1-1 0,0 1 0,0 0 0,0-1 0,-1 1 0,1 0 0,0-1 1,0 1-1,-1 0 0,1 0 0,0-1 0,-1 1 0,1 0 0,0 0 0,-1 0 0,1-1 0,0 1 0,-1 0 0,1 0 0,0 0 1,-1 0-1,1 0 0,-1 0 0,1 0 0,0 0 0,-1 0 0,1 0 0,-1 0 0,1 0 0,0 0 0,-1 0 0,1 0 0,0 0 1,-1 0-1,1 1 0,0-1 0,-1 0 0,1 0 0,0 0 0,-1 1 0,1-1 0,0 0 0,-1 0 0,1 1 0,0-1 0,-1 1 1,1-20-6010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1072,'0'0'21955,"21"-8"-21729,70-20-188,-88 27-36,1 0 0,-1 0 1,1 0-1,0 1 0,-1 0 1,1-1-1,0 1 0,-1 0 1,1 1-1,-1-1 0,1 1 1,0-1-1,-1 1 0,1 0 1,-1 1-1,0-1 0,1 0 0,-1 1 1,0 0-1,0 0 0,0 0 1,0 0-1,0 0 0,0 1 1,-1-1-1,1 1 0,-1 0 1,1-1-1,-1 1 0,3 7 1,-1-2 9,0 1 0,-1 0 0,0 0 0,0 0 0,-1 1 0,-1-1 0,1 1 0,-2-1 0,1 10 0,0-10 27,-1-1 0,0 0 0,0 0 0,-1 0 0,0 0 1,0 0-1,0 0 0,-1 0 0,-1 0 0,1-1 0,-1 1 0,-1-1 0,1 0 1,-1 1-1,-1-2 0,1 1 0,-7 7 0,-78 70 405,56-55-210,32-28-202,3-1 5,40-3-11,-1-1 0,71-16 0,11-1-203,10 8-1762,-95 10-420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1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5635,'0'0'14331,"11"-18"-13173,36-55-587,-45 69-497,1 0 0,-1 1 0,1-1 0,0 1-1,0-1 1,0 1 0,0 0 0,1 1 0,-1-1 0,1 0-1,4-1 1,-7 3-57,0 1-1,0 0 1,1-1-1,-1 1 1,0 0-1,0 0 1,1 0-1,-1 0 1,0 0-1,0 0 1,1 0-1,-1 0 1,0 0-1,0 1 1,0-1-1,1 0 1,-1 1-1,0-1 1,0 1-1,0 0 1,0-1-1,0 1 1,0 0-1,2 1 0,2 5-3,1 0 0,-1 1-1,-1-1 1,1 1-1,-1 0 1,-1 0-1,5 16 1,7 12 24,-11-29-2,0 0-52,-1-1 0,1 0 0,0 1 0,0-2 0,9 10 0,-11-13-10,0-1 0,0 0 0,-1 1 0,1-1 0,1 0 0,-1 0 0,0 0 1,0 0-1,0 0 0,0-1 0,1 1 0,-1-1 0,0 1 0,1-1 0,-1 0 0,0 0 0,1 0 0,-1 0 1,0 0-1,1-1 0,-1 1 0,4-2 0,6-2 0,-1 0 1,1-1 0,-1-1-1,0 0 1,0 0-1,-1-1 1,1-1-1,15-15 1,-9 6 20,0 0-1,-2-2 0,24-36 1,-39 55 6,0 0 0,0 0-1,1 0 1,-1 0 0,0 0 0,0 0 0,0 0 0,0 0 0,0 0 0,0 0 0,1 0 0,-1-1-1,0 1 1,0 0 0,0 0 0,0 0 0,1 0 0,-1 0 0,0 0 0,0 0 0,0 0-1,0 1 1,0-1 0,1 0 0,-1 0 0,0 0 0,0 0 0,0 0 0,0 0 0,0 0-1,1 0 1,-1 0 0,0 0 0,0 0 0,0 0 0,0 1 0,0-1 0,0 0 0,0 0 0,0 0-1,1 0 1,-1 0 0,0 0 0,0 1 0,0-1 0,0 0 0,0 0 0,0 0 0,0 0-1,0 1 1,0-1 0,0 0 0,0 0 0,0 0 0,0 0 0,0 0 0,0 1 0,0-1-1,0 0 1,3 12-33,1 26 21,-1 0 0,-1 0 1,-2 0-1,-9 62 0,7-91 24,-1 1 0,0 0-1,0-1 1,-1 0 0,0 0 0,-1 0-1,0 0 1,0-1 0,-1 1 0,0-1 0,0-1-1,-1 1 1,0-1 0,0-1 0,-1 1-1,0-1 1,-17 10 0,11-8 116,-1-1 0,0 0 1,-1-1-1,0-1 0,1 0 0,-2-2 0,1 1 1,0-2-1,-1 0 0,-18-1 0,23-1-135,-28-3 298,39 3-331,-1-1 1,1 1 0,0-1 0,0 1-1,0-1 1,0 0 0,0 0 0,0 1 0,0-1-1,0 0 1,1 0 0,-1 0 0,0 0-1,0 0 1,1 0 0,-1 0 0,0 0-1,1 0 1,-1 0 0,1 0 0,0-1-1,-1 1 1,1 0 0,0 0 0,0-1-1,0 1 1,0 0 0,0 0 0,0-2-1,1-5-1814,7 4-2807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29 19337,'0'0'3084,"20"-6"-2801,62-16-222,-81 22-60,0 0 0,0 0-1,0 0 1,-1 0 0,1 0 0,0 0-1,0 0 1,0 0 0,0 0 0,0 1-1,0-1 1,-1 0 0,1 1 0,0-1-1,0 1 1,0-1 0,-1 1 0,1-1-1,0 1 1,0 0 0,-1-1 0,1 1-1,-1 0 1,1-1 0,-1 1 0,1 0-1,-1 0 1,1-1 0,-1 1 0,0 0-1,1 0 1,-1 0 0,0 0 0,0 0-1,1-1 1,-1 1 0,0 0 0,0 0-1,0 0 1,0 0 0,0 0 0,0 0-1,-1 0 1,1 0 0,0 0 0,0-1-1,-1 1 1,1 0 0,0 0 0,-2 1-1,1 3 5,0 0-1,-1 0 1,0 0 0,0-1-1,-1 1 1,1-1-1,-7 8 1,-3-1 21,-1 0 1,0-2-1,-19 11 0,-17 13-179,48-32 140,1 0-1,0-1 1,0 1 0,0-1 0,0 1-1,0 0 1,0-1 0,0 1 0,0 0-1,0-1 1,0 1 0,0 0-1,0-1 1,0 1 0,0 0 0,1-1-1,-1 1 1,0-1 0,0 1 0,1 0-1,-1-1 1,0 1 0,1-1 0,-1 1-1,1-1 1,-1 1 0,1-1 0,-1 1-1,1-1 1,-1 0 0,1 1 0,-1-1-1,1 0 1,1 1 0,25 19 82,-22-16-104,0 0 39,-1 0-1,1 0 0,-1 0 0,0 1 1,0-1-1,-1 1 0,1 0 1,-1 0-1,0 1 0,-1-1 1,1 0-1,-1 1 0,0 0 1,0-1-1,-1 1 0,0 0 0,0 0 1,0 0-1,-1 0 0,0 0 1,0 0-1,0 0 0,-1 0 1,-2 11-1,2-14 19,-1 1-1,1-1 1,-1 1-1,0-1 1,0 0 0,0 1-1,0-1 1,-1 0-1,1 0 1,-1-1-1,0 1 1,0 0 0,0-1-1,0 0 1,0 0-1,0 0 1,0 0 0,-1 0-1,1-1 1,-1 1-1,0-1 1,1 0 0,-1 0-1,-4 0 1,-10 3 164,0-1-1,0 0 1,-33-1 0,39-2-315,-20 1 365,16-8-3216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23 1889,'0'0'21290,"9"-5"-21157,-4 1-127,-3 3-6,-1 0 0,0-1 1,1 1-1,-1 0 0,1 0 1,-1 0-1,1 0 1,-1 1-1,1-1 0,0 0 1,-1 0-1,1 1 0,0-1 1,-1 1-1,1 0 0,0 0 1,0-1-1,0 1 1,-1 0-1,1 0 0,0 1 1,0-1-1,0 0 0,-1 1 1,1-1-1,0 1 0,-1-1 1,1 1-1,0 0 1,-1 0-1,1-1 0,-1 1 1,1 1-1,-1-1 0,2 1 1,15 27 31,-14-22-64,1 1-1,-1-1 1,1 0-1,0-1 1,1 1 0,-1-1-1,13 10 1,-17-15 5,0-1-1,0 1 1,0-1 0,0 0 0,0 1-1,0-1 1,1 0 0,-1 0 0,0 0-1,0 1 1,0-1 0,1 0 0,-1-1-1,0 1 1,0 0 0,0 0 0,0 0-1,1-1 1,-1 1 0,0-1 0,0 1-1,0-1 1,0 1 0,0-1 0,0 0-1,0 1 1,0-1 0,1-1 0,24-30-31,-19 23 12,-4 5 46,-1 1 2,0-1 0,0 1-1,0 0 1,1 1 0,-1-1 0,1 0 0,-1 1 0,1-1 0,0 1 0,0 0 0,0 0 0,1 0 0,-1 0-1,0 1 1,1-1 0,5-1 0,-7 3-4,-1 1 0,0 0-1,0-1 1,0 1 0,1 0 0,-1 0 0,0-1-1,0 1 1,0 0 0,0 0 0,0 0-1,0 0 1,-1 1 0,1-1 0,0 0-1,0 0 1,-1 0 0,1 1 0,-1-1 0,1 0-1,-1 1 1,0-1 0,1 0 0,-1 1-1,0 2 1,3 4-12,5 21 77,-2 0-1,0 0 0,-2 0 1,-1 1-1,-2-1 0,-1 1 1,-6 58-1,4-77 3,0 1 1,-1-1-1,0 0 1,-1 0-1,0 0 1,0-1-1,-1 1 1,-1-1-1,0 0 0,0 0 1,-1-1-1,0 0 1,-1 0-1,0-1 1,0 0-1,0 0 0,-1-1 1,-1 0-1,1 0 1,-1-1-1,0-1 1,-1 1-1,1-2 1,-1 1-1,0-2 0,0 1 1,0-1-1,0-1 1,-1 0-1,1-1 1,-1 0-1,1-1 0,-1 0 1,0 0-1,-15-4 1,19 2-34,0-1 1,0 0-1,1 0 1,-1-1-1,1 0 1,0 0-1,0-1 1,0 0-1,1 0 1,0 0-1,-7-8 1,8 8-77,1 0 0,0 0 0,0 0 1,0 0-1,1-1 0,0 0 0,0 1 0,0-1 1,1 0-1,0 0 0,0-1 0,0 1 1,1 0-1,-1-12 0,2 17-18,1 0-1,-1 0 1,1 0-1,0 0 1,-1 0-1,1 0 1,0 0-1,0 1 1,0-1-1,0 0 1,-1 1-1,1-1 1,0 0-1,0 1 1,0-1-1,0 1 1,1-1-1,-1 1 1,0 0-1,0-1 1,0 1-1,0 0 1,0 0-1,0 0 1,1 0-1,-1 0 1,0 0-1,0 0 1,0 0-1,0 0 1,0 1-1,0-1 1,2 1-1,4-1-467,45 0-4840,4 0-9634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5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73 15367,'0'0'5274,"-4"-5"-4868,-26-29 146,30 34-543,0 0-1,0 0 1,-1 0 0,1 0-1,0-1 1,0 1-1,0 0 1,-1 0 0,1-1-1,0 1 1,0 0-1,0 0 1,0-1 0,0 1-1,-1 0 1,1-1-1,0 1 1,0 0 0,0-1-1,0 1 1,0 0-1,0 0 1,0-1 0,0 1-1,0 0 1,0-1-1,0 1 1,0 0-1,0-1 1,1 1 0,-1 0-1,0 0 1,0-1-1,0 1 1,0 0 0,0 0-1,1-1 1,-1 1-1,0 0 1,0 0 0,0-1-1,1 1 1,-1 0-1,0 0 1,0 0 0,1-1-1,-1 1 1,0 0-1,0 0 1,1 0 0,-1 0-1,0 0 1,1 0-1,-1 0 1,0 0 0,1 0-1,-1-1 1,0 1-1,0 0 1,1 1 0,-1-1-1,0 0 1,1 0-1,-1 0 1,0 0 0,1 0-1,-1 0 1,0 0-1,1 0 1,18 0 472,-7 0-494,-11-1 8,0 1 0,0 0 0,0-1 0,0 1 0,0 0 0,0 0 0,0 0 0,0 0 0,0 0 0,0 0 0,0 0 0,0 0 0,-1 0 0,1 0-1,0 0 1,0 1 0,0-1 0,0 0 0,0 1 0,0-1 0,0 0 0,-1 1 0,1-1 0,0 1 0,0 0 0,0-1 0,-1 1 0,1 0 0,0-1 0,-1 1 0,1 0 0,-1 0 0,1-1 0,-1 1 0,1 0 0,-1 0 0,0 0 0,1 0 0,-1 0 0,0-1-1,0 1 1,1 0 0,-1 0 0,0 0 0,0 0 0,0 0 0,0 0 0,0 0 0,0 0 0,-1 0 0,1 0 0,0 0 0,-1 1 0,0-1 6,1 1 0,-1-1 0,0 0 0,0 0 1,0 0-1,0 1 0,0-1 0,0 0 0,0 0 0,0-1 0,-1 1 1,1 0-1,0 0 0,0 0 0,-1-1 0,1 1 0,-1-1 0,1 1 0,0-1 1,-1 0-1,1 1 0,-1-1 0,1 0 0,-4 0 0,-39 4 166,42-37 43,2 31-213,0 1-1,0-1 0,1 0 1,-1 1-1,0-1 0,1 1 0,-1-1 1,1 0-1,-1 1 0,1-1 1,0 1-1,0-1 0,-1 1 1,1 0-1,0-1 0,0 1 0,1 0 1,-1 0-1,0 0 0,0-1 1,0 1-1,1 0 0,-1 1 0,1-1 1,-1 0-1,1 0 0,-1 1 1,1-1-1,-1 0 0,1 1 0,0 0 1,-1-1-1,1 1 0,-1 0 1,1 0-1,0 0 0,-1 0 1,1 0-1,0 0 0,2 1 0,-3 0-1,0-1 0,0 1-1,-1-1 1,1 1-1,-1-1 1,1 1-1,0-1 1,-1 1 0,1 0-1,-1-1 1,1 1-1,-1 0 1,0-1-1,1 1 1,-1 0 0,0 0-1,1 0 1,-1-1-1,0 1 1,0 0 0,0 0-1,0 0 1,0-1-1,0 1 1,0 0-1,0 0 1,0 1 0,0 33-20,-1-26 20,-3-8 17,-1 1 0,0-1 0,1-1 0,-1 1 0,0-1 0,0 1 1,1-1-1,-10-2 0,10 2 39,0 1-41,0-1 0,0 0 0,0-1 0,-1 1 0,1-1 0,1 1 0,-1-1 0,0 0 0,0-1 0,-6-2 0,8 3-12,1-1 0,-1 1 0,1-1 0,0 1 0,-1-1-1,1 0 1,0 1 0,0-1 0,0 0 0,0 0 0,0 0 0,1 0 0,-1 0 0,0 0 0,1 0 0,0 0-1,-1 0 1,1 0 0,0 0 0,0 0 0,0-4 0,1 5-3,-1 0 0,1 0 0,-1 1 0,1-1 0,0 0 0,-1 0 0,1 0 0,0 0-1,0 1 1,-1-1 0,1 0 0,0 1 0,0-1 0,0 1 0,0-1 0,0 1 0,0-1 0,0 1 0,0-1 0,0 1 0,0 0 0,0 0-1,0-1 1,0 1 0,0 0 0,0 0 0,1 0 0,0 1 0,39-3-1,-35 2 4,-3 0 0,0 0 0,0 0-1,0 1 1,0-1 0,1 1-1,-2-1 1,1 1 0,0 0-1,0 0 1,0 0 0,0 1-1,0-1 1,-1 1 0,1-1-1,4 5 1,-6-5-5,0 1 0,0-1 0,0 1 1,0 0-1,0 0 0,0 0 0,0-1 0,0 1 1,-1 0-1,1 0 0,-1 0 0,0 0 0,1 0 0,-1 0 1,0 0-1,0 0 0,0 0 0,0 0 0,-1 0 1,1 0-1,-1 0 0,1 0 0,-1 0 0,1 0 0,-1 0 1,-1 2-1,0-2 5,1 0 0,0 0 1,-1 0-1,0 0 0,1-1 1,-1 1-1,0 0 0,0-1 0,0 1 1,0-1-1,-1 0 0,1 1 1,0-1-1,0 0 0,-1 0 1,-3 1-1,-47 9 34,36-8 5,15-2-26,-1 0 0,1-1 0,-1 1 0,1-1 1,0 1-1,-1-1 0,1 0 0,-1 0 0,1 0 0,-1-1 0,-2 0 0,4 0-1,0 0 0,0 1-1,1-1 1,-1-1-1,0 1 1,1 0-1,-1 0 1,0 0 0,1 0-1,0 0 1,-1 0-1,1-1 1,0 1-1,-1 0 1,1 0 0,0-1-1,0 1 1,0 0-1,0 0 1,0-1-1,1-1 1,-1 0-19,1 1 0,-1 0 0,1 0 0,0-1 0,0 1 0,-1 0 0,2 0-1,-1 0 1,0 0 0,0 0 0,1 0 0,-1 0 0,1 1 0,-1-1 0,1 0 0,0 1 0,-1-1 0,1 1 0,0 0 0,0-1-1,0 1 1,0 0 0,0 0 0,1 1 0,-1-1 0,0 0 0,4 0 0,2-1-19,1-1 0,-1 2 1,1-1-1,0 2 0,0-1 1,11 1-1,-19 1 20,1 0 0,-1 0 1,0-1-1,1 1 0,-1 0 1,0 1-1,0-1 0,1 0 0,-1 0 1,0 0-1,0 1 0,0-1 0,-1 1 1,1-1-1,0 0 0,0 1 1,-1 0-1,1-1 0,-1 1 0,0-1 1,1 1-1,-1-1 0,0 1 1,0 0-1,0-1 0,0 1 0,0 0 1,0-1-1,0 1 0,-1 0 0,1-1 1,-1 1-1,1-1 0,-1 1 1,1-1-1,-1 1 0,-1 1 0,-3-1 48,0 0 0,-1-1 0,1 1 0,-1-1 0,1 0 0,-1 0 1,0-1-1,1 0 0,-12 0 0,17-1-29,-1-1 1,0 1-1,0 0 1,1 0-1,-1 0 1,1 0-1,-1-1 1,1 1-1,0 0 1,-1 0-1,1-1 1,0 1-1,0 0 1,0-1 0,0 1-1,0 0 1,0-1-1,0-1 1,3-28-7,-3 29-10,1 0 1,0 1-1,-1-1 1,1 0-1,0 1 1,0-1-1,0 1 1,0-1-1,0 1 1,0 0-1,0-1 1,1 1-1,-1 0 1,0 0-1,1 0 1,-1 0-1,1 0 1,-1 0-1,1 0 1,0 1-1,-1-1 1,1 1-1,0-1 1,0 1-1,-1-1 1,1 1-1,0 0 1,0 0-1,-1 0 1,1 0-1,2 0 1,-3 2-4,0-1 0,0 1 1,0 0-1,-1 0 0,1-1 0,0 1 1,-1 0-1,0 0 0,1 0 1,-1 0-1,0-1 0,0 1 1,0 0-1,0 0 0,0 0 0,0 0 1,-1 2-1,1-2 5,-1 0 6,0 0 0,1 0 0,-1 0 0,0 0 0,-1-1 0,1 1 0,0 0 0,0-1 0,-1 1 0,1-1 0,-1 1 0,1-1 0,-1 0 0,0 1 0,1-1 0,-1 0 0,0 0 0,0 0 0,0-1 0,0 1 0,0 0 0,0-1 0,0 1 0,0-1 0,0 0 0,-3 1 0,-60 6 212,64-7-209,-1 0-1,1-1 1,-1 1 0,1 0-1,0-1 1,-1 1-1,1-1 1,-1 0-1,1 1 1,0-1-1,0 0 1,-1 0-1,1 0 1,0 0 0,0 0-1,0 0 1,0 0-1,0 0 1,0 0-1,0 0 1,0-1-1,1 1 1,-1 0-1,0-1 1,1 1 0,-1 0-1,1-1 1,0 1-1,-1-1 1,1 1-1,0-1 1,0 1-1,0-1 1,0 1-1,0-1 1,0 1 0,1-3-1,-1 3-50,0 1-85,21 1-33,-21-1 152,0 0 1,1 0-1,-1 0 0,0 0 0,0 0 1,1 0-1,-1 0 0,0 0 0,0 0 1,1 0-1,-1 0 0,0 0 0,0 1 0,1-1 1,-1 0-1,0 0 0,0 0 0,1 0 1,-1 0-1,0 0 0,0 1 0,0-1 1,1 0-1,-1 0 0,0 0 0,0 1 1,0-1-1,0 0 0,1 0 0,-1 0 0,0 1 1,0-1-1,0 0 0,0 0 0,0 1 1,0-1-1,0 0 0,0 1 0,0-1 1,0 0-1,0 0 0,0 1 0,0-1 1,0 0-1,0 0 0,0 1 0,0-1 0,0 0 1,0 0-1,0 1 0,0-1 0,0 0 1,-1 0-1,1 1 0,0-1 0,0 0 1,0 0-1,0 0 0,-1 1 0,1-1 1,0 0-1,0 0 0,0 0 0,-1 0 0,1 0 1,-1 1-1,0 0-284,-1-1 0,0 1 0,0-1 0,0 1 0,0-1 0,0 0-1,0 1 1,0-1 0,0 0 0,0 0 0,0-1 0,0 1 0,0 0 0,-3-1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3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309 0 19321,'0'0'2017,"-19"20"-1414,-138 168 21,148-175-571,-1-2-1,0 1 1,-1-1-1,0-1 1,0 1-1,-1-2 1,-1 0-1,1 0 1,-21 9 0,51-24 31,1 1 0,-1 0 0,1 2 0,0 0 0,0 1 1,24 1-1,-15 0-615,0-1 0,38-8 0,-62 9-179,1 0 1,-1-1-1,0 1 0,1-1 0,-1-1 0,0 1 0,0 0 0,5-5 0,5-8-11002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20009,'0'0'4850,"-27"37"-4818,27 19 112,18 5 17,8 0 15,14-2-160,-10-8-16,-3-3 16,-5-11-16,-1-5-529,-16-9-687,-5-7-977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4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20393,'0'0'3106,"0"-10"-3106,0 34-48,0 10-272,0 9-849,0 6-1440,0 5-7188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4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5234,'0'0'14263,"-4"73"-16392,4-43-8580</inkml:trace>
  <inkml:trace contextRef="#ctx0" brushRef="#br0" timeOffset="1">5 529 13014,'0'0'1265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4834,'0'0'17496,"0"37"-18648,0-21-4755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5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4 307 2417,'0'0'13865,"0"-17"-10677,-2 2-2977,0-62 982,3 71-1133,-1 0 1,1 1 0,0-1 0,0 0-1,1 0 1,0 1 0,0-1 0,0 1-1,1 0 1,-1-1 0,1 1-1,8-9 1,2 0-8,2 1-1,-1 1 1,2 0-1,-1 1 1,2 0 0,-1 2-1,2 0 1,-1 1-1,28-9 1,-44 16-51,-1 1 0,1 0 0,-1 0 0,1 0 1,-1 0-1,1 0 0,-1 0 0,1 0 0,-1 0 0,1 0 1,-1 1-1,1-1 0,-1 0 0,1 0 0,-1 0 0,1 0 1,-1 1-1,1-1 0,-1 0 0,1 1 0,-1-1 0,1 0 1,-1 1-1,0-1 0,1 0 0,-1 1 0,0-1 0,1 1 1,-1-1-1,0 1 0,0-1 0,1 1 0,-1-1 0,0 1 1,0-1-1,1 1 0,2 23-45,-2-18 70,7 46 89,28 91 0,-36-141-120,1-1 0,-1 0 0,0 0 0,1 1-1,-1-1 1,0 0 0,1 0 0,-1 1 0,1-1 0,0 0 0,-1 0 0,1 0 0,0 0-1,0 0 1,0 0 0,0 0 0,0 0 0,0 0 0,0-1 0,0 1 0,0 0 0,0-1 0,0 1-1,0 0 1,1-1 0,-1 0 0,0 1 0,2 0 0,-1-2-12,1 1-1,-1-1 1,0 0 0,0 0-1,0 1 1,0-1 0,0-1-1,0 1 1,-1 0 0,1 0-1,0-1 1,0 1 0,-1-1-1,1 1 1,1-3 0,6-7-77,0-1 0,0 0 0,12-25 0,-7 7 98,-7 14 4,0 1 0,1 0 1,16-22-1,-24 37 0,0 0 0,0-1 0,1 1 0,-1-1 0,0 1 0,0-1 0,1 1 0,-1-1 0,0 1 0,1 0 0,-1-1 0,1 1 0,-1 0 0,0-1 0,1 1 0,-1 0 0,1 0 0,-1-1 0,1 1-1,-1 0 1,1 0 0,-1 0 0,1 0 0,-1 0 0,1 0 0,-1 0 0,1 0 0,-1 0 0,1 0 0,-1 0 0,1 0 0,-1 0 0,1 0 0,-1 0 0,1 0 0,-1 0 0,1 1 0,-1-1 0,1 0 0,-1 0 0,0 1 0,1-1 0,-1 0-1,1 0 1,-1 1 0,0-1 0,1 1 0,-1-1 0,0 0 0,1 1 0,-1 0 0,11 26 46,-10-26-50,5 30 75,-1 1 1,-1-1 0,-2 0-1,-2 46 1,-1-43-95,1-23 21,0 0 0,-1-1 0,0 1 0,-1 0 0,-1-1-1,1 1 1,-2-1 0,1 0 0,-2 0 0,1 0 0,-1-1-1,0 0 1,-1 0 0,0 0 0,-1 0 0,0-1-1,0 0 1,-1 0 0,0-1 0,0 0 0,0-1 0,-1 0-1,0 0 1,-11 5 0,0-1 59,-1-1-1,0-1 1,-1-1-1,1-1 0,-1-1 1,-1 0-1,1-2 1,-1-1-1,1 0 1,-1-2-1,0 0 1,-25-5-1,47 5-73,0 0 0,1 0 0,-1 0 0,0 0-1,0 0 1,0 0 0,1 0 0,-1-1 0,0 1 0,0 0 0,0-1-1,1 1 1,-1 0 0,0-1 0,1 1 0,-1-1 0,0 1 0,1-1-1,-1 1 1,1-1 0,-1 1 0,0-1 0,1 0 0,-1 1 0,1-1-1,0 0 1,-1 1 0,1-1 0,0 0 0,-1 0 0,1 0 0,0 1-1,0-1 1,0 0 0,-1 0 0,1 0 0,0 1 0,0-1 0,0 0-1,1 0 1,-1 0 0,0 1 0,0-2 0,1 0-221,0 1-1,-1-1 1,1 1 0,0 0-1,0-1 1,0 1 0,0 0 0,0-1-1,0 1 1,1 0 0,-1 0-1,0 0 1,1 0 0,-1 0 0,0 1-1,1-1 1,-1 0 0,1 1 0,0-1-1,-1 0 1,3 1 0,33-5-9741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6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16632,'0'0'5359,"32"9"-5279,9 2-32,47 20 0,-85-30-42,-1 0 0,0 0 0,1 0-1,-1 1 1,0-1 0,0 1-1,0-1 1,0 1 0,0 0-1,0 0 1,0 0 0,-1 0-1,1 0 1,-1 0 0,1 0-1,-1 0 1,0 1 0,0-1-1,0 0 1,0 1 0,0-1 0,-1 1-1,1-1 1,-1 1 0,0-1-1,1 1 1,-1 0 0,0-1-1,-1 1 1,1-1 0,0 1-1,-2 3 1,1 8 65,1 7-12,1-8-12,-1-1 0,0 1 1,-1-1-1,-1 1 0,0-1 0,-6 22 1,9-43 35,0 0 0,0 1 1,-1-1-1,0 0 1,-2-12-1,1-24-79,2 36-6,0 1 0,1-1-1,0 1 1,1-1 0,0 1 0,0 0-1,1 0 1,0 0 0,1 0 0,-1 1-1,1-1 1,1 1 0,-1 0 0,1 1-1,1 0 1,-1 0 0,1 0 0,0 1-1,0-1 1,0 2 0,1-1 0,0 1 0,0 0-1,0 1 1,0 0 0,1 0 0,-1 1-1,1 0 1,0 0 0,13 0 0,-19 2 2,0 1 1,1 0 0,-1 0 0,0 0-1,0 0 1,0 0 0,0 0 0,0 1-1,0 0 1,-1-1 0,1 1-1,0 0 1,-1 0 0,1 1 0,-1-1-1,0 0 1,0 1 0,0 0 0,0-1-1,0 1 1,-1 0 0,1 0-1,-1 0 1,2 4 0,2 6 50,0 0 1,-1 0-1,0 0 0,2 21 0,4 47 359,10 65 240,-20-140-1437,-6-11-1163,2 2 1440,-15-15-4004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8.7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5 117 19577,'0'0'4661,"-1"-12"-4565,0 4-90,1 6-6,-1 0 1,1 0-1,-1 0 0,1 0 1,0 0-1,0 0 0,0 0 1,0 0-1,0 0 0,0 0 1,0 0-1,1 0 0,-1 0 1,1 0-1,-1 0 0,1 0 1,0 1-1,0-1 0,0 0 1,0 0-1,0 0 0,0 1 1,0-1-1,1 1 0,-1-1 1,0 1-1,1 0 0,0-1 1,-1 1-1,1 0 0,0 0 1,-1 0-1,1 0 0,0 0 1,0 0-1,3 0 0,13-3 5,-1 1 0,1 1 0,23-1 0,-37 3-8,0 0 0,0 0 0,0 1 0,0-1 0,0 1 0,-1 0 0,1 0 0,0 0 0,0 0 0,0 1 0,-1-1 0,1 1 1,-1 0-1,1 0 0,-1 1 0,0-1 0,0 1 0,0-1 0,0 1 0,4 5 0,-1 5-9,0 0 1,0 0-1,-2 1 1,1-1-1,-2 1 1,0 0-1,0 1 1,-2-1-1,0 0 0,0 1 1,-3 25-1,2-18 7,-1-12-3,0 1-1,-1-1 1,0 0 0,0 0 0,-1-1 0,0 1 0,-1 0 0,0-1 0,-1 0-1,1 0 1,-2 0 0,1-1 0,-2 1 0,1-2 0,-1 1 0,0 0-1,0-1 1,-1-1 0,-12 9 0,20-14 11,0-1 0,-1 0 0,1 0 0,0 1 1,0-1-1,0 0 0,-1 0 0,1 0 0,0 1 0,-1-1 0,1 0 0,0 0 1,-1 0-1,1 0 0,0 0 0,-1 1 0,1-1 0,0 0 0,-1 0 0,1 0 0,0 0 1,-1 0-1,1 0 0,0 0 0,-1 0 0,1 0 0,0 0 0,-1-1 0,1 1 1,0 0-1,0 0 0,-1 0 0,1 0 0,0 0 0,-1-1 0,1 1 0,0 0 1,0 0-1,-1-1 0,0-16 21,14-22-82,2 19-58,1 0 1,1 1 0,28-26-1,13-13-97,-26 24 143,-3-2 0,-1 0 0,35-61 0,-52 68 291,-9 21 293,-7 19 255,-22 53-840,18-45 95,0 1-1,1 1 0,1 0 0,-7 35 1,10-19 0,2 0 0,3 51 0,-1-83-24,1-1 0,0 0 0,0 0 0,0 0 0,0 0 0,1 0 0,0 0 0,0 0 0,0-1 0,0 1 0,0 0 0,1-1 0,-1 0 0,1 0 0,0 0 1,0 0-1,0 0 0,1 0 0,-1-1 0,1 1 0,-1-1 0,1 0 0,0 0 0,0-1 0,0 1 0,0-1 0,0 0 0,7 1 0,6 2-265,-1-1-1,1-1 0,0-1 0,0 0 1,33-4-1,-47 3 79,0 0-1,0-1 1,0 1 0,0-1 0,0 0-1,0 0 1,0 0 0,0 0-1,3-2 1,10-20-3964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9.2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1 162 12550,'0'0'11597,"3"0"-11512,619-38-1707,-621 38 1608,0 0-1,-1 0 0,1 0 0,0 0 0,-1 0 1,1 0-1,0 0 0,0-1 0,-1 1 0,1 0 1,0 0-1,-1-1 0,1 1 0,-1 0 0,1-1 1,0 1-1,-1-1 0,1 1 0,-1-1 0,1 1 1,-1-1-1,1 1 0,-1-1 0,0 1 0,1-1 1,-1 0-1,1 1 0,-1-1 0,0 0 0,0 1 1,0-1-1,1 0 0,-1 1 0,0-1 0,0 0 1,0 1-1,0-1 0,0 0 0,0 0 0,0 1 1,0-1-1,0 0 0,0 1 0,-1-1 1,1 0-1,0 1 0,0-1 0,-1 0 0,1 1 1,0-1-1,-2-1 0,1-1 31,-1 1 0,0-1 0,0 0 0,0 0 0,0 1 1,0-1-1,0 1 0,-1 0 0,1-1 0,-5-1 0,-118-63 1270,165 78-1443,-34-7 138,0 0 1,-1 0-1,0 0 1,1 1 0,-2 0-1,1 0 1,0 0-1,-1 1 1,0-1 0,-1 1-1,5 8 1,-7-12 2,0 1 0,1 0 0,-1 0 0,-1 0 0,1 0 0,0 0 0,-1 0 0,1 1 0,-1-1 0,0 0-1,0 0 1,0 0 0,-1 0 0,1 0 0,-1 0 0,0 0 0,1 0 0,-2 0 0,1 0 0,0 0 0,0 0 0,-1 0 0,1-1 0,-1 1 0,0 0 0,0-1 0,-4 4 0,-30 23-2588,34-22-926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09.7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16007,'0'0'6019,"97"19"-5939,-62-17 32,17 0-80,5-2-32,5 0-320,-1 0-1313,-13 0-2769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57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70 8500,'0'0'5610,"-5"-2"-4726,-29-16 2461,33 18-2785,-34 16-536,31-15 46,-1 0 0,1 0 1,0 0-1,0-1 0,0 1 0,0-1 0,-1 0 0,1 0 0,0-1 0,-6-1 0,8 2-50,1 0-1,-1-1 1,1 1-1,0-1 0,-1 0 1,1 0-1,0 1 1,-1-1-1,1 0 1,0 0-1,0 0 1,0 0-1,0 0 1,0 0-1,0 0 0,0-1 1,0 1-1,1 0 1,-1-1-1,0 1 1,1 0-1,-1-1 1,1 1-1,-1-1 1,1 1-1,0 0 0,-1-1 1,1 1-1,0-1 1,0-1-1,0 2-23,0 0-1,0 0 1,0 0-1,0 0 1,0 0-1,0 0 1,0 1-1,1-1 1,-1 0-1,0 0 0,0 0 1,1 0-1,-1 1 1,0-1-1,1 0 1,-1 0-1,1 0 1,-1 1-1,1-1 1,0 0-1,-1 1 1,1-1-1,-1 1 1,1-1-1,0 1 1,0-1-1,-1 1 0,1-1 1,0 1-1,1-1 1,28 0-73,-13 3 81,-16-2-11,0 0 1,0 0-1,1 0 1,-1 0-1,0 0 1,0 1-1,0-1 1,0 0-1,0 1 1,0-1-1,0 1 0,0-1 1,0 1-1,0-1 1,0 1-1,0 0 1,0 0-1,0-1 1,-1 1-1,1 0 1,0 0-1,0 0 1,-1 0-1,1 0 1,-1 0-1,1 0 0,-1 0 1,1 0-1,-1 0 1,0 0-1,1 0 1,-1 2-1,1 43-121,-2-30 122,0-15 3,1 0 0,-1 0-1,0 0 1,0-1 0,1 1-1,-1 0 1,0-1 0,0 1-1,0-1 1,0 1 0,0-1-1,0 1 1,0-1-1,0 0 1,0 1 0,0-1-1,0 0 1,0 0 0,0 0-1,0 0 1,0 0 0,0 0-1,0 0 1,-2 0 0,-35 0-31,32-1 61,4 1-14,0 1-1,0-1 1,0 0 0,1-1 0,-1 1 0,0 0 0,0 0 0,1-1 0,-1 1-1,0-1 1,1 0 0,-1 1 0,0-1 0,1 0 0,-1 0 0,1 0-1,-1 0 1,1 0 0,0 0 0,-1-1 0,1 1 0,0 0 0,0-1 0,0 1-1,0-1 1,0 1 0,-1-4 0,0 0-17,0-1 1,1 0-1,0 0 0,1 0 0,-1 0 1,2-10-1,-1 10 14,0 5-28,1 0 1,-1 0-1,1 0 1,-1 0-1,1 0 1,0 0 0,0 0-1,-1 1 1,1-1-1,0 0 1,0 0-1,0 1 1,0-1-1,0 0 1,0 1-1,0-1 1,0 1-1,0-1 1,0 1 0,0-1-1,1 1 1,-1 0-1,0 0 1,0 0-1,0-1 1,0 1-1,1 0 1,-1 0-1,0 1 1,0-1-1,2 0 1,40 7-19,-41-6 33,1 0 0,-1 0 0,1 1 0,-1-1 0,0 1 0,1-1 0,-1 1 0,0 0 0,0 0 0,0 0 0,-1 0 0,1 1 0,0-1 0,-1 0 0,0 1 0,1-1 0,-1 1 0,0-1 0,0 1 0,0 0 0,-1-1 0,1 1 0,-1 0 0,1-1 0,-1 1 0,0 0 0,0 0 0,0 0 0,0-1 0,-1 1 0,0 3 0,0-5-3,0 1 0,0-1 0,-1 0 0,1 0 1,0 0-1,0 0 0,-1 0 0,1 0 0,-1 0 0,1 0 0,-1-1 1,1 1-1,-1 0 0,1-1 0,-1 1 0,0-1 0,1 0 0,-1 0 1,0 1-1,1-1 0,-3-1 0,-44 2 168,39-1-14,8-1-124,0 1 1,0-1-1,0 0 0,0 0 0,0 0 0,0 0 0,0-1 0,0 1 1,1 0-1,-1 0 0,0 0 0,1-1 0,-1 1 0,1 0 0,-1-1 0,1 1 1,0-1-1,0 1 0,-1 0 0,1-1 0,0 1 0,0-3 0,0 1-22,-1 0-1,1-1 0,0 1 0,0 0 0,0-1 1,1 1-1,-1 0 0,1 0 0,-1-1 0,2-2 1,1 3 4,-1 0 1,1 1-1,-1-1 1,1 1-1,0 0 1,0 0-1,0 0 1,0 0 0,1 0-1,-1 0 1,0 1-1,1 0 1,-1 0-1,1 0 1,-1 0-1,5 0 1,61-3-69,-59 4 26,-9 0 28,1 0 1,-1 0-1,0 0 0,0 0 1,0 1-1,0-1 0,0 1 1,0-1-1,1 0 0,-1 1 1,0 0-1,0-1 1,0 1-1,0 0 0,-1-1 1,1 1-1,0 0 0,0 0 1,0 0-1,-1 0 0,1 0 1,0 0-1,-1 0 0,2 2 1,-1 0-1,1 1 1,-1 0 0,0-1-1,-1 1 1,1 0-1,0-1 1,-1 1-1,0 5 1,0-5 5,0-1-1,0 1 1,0-1 0,0 1-1,-1-1 1,0 0 0,1 1-1,-1-1 1,0 0 0,-1 0-1,1 1 1,0-1 0,-1 0 0,0 0-1,0 0 1,0-1 0,0 1-1,0 0 1,-4 2 0,4-4 25,0 0 0,0 0 1,0 0-1,0 0 0,0-1 1,0 1-1,0-1 1,0 0-1,0 1 0,0-1 1,0 0-1,-1 0 0,1 0 1,0-1-1,-3 1 0,4-1-4,0 0 0,0 1 0,0-1-1,0 0 1,-1 1 0,1-1 0,0 0 0,1 0-1,-1 0 1,0 0 0,0 0 0,0 0-1,0 0 1,1 0 0,-1 0 0,1 0 0,-1-1-1,0-1 1,-1-6 22,0 0 0,1 1 0,1-1 1,-1 0-1,2-17 0,0 6-207,-1 19 8,16 0-2333,-10 0-588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0.2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7716,'0'0'14089,"21"-7"-13900,68-20-160,-87 27-28,0-1-1,0 1 0,0 0 1,0 0-1,0 0 0,0 0 0,0 1 1,0-1-1,0 0 0,0 1 1,0 0-1,0-1 0,0 1 0,-1 0 1,1 0-1,0 0 0,0 0 1,-1 0-1,1 0 0,0 1 1,-1-1-1,1 0 0,-1 1 0,0-1 1,2 3-1,0 1 5,0 1 1,0-1-1,0 1 1,-1 0-1,3 10 1,-3-9 9,7 46 185,-8-45-186,-1 0 0,1 0 0,1 0 0,0 0 0,0 0 0,0 0 0,1 0 0,7 13 0,-9-20-24,0-1 0,0 1 0,0 0 0,0 0 0,0 0 0,0-1 0,1 1 0,-1 0 1,0-1-1,0 1 0,1-1 0,-1 0 0,0 1 0,0-1 0,1 0 0,-1 0 0,0 0 0,1 0 0,-1 0 0,1 0 0,-1 0 0,0 0 1,0 0-1,1-1 0,1 0 0,33-15-148,-28 8 155,0 0 0,-1 0 1,0 0-1,0-1 0,-1 0 1,0 0-1,0-1 0,-1 0 1,0 0-1,4-12 0,17-33 337,-26 55-324,1 0 0,0 0 1,-1 0-1,1 0 0,0 0 0,-1 1 0,1-1 1,0 0-1,-1 0 0,1 1 0,0-1 0,-1 0 1,1 1-1,-1-1 0,1 1 0,-1-1 0,1 1 1,-1-1-1,1 1 0,-1-1 0,1 1 1,-1-1-1,0 1 0,1 0 0,-1-1 0,0 1 1,0 0-1,1 0 0,11 25 16,-1-1 1,-1 2-1,-1-1 1,-2 1-1,0 1 0,-2-1 1,-1 1-1,-1 0 1,-2 55-1,-1-78-17,-1 1 0,1-1-1,-1 1 1,0-1 0,-1 1 0,1-1 0,-1 0-1,0 0 1,0 0 0,0 0 0,-1 0 0,0 0-1,0-1 1,-4 6 0,0-3 1,0 0 1,0 0-1,0-1 1,-1 0-1,0 0 1,0-1-1,-13 6 1,-2 0 50,-1-2 0,0-1 1,-1 0-1,1-2 1,-37 4-1,54-9-19,-9 2 55,1-1-1,-1-1 1,0 0-1,1-1 1,-1 0 0,-27-5-1,42 4-188,-1 0-1,1-1 0,-1 1 1,1 0-1,-1-1 1,1 1-1,0 0 1,0-1-1,-1 1 1,1-1-1,1 0 0,-1 1 1,0-1-1,0 0 1,0 0-1,1 0 1,-1 1-1,1-1 1,0 0-1,-1 0 1,1 0-1,0 0 0,0 0 1,0 0-1,0 0 1,1 1-1,-1-1 1,1-3-1,3-11-3466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0.7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31 131 17064,'0'0'4567,"-5"1"-4244,4-1-265,0 0-34,0 0 0,0 0 0,0 0 0,-1 1 0,1-1 0,0 0 0,0 0 0,0 1-1,0-1 1,0 0 0,-1 1 0,1 0 0,0-1 0,0 1 0,0-1 0,0 1 0,0 0 0,1 0 0,-1 0 0,0-1-1,0 1 1,-1 2 0,3-2-18,0-1-1,1 1 1,-1 0 0,0 0-1,0-1 1,0 1-1,0 0 1,0-1-1,1 1 1,-1-1 0,0 0-1,1 1 1,-1-1-1,0 0 1,0 0-1,1 0 1,-1 0 0,0 0-1,1 0 1,-1 0-1,2 0 1,4 0 10,319 9 233,-260-11-1198,-1-3 0,126-27 0,-186 31 795,0-1 1,0 0-1,0 1 1,0-2 0,0 1-1,0-1 1,-1 1-1,8-7 1,-11 9 168,0-1 0,-1 0 1,1 1-1,-1-1 0,1 0 0,0 0 0,-1 1 1,1-1-1,-1 0 0,0 0 0,1 0 0,-1 0 1,0 0-1,1 0 0,-1 0 0,0 0 0,0 0 1,0 0-1,0 0 0,0-1 0,0 0 98,-1 0-1,0 1 1,1-1-1,-1 1 1,0-1-1,0 1 1,0 0-1,0-1 1,0 1-1,0 0 1,0-1-1,-1 1 1,1 0-1,0 0 1,-1 0-1,-1-1 1,-97-51 2368,99 52-2033,1 1-453,0 0 0,-1 1-1,1-1 1,0 1 0,0-1 0,0 0 0,0 1-1,0-1 1,0 1 0,0-1 0,-1 0 0,1 1-1,0-1 1,1 1 0,-1-1 0,0 1 0,0-1-1,0 0 1,0 1 0,0-1 0,0 1 0,0-1-1,1 0 1,-1 1 0,0-1 0,0 0 0,0 1-1,1-1 1,-1 0 0,0 1 0,1-1 0,-1 0-1,0 1 1,1-1 0,-1 0 0,0 0 0,1 1 0,20 25-9,-16-21 7,-1-1 0,0 1 0,0 0 0,0 0 1,-1 1-1,0-1 0,0 1 0,0-1 0,0 1 0,-1 0 1,0 0-1,-1 0 0,2 11 0,-2-13-38,-1 0-1,0 0 1,0-1 0,0 1-1,0 0 1,-1 0-1,1-1 1,-1 1 0,0 0-1,0-1 1,0 1-1,-1-1 1,0 1 0,1-1-1,-1 0 1,0 1-1,0-1 1,-1 0 0,-3 4-1,-3 0-416,-1 0-1,1-1 1,-1 0-1,0-1 1,-16 6-1,18-7-34,-60 24-6429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1.6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0 222 11413,'0'0'12243,"2"0"-12088,576-29 243,-128 3-164,879-51-292,-870 45 28,265-25-397,-779 57-150,-39 2-4995,42 0-4876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4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4 166 16872,'0'0'6091,"-1"-6"-5857,1 2-226,-1 0 26,0 0-1,1 1 1,0-1 0,0 0 0,0 1-1,0-1 1,1 0 0,0-5-1,0 7-30,0 0-1,0 0 0,0 1 1,1-1-1,-1 1 0,0-1 1,0 1-1,1-1 1,-1 1-1,1 0 0,0 0 1,-1 0-1,1 0 0,0 0 1,-1 0-1,1 0 0,0 1 1,0-1-1,0 0 0,0 1 1,3-1-1,6-2-10,0 1-1,1 0 1,-1 0-1,1 2 1,-1-1-1,1 1 1,0 1-1,-1 0 1,1 1-1,11 2 1,-19-2-10,1-1 0,-1 1 0,0 0 1,1 1-1,-1-1 0,0 1 0,0-1 0,0 1 1,-1 0-1,1 1 0,-1-1 0,0 0 1,0 1-1,0 0 0,0 0 0,0 0 0,-1 0 1,0 0-1,0 1 0,0-1 0,0 1 0,-1-1 1,0 1-1,1-1 0,-2 1 0,2 7 1,-2-4 6,1-1 1,-1 1-1,0 0 1,-1 0-1,0 0 1,0-1-1,-1 1 1,1 0-1,-2-1 1,1 1-1,-1-1 1,0 0-1,-1 0 1,0 0 0,0 0-1,0-1 1,-1 0-1,0 0 1,0 0-1,0 0 1,-1-1-1,0 0 1,0 0-1,0 0 1,-11 5-1,16-10 25,1 0 0,-1-1 0,1 1-1,-1-1 1,1 1 0,-1 0-1,1-1 1,0 1 0,-1-1 0,1 1-1,0-1 1,-1 1 0,1-1 0,0 0-1,0 1 1,0-1 0,-1 1-1,1-1 1,0 1 0,0-1 0,0 0-1,0 1 1,0-1 0,0 1 0,0-1-1,0 0 1,0 1 0,0-1-1,1 0 1,-2-25-69,1 25 75,1-7-32,-1 1 0,1 0 0,1 0 0,-1 0 0,1 0 0,0 1 0,1-1 0,0 0 0,0 1 0,4-7 1,46-61-72,-2 2 3,-41 56 56,-5 9 16,-1 1 1,-1-1-1,1 0 1,-1 0 0,0 0-1,-1 0 1,1 0-1,-1-1 1,1-12-1,-3 20 107,-4 9-51,-28 27-75,26-31 24,1-1 1,0 1-1,0 1 0,0-1 0,1 1 0,0 0 0,0 0 0,0 0 1,1 0-1,0 1 0,0-1 0,1 1 0,-4 13 0,4-8-34,1 1-1,0-1 0,1 0 0,1 1 0,0-1 0,4 22 1,-3-28-6,0-1 0,0 0 1,0 0-1,1 0 0,0 0 1,0 0-1,0 0 0,1-1 1,0 0-1,-1 1 1,1-1-1,1-1 0,-1 1 1,1-1-1,-1 1 0,10 3 1,23 12-1634,-9-8-2648,2-1-7719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5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19673,'0'0'2615,"0"14"-2213,2 41-170,2 0-1,21 100 0,-24-148-484,4 10 547,2-13-4500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5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17160,'0'0'3217,"97"16"-3377,-36-16 80,13 0-1248,5 0-1186,-9-2-1311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16408,'0'0'5130,"21"-12"-4837,65-37-125,-84 48-155,0-1 0,1 1-1,-1-1 1,1 1 0,-1 0-1,1 0 1,0 0 0,-1 1-1,1-1 1,0 1 0,0-1-1,0 1 1,-1 0 0,5 0-1,-6 1-16,0-1 1,0 1-1,0-1 0,0 1 0,0-1 0,1 1 0,-1 0 1,0 0-1,0-1 0,-1 1 0,1 0 0,0 0 0,0 0 1,0 0-1,-1 0 0,2 1 0,3 5 7,2 1-3,-1 0-1,1 1 1,-1 0-1,-1 0 1,1 1-1,-2-1 0,1 1 1,-1 0-1,-1 1 1,0-1-1,0 0 1,-1 1-1,1 12 0,-3-22-25,0 0-1,0 0 1,0-1 0,0 1-1,1 0 1,-1-1-1,0 1 1,0 0-1,1-1 1,-1 1-1,0-1 1,1 1-1,-1 0 1,0-1-1,1 1 1,-1-1-1,1 1 1,-1-1-1,1 1 1,0-1-1,-1 1 1,1-1-1,-1 0 1,1 1-1,0-1 1,-1 0-1,1 0 1,0 1-1,0-1 1,24-5-174,28-27 408,-44 26-259,7-6 128,-14 10-43,1 0 0,0-1-1,0 1 1,0 0 0,0 1 0,0-1 0,0 0 0,0 1 0,1 0 0,-1 0 0,0 0-1,8-1 1,-10 2-35,-1 1 0,1-1 0,0 1-1,-1-1 1,1 1 0,-1-1 0,1 1-1,-1-1 1,1 1 0,-1 0 0,1 0 0,-1-1-1,1 1 1,-1 0 0,0 0 0,1-1-1,-1 1 1,0 0 0,0 0 0,0 0-1,0-1 1,1 1 0,-1 0 0,0 0 0,-1 0-1,1 0 1,0 0 0,0 36-29,0-26 38,-1 0 19,0 0 1,-1-1-1,0 1 0,-1-1 0,0 0 0,0 0 1,-1 0-1,0 0 0,-1-1 0,0 1 0,-1-1 1,0 0-1,0-1 0,-13 14 0,5-7 99,-2 0 1,0 0-1,-1-2 0,0 0 0,-1-1 0,-26 13 1,43-25-106,0 1 0,1-1 1,-1 1-1,0-1 1,1 1-1,-1-1 1,0 0-1,0 0 1,1 1-1,-1-1 0,0 0 1,0 0-1,1 0 1,-1 0-1,0 0 1,0 0-1,0 0 1,1 0-1,-1 0 0,0 0 1,0 0-1,0-1 1,1 1-1,-1 0 1,0 0-1,1-1 0,-1 1 1,0-1-1,0 1 1,1 0-1,-1-1 1,1 1-1,-1-1 1,0 0-1,1 1 0,-1-1 1,1 1-1,0-1 1,-1-1-1,0 1-167,1 0 0,0 0 0,0 0 0,0 0 1,0 0-1,0 0 0,0 0 0,0 1 0,0-1 0,0 0 0,1 0 0,-1 0 0,0 0 0,1 0 0,-1 0 0,0 0 0,1 0 0,-1 1 0,1-1 0,-1 0 0,2-1 0,9-6-4320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6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21130,'0'0'2401,"-26"106"-2017,26-60-224,0-3-32,0-4-128,8-3 48,10-6-32,-1-7-16,1-7-224,4-2-416,4-6-545,0-8-2000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7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1 167 16600,'0'0'6376,"8"-9"-6248,-5 4-120,1 0 1,0 1 0,0-1-1,1 1 1,0 0-1,-1 1 1,1-1-1,0 1 1,1 0-1,-1 0 1,0 0-1,1 1 1,0 0-1,-1 0 1,1 0 0,0 1-1,0 0 1,0 0-1,9 0 1,-2 1-26,-1 0 0,0 0 0,0 1 1,0 1-1,0 0 0,23 7 0,-31-7 10,0 0 0,1 0 0,-1 0 0,0 1 0,0 0 0,0-1-1,0 1 1,-1 1 0,1-1 0,-1 1 0,0-1 0,0 1 0,0 0 0,-1 0 0,1 0-1,-1 0 1,0 1 0,0-1 0,0 1 0,2 7 0,-2-5 8,0 0 0,0-1 0,-1 1 0,0 0 0,0 0 0,-1 0 0,1 0 0,-1 0 0,-1 0 0,1 0 0,-1 0 0,-1 0 0,1 0 0,-1-1 0,0 1 0,-1-1 0,0 1 0,0-1 0,0 0 0,-1 0 0,1 0 0,-2 0 0,1-1 0,0 1 0,-1-1 0,0 0 0,0-1 0,-7 5 0,-13 6 93,25-15-91,-1 0 0,1 0 0,0 0 0,0 0 0,-1 0 0,1 0 0,0 0 0,-1 0 0,1 0 0,0-1 0,-1 1 0,1 0 1,0 0-1,-1 0 0,1 0 0,0 0 0,0-1 0,-1 1 0,1 0 0,0 0 0,0-1 0,0 1 0,-1 0 0,1 0 0,0-1 0,0 1 1,0 0-1,0-1 0,-1 1 0,1 0 0,0 0 0,0-1 0,0 1 0,0 0 0,0-1 0,0 1 0,0 0 0,0-1 0,0 1 0,0-1 1,1-3-18,-1 0 0,1-1 1,0 1-1,0 0 0,1 0 1,-1-1-1,1 1 0,0 0 1,4-6-1,17-23-187,30-33-1,-34 44 106,-1-1-1,0-1 0,-2 0 1,14-28-1,-23 35 226,-1 0 0,0-1-1,5-24 1,-14 54-148,1-1 0,-1 0 0,-1-1-1,-8 20 1,-11 31 40,19-40-20,1-1 1,1 1-1,1 0 0,2 35 0,0-51-11,0-1 1,0 0 0,1 0-1,-1 0 1,1 0 0,0 0-1,0 0 1,1 0 0,-1-1-1,1 1 1,0-1 0,0 0-1,0 0 1,0 0 0,0 0-1,1 0 1,-1-1 0,1 1-1,0-1 1,0 0 0,0 0 0,0 0-1,7 2 1,9 3-769,0-1 0,0-1 1,33 5-1,-7-5-3632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7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11 13798,'0'0'6329,"18"-3"-6289,58-4-46,-75 7 4,1 0 0,-1 0 0,0 0 0,1 0 0,-1 0 0,0 0 0,1 1 0,-1-1 0,0 0 0,1 1 0,-1 0 0,0-1-1,0 1 1,1-1 0,-1 1 0,0 0 0,0 0 0,0 0 0,0 0 0,0 0 0,0 0 0,0 0 0,-1 0 0,1 0 0,0 0 0,0 1 0,-1-1 0,1 0 0,-1 0 0,1 2-1,0 39 9,-2-28 68,1-6 6,-1 0-1,0-1 0,0 1 1,0-1-1,-1 1 1,0-1-1,0 1 1,-1-1-1,-6 12 0,-2-2 137,1-1 0,-21 22 0,0 0 28,24-30-211,5-5-26,-1 0 1,1-1-1,0 1 1,0 0-1,0 0 0,0 1 1,0-1-1,1 0 1,-1 0-1,1 1 0,0-1 1,0 1-1,0 4 0,1-8-8,0 0 0,0 1 0,0-1 0,0 0 0,0 1 0,0-1 0,0 0 0,0 1 0,0-1 0,1 0 0,-1 1 0,0-1 0,0 0 0,0 0 0,0 1 0,1-1 0,-1 0 0,0 0 0,0 1-1,1-1 1,-1 0 0,0 0 0,0 0 0,1 1 0,-1-1 0,0 0 0,1 0 0,-1 0 0,0 0 0,1 0 0,-1 0 0,0 1 0,1-1 0,-1 0 0,0 0 0,1 0 0,-1 0 0,0 0 0,1 0 0,-1-1 0,0 1-1,1 0 1,-1 0 0,0 0 0,0 0 0,1 0 0,2 0 2,76 1-138,142-14 1,-95-11-3947,-71 7-4564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4.3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1507 1 2977,'0'0'15981,"-5"33"-15720,2-30-247,1 1-1,0 0 0,0-1 0,1 1 0,-1 0 0,1 0 1,0 0-1,0 0 0,0 0 0,0 0 0,1 1 0,-1-1 1,1 0-1,1 7 0,-2-6-8,-1-1 1,0 1 0,0 0-1,0-1 1,0 1-1,-1-1 1,1 0 0,-1 0-1,-5 6 1,-13 22 93,6-5-82,13-24-16,0 0-1,1 0 0,-1 0 0,0 0 1,1 1-1,0-1 0,-1 1 0,1-1 1,1 1-1,-1-1 0,0 1 0,1-1 1,0 6-1,0-5 23,-1-1-1,1 0 1,-1 0 0,0 0-1,0 0 1,0 1 0,0-1-1,-3 5 1,2-5 4,0 0 1,1 1-1,-1-1 0,1 1 1,0 0-1,0 0 1,0-1-1,1 1 0,-1 4 1,2 14-6,0-17 35,0 1 0,-1-1 0,0 1 1,0-1-1,0 1 0,0-1 1,-1 1-1,0-1 0,0 1 1,0-1-1,-1 0 0,0 0 1,-2 5-1,1-6-49,0-1 0,0 1 0,1 0 0,-1 0 0,1 0 0,0 0 0,1 0 0,-1 0 0,1 0 0,-1 1 0,1-1 0,0 5 0,-17 56 69,5 21 54,-4-44-75,14-38-51,1 0 0,0 1 0,0-1 1,0 0-1,0 1 0,1-1 0,0 1 0,0 0 0,0 0 0,0 6 0,0 3 2,0 0 1,-1-1-1,-1 1 1,0 0-1,-1-1 0,-8 19 1,-4 16 7,7 3 17,2-31-8,5-13-23,-1 0 0,1 0 0,-1 0 0,0 0 0,-1 0 0,0-1 0,0 0 0,-1 1 0,-8 8 1,8-8 4,0 0 0,0 0 1,0 0-1,1 1 1,-6 16-1,-12 18 1,11-22-5,0 0 0,-8 21 0,12-25-5,-28 71 13,22-50-7,12-31-3,-1-1 0,1-1 0,-1 1 0,0 0 0,0 0 0,0-1 0,-5 7 0,-4 7 1,0 1 1,2 0-1,-13 33 0,15-35 7,2 2-21,4-17 13,1 0-1,-1 1 1,0-1 0,1 0-1,-1 0 1,0 1 0,0-1-1,-1 0 1,1 0 0,0 0-1,-1 0 1,1 0 0,-1-1-1,1 1 1,-1 0 0,-3 2 0,-3 2-1,0 0 1,0 1-1,0 0 1,1 1-1,0 0 1,1 0-1,0 0 1,0 1-1,1 0 1,0 0-1,0 0 1,1 1-1,0-1 1,1 1-1,0 0 1,1 0-1,0 0 1,0 1-1,1-1 1,0 0-1,2 19 1,-2-24 1,0 0 1,0 0 0,0 0-1,0 0 1,-1 0-1,0-1 1,0 1-1,0 0 1,-1-1-1,0 1 1,1-1 0,-6 5-1,5-5-1,0 0 0,0 0 0,0 1 0,1-1 0,-1 1-1,1-1 1,0 1 0,1 0 0,-1 0 0,1 0 0,0 0 0,-1 6 0,4 33-7,-1-27 27,-1 1 1,0 0-1,-4 27 0,1-37-25,-1 0-1,0-1 1,0 1-1,0-1 1,-1 0-1,0-1 1,-1 1-1,-9 8 0,-5 9-5,11-14 10,2-2 0,0 1-1,1 0 0,-1 0 0,2 0 1,-1 0-1,1 1 0,1 0 1,-6 17-1,8-22 7,-1 1 0,1 0 0,-1-1 0,-1 0 0,1 0 0,-1 0 0,0 0 0,0 0 0,0-1 0,0 0 0,-10 7 0,-20 24-44,29-28 42,2 1 1,-1 0-1,1 0 0,0 0 1,0 1-1,1-1 0,0 1 0,1-1 1,0 1-1,0 9 0,-7 33-52,2-4 91,6-42-45,0 0 1,-1 0-1,1 0 1,-1 0-1,0 0 0,0 0 1,-1 0-1,1 0 0,-1 0 1,0 0-1,0-1 0,-1 1 1,0-1-1,1 0 1,-8 8-1,7-7 4,-1 0 1,1 0-1,0 1 1,0 0-1,0-1 1,1 1-1,0 0 1,0 0-1,1 0 0,-3 13 1,3-12-1,-1-1 0,-1 1 0,1-1-1,-1 0 1,-1 1 0,1-2 0,-1 1 0,0 0 0,0-1 0,-1 1 0,1-1 0,-1 0 0,-6 4 0,-29 39 13,30-32-50,7-13 37,1 0 0,0 1 0,-1-1 0,2 1 0,-1-1 0,0 1 0,1 0 0,-1 0 0,1 0 0,0 0 0,1 0 0,-1 0 0,0 4 0,0-2 0,0-1-1,-1 1 0,0-1 1,0 0-1,0 0 0,0 0 1,-1 0-1,0 0 0,0-1 1,0 1-1,-6 5 0,-19 33-6,25-34 7,0 0 1,1 1-1,0-1 1,-1 14 0,3-18-4,0 0-1,-1 0 1,1 0 0,-1 0 0,0 0 0,-1 0-1,1 0 1,-1 0 0,0 0 0,0-1-1,0 1 1,-1-1 0,0 0 0,0 0 0,0 0-1,-4 5 1,2-5 3,1 0-1,-1 0 1,1 1-1,0 0 1,1 0-1,-1 0 1,1 0 0,0 0-1,0 1 1,-3 8-1,3-7-3,-1 1 6,0-1 1,0 0-1,-1 0 0,0 0 1,-1 0-1,0-1 0,-7 6 1,-21 34-18,25-36 37,-8 4-48,2 13-7,-22 18-4384,48-60 993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7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17688,'0'0'4322,"30"0"-4322,19 0-112,8 0-160,8 0-448,-3 0-1634,-14 0-5233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8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18248,'0'0'4581,"16"-15"-4306,55-44-136,-70 57-139,1 1 0,0 0 0,-1-1 0,1 1 0,0 0 0,0 0 1,0 0-1,0 0 0,0 0 0,1 1 0,-1-1 0,0 1 0,0-1 0,0 1 1,1 0-1,-1 0 0,0 0 0,3 0 0,-4 1-4,1-1 1,-1 1-1,1 0 1,0 0-1,-1-1 0,0 1 1,1 0-1,-1 0 0,1 1 1,-1-1-1,0 0 1,0 0-1,0 1 0,0-1 1,0 1-1,0-1 0,1 3 1,2 4-1,-1 1 1,0 0-1,-1-1 1,0 1-1,2 17 1,-3-21 33,0 4-48,9 50 129,-9-56-142,0 1-1,-1-1 1,2 0 0,-1 0 0,0 0-1,0 0 1,1 0 0,0-1 0,-1 1-1,1 0 1,0-1 0,1 1 0,-1-1-1,5 4 1,-5-5-36,0 0 1,0-1-1,0 1 1,0-1-1,0 0 0,0 0 1,0 1-1,1-1 0,-1-1 1,0 1-1,0 0 0,0 0 1,0-1-1,0 1 0,0-1 1,0 0-1,0 0 0,0 0 1,0 0-1,0 0 0,-1 0 1,1 0-1,0 0 1,2-3-1,40-40-352,-40 39 351,46-68 177,-16 21 564,-34 51-642,1 0 0,-1 0 1,1 0-1,-1 1 0,1-1 0,-1 0 1,1 1-1,-1-1 0,1 0 0,-1 1 1,1-1-1,0 1 0,0-1 0,-1 1 1,1-1-1,0 1 0,0-1 0,-1 1 1,1 0-1,0-1 0,0 1 0,0 0 1,0 0-1,0 0 0,-1 0 0,1-1 1,0 1-1,0 0 0,0 1 1,0-1-1,0 0 0,0 0 0,1 1 1,0 0-23,0 1 0,-1-1 0,1 1 0,-1 0 0,1 0 0,-1 0 0,0 0 0,0 0 0,1 0 0,-1 0 0,-1 0 0,2 4 0,3 7-54,-2 1 0,0 0 0,2 18 0,-5-31 44,4 36 30,-2-1-1,-2 1 0,-7 68 0,6-100-8,-1-1-1,1 1 0,-1-1 1,1 0-1,-1 0 0,-1 0 1,1 0-1,0 0 0,-1 0 1,0-1-1,0 1 0,0-1 1,0 0-1,0 0 0,-1 0 1,0 0-1,1-1 0,-1 1 1,0-1-1,0 0 0,0 0 1,-1 0-1,-7 2 0,-4 0 226,-1-1 0,0-1 0,1 0 0,-33-1 0,48-1-309,1 0-1,0 0 0,-1 0 1,1 0-1,0 0 1,-1 0-1,1-1 1,0 1-1,0 0 0,-1 0 1,1 0-1,0 0 1,-1-1-1,1 1 1,0 0-1,0 0 1,0 0-1,-1-1 0,1 1 1,0 0-1,0-1 1,0 1-1,-1 0 1,1 0-1,0-1 0,0 1 1,0 0-1,0-1 1,0 1-1,0 0 1,0-1-1,0 1 1,0 0-1,0-1 0,0 1 1,0 0-1,0-1 1,0 1-1,0 0 1,0-1-1,0 1 0,0 0 1,0-1-1,0 1 1,1 0-1,-1 0 1,0-1-1,0 1 1,0 0-1,1 0 0,-1-1 1,0 1-1,0 0 1,1-1-1,10-5-4300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8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16824,'0'0'5573,"16"-6"-5304,-8 3-260,56-19 149,-58 20-142,-1 1-1,1-1 1,-1 2-1,1-1 0,0 0 1,-1 1-1,1 0 1,0 1-1,0-1 1,-1 1-1,10 3 1,-12-3-20,0 1 1,0-1 0,0 1 0,-1 0-1,1 0 1,-1 0 0,1 0 0,-1 0-1,0 1 1,1-1 0,-1 1 0,-1 0-1,1-1 1,0 1 0,-1 0 0,1 0-1,-1 0 1,0 0 0,0 0 0,1 6-1,1 4 25,-2 1-1,1 0 1,-2 22-1,0-24-12,0-7 1,-1 0 0,1 0 0,-1-1 0,0 1 1,0 0-1,0 0 0,-1-1 0,1 1 0,-1-1 0,-1 1 0,1-1 1,0 0-1,-5 6 0,-2 0 3,-1 1 0,0-2 0,-13 12 1,-22 20 53,44-40-24,-1 0-85,11 0 556,45-4-485,-1-3 1,62-15-1,0 1-1874,-106 19 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19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0 159 15959,'0'0'5755,"14"-19"-5283,49-57-280,-55 69-186,0 1-1,1 0 0,0 0 1,0 1-1,1 0 0,-1 0 1,1 1-1,0 1 0,0 0 1,0 0-1,1 1 0,-1 0 1,1 1-1,-1 0 0,1 1 1,10 0-1,-15 0-9,0-1 1,0 1-1,1 1 1,-1-1-1,0 1 0,0 0 1,0 0-1,0 1 0,0 0 1,0 0-1,7 4 1,-9-3-1,-1 0 1,1 0-1,0 1 1,-1 0 0,0 0-1,0-1 1,0 2 0,0-1-1,0 0 1,-1 1-1,0-1 1,0 1 0,2 8-1,2 10-1,-1 1 0,-1-1 0,-1 1 0,-1 0 0,-1 0 1,-4 42-1,3-60 10,-1 1 0,0-1 0,0 1 0,-1-1 0,1 0 0,-1 1 0,-1-1 0,1 0 0,-1 0 0,0-1 0,-1 1 0,1 0 0,-1-1 0,0 0 0,0 0 0,-1 0 0,1-1 0,-1 1 0,0-1 0,0 0 0,-1-1 0,1 1 0,-8 3 0,12-7 5,1 0 0,0 0 0,0 0 0,-1 0 1,1 0-1,0 0 0,0 0 0,-1 0 0,1 0 1,0 0-1,-1 0 0,1 0 0,0 0 1,0 0-1,-1 0 0,1 0 0,0 0 0,0 0 1,-1-1-1,1 1 0,0 0 0,0 0 0,-1 0 1,1 0-1,0 0 0,0-1 0,0 1 0,-1 0 1,1 0-1,0-1 0,0 1 0,0 0 1,0 0-1,-1-1 0,1 1 0,0 0 0,0 0 1,0-1-1,0 1 0,0 0 0,0 0 0,0-1 1,0 1-1,0 0 0,0-1 0,0 1 0,-1-18 65,1 15-58,0-4-29,-1 0 0,1 0 1,1 0-1,-1 0 1,1 0-1,1-1 1,-1 1-1,1 1 0,0-1 1,1 0-1,-1 0 1,1 1-1,1 0 1,-1-1-1,1 1 1,0 0-1,6-6 0,45-52-159,71-94-191,-122 152 381,-1 3 4,-1 0 0,0 0 0,0 0 0,0-1 1,0 1-1,0-1 0,-1 1 0,0-1 0,2-4 1,-3 7 77,-4 24-56,-22 26-27,20-41 0,1 0 1,0 0-1,1 1 1,0 0-1,0 0 1,1 0-1,0 0 1,-2 14-1,4-15-15,0 0-1,1 1 0,0-1 0,0 1 0,0-1 0,1 1 0,3 8 0,-3-13-7,1 0 0,-1 0 0,1 0 0,0 0 0,0 0 0,1 0 0,-1-1 0,1 0 0,0 1 0,0-1 0,0 0-1,0 0 1,0 0 0,1-1 0,4 3 0,5 4-322,2-1-1,-1-1 1,1 0-1,19 5 0,14 1-2964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0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57 15207,'0'0'5757,"21"-9"-5570,69-29-131,-85 36-52,-1 0 1,1 1-1,-1 0 0,1 0 1,0 0-1,-1 0 1,1 1-1,0 0 0,0 0 1,8 1-1,-11 0-5,0-1 0,0 1 0,0 0 1,0-1-1,-1 1 0,1 0 0,0 0 0,0 1 0,-1-1 0,1 0 1,-1 0-1,1 1 0,-1-1 0,0 1 0,1-1 0,-1 1 1,2 3-1,0 2 2,-1 1 0,0 0 1,0-1-1,0 1 1,-1 0-1,0 0 1,-1 0-1,-1 15 0,1-17 13,0-2-10,0 0 0,-1 1-1,0-1 1,0 0 0,0 0 0,0 0 0,-1 0 0,0 0 0,0 0 0,0 0 0,0 0-1,0-1 1,-1 1 0,0-1 0,0 0 0,0 1 0,-5 3 0,-2 1 23,-1 0 1,1-1 0,-1 0-1,-22 9 1,31-15 273,30 5-143,-23-5-149,0 1 1,-1-1-1,1 1 0,0 0 1,-1 1-1,0-1 1,0 1-1,1 0 0,-2 0 1,1 0-1,0 0 1,-1 1-1,1-1 1,-1 1-1,0 0 0,0 0 1,0 0-1,-1 1 1,0-1-1,0 1 0,0-1 1,0 1-1,0 0 1,-1 0-1,0-1 1,0 1-1,-1 0 0,1 0 1,-1 0-1,0 0 1,0 0-1,-1 0 0,-1 8 1,1-10 7,0 0 0,0 0 1,0 0-1,-1 0 0,1 0 0,-1 0 0,0 0 1,0-1-1,0 1 0,0 0 0,-1-1 0,1 0 1,-1 1-1,1-1 0,-1 0 0,0 0 1,-5 2-1,-56 22 301,50-22-236,-4 2 74,-1-2 1,0-1-1,0 0 1,0-1 0,0-1-1,-30-3 1,47 2-188,0 0-1,1 1 1,-1-2 0,0 1 0,0 0-1,1 0 1,-1 0 0,0-1 0,1 1-1,-1-1 1,0 0 0,1 1 0,-1-1-1,1 0 1,-1 0 0,1 0 0,-1 0-1,1 0 1,-1 0 0,1 0 0,0-1-1,0 1 1,0 0 0,0-1-1,0 1 1,0-1 0,0 1 0,0-1-1,1 0 1,-1 1 0,0-1 0,1 0-1,-1 1 1,1-1 0,0 0 0,0 0-1,0 1 1,0-4 0,5 0-1783,20 2-2228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0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18985,'0'0'3617,"62"-6"-3537,-1 6-32,9 0-96,0 0-384,0 0-1040,-17-8-2626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1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20489,'0'0'3146,"13"-11"-2967,42-35-131,-54 45-50,1 0 1,-1 0 0,1 0 0,0 0 0,0 1 0,0-1-1,-1 1 1,1-1 0,0 1 0,0 0 0,0 0-1,0 0 1,0 0 0,0 0 0,-1 0 0,1 0 0,0 1-1,0-1 1,0 1 0,0-1 0,-1 1 0,1 0-1,0 0 1,-1 0 0,1 0 0,0 0 0,-1 0 0,1 0-1,-1 0 1,0 0 0,1 1 0,-1-1 0,0 1-1,0-1 1,0 1 0,0-1 0,0 1 0,1 2 0,1 1-1,4 5 7,0 1 0,0-1-1,-1 2 1,4 11 0,-5-11-7,1-1 0,0 0 0,11 16 0,-16-25-26,1 0 0,0-1 0,0 0 0,0 1 0,-1-1 0,1 0 0,0 0-1,0 0 1,1 0 0,-1 0 0,0-1 0,0 1 0,0-1 0,0 1 0,1-1 0,-1 0 0,0 0 0,0 0 0,1 0 0,-1 0 0,0 0 0,0-1 0,1 1 0,-1-1 0,0 1 0,0-1 0,0 0 0,0 0 0,0 0 0,2-2 0,8-2-5,-2-2-1,1 1 0,16-15 0,-13 9 90,0-1 1,-1 0-1,22-30 0,-30 92 186,-5-40-251,0 24 4,-6 54 0,4-77 12,0 1-1,-1 0 1,0-1 0,-1 0 0,0 0-1,0 0 1,-1 0 0,0 0 0,-7 8-1,6-9 46,0 0 1,-1-1-1,0 1 0,0-1 0,-1-1 0,1 1 0,-2-1 0,1-1 0,-1 0 0,0 0 0,-1-1 0,1 0 0,-1 0 1,0-1-1,0 0 0,0-1 0,-1 0 0,1-1 0,-1 0 0,-20 1 0,31-3-64,-28-4 320,28 3-426,-1 0 0,0 0 0,0 0 0,1 0 0,-1 0 0,0-1 0,1 1 0,-1 0 0,1 0 0,0 0 0,-1-1 0,1 1 0,0 0 0,0-1-1,0 1 1,0 0 0,0 0 0,0-1 0,0-1 0,3-4-3230,7 4-4053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1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14 12005,'0'0'9794,"27"-3"-9623,85-7-131,-109 10-39,0 0-1,0 0 1,0 0-1,0 0 1,0 0-1,0 1 1,0 0 0,0-1-1,0 1 1,0 0-1,-1 0 1,1 1-1,0-1 1,-1 0 0,1 1-1,-1 0 1,1 0-1,-1 0 1,0 0-1,0 0 1,0 0 0,0 0-1,0 0 1,0 1-1,-1-1 1,1 1-1,1 4 1,0 1 0,-1-1 1,-1 1-1,1 0 0,-1 0 0,-1 0 1,1 0-1,-2 10 0,1-8 8,0-6-9,0-1 1,0 0-1,0 0 1,0 1-1,0-1 1,-1 0-1,1 0 1,-1 1-1,0-1 1,0 0-1,0 0 0,-1 0 1,1 0-1,-1-1 1,0 1-1,1 0 1,-1 0-1,0-1 1,-1 1-1,1-1 1,0 0-1,-1 0 1,1 0-1,-1 0 1,0 0-1,1 0 1,-6 2-1,5-2-37,3-1 42,3-2 2,0 1-1,0-1 1,0 1-1,0 0 1,0 0-1,0 1 1,0-1-1,0 1 1,0-1 0,5 3-1,-6-1 0,0 1 0,0-1 0,0 1 0,0 0 0,0 0 0,-1 0 0,1 0 0,-1 0 0,0 0 0,0 0-1,0 0 1,0 1 0,0-1 0,-1 0 0,1 0 0,-1 1 0,0-1 0,-1 6 0,2-5 30,-1 0 1,0 1-1,0-1 1,-1 0-1,0 0 1,1 0-1,-1 0 1,-1 0-1,1 0 1,0 0-1,-1 0 1,0 0-1,0-1 1,0 1-1,-5 5 0,0-4 73,0 0-1,0-1 0,-1 0 1,1 0-1,-1-1 0,0 0 0,0 0 1,-1 0-1,-8 0 0,-6 1 297,1-1 0,-35-1 0,55-2-416,0 0 1,0 0-1,-1 0 1,1 0 0,0-1-1,0 1 1,0-1 0,0 1-1,0-1 1,0 0-1,1 0 1,-1 0 0,0 0-1,0 0 1,0 0 0,1-1-1,-1 1 1,1 0-1,-1-1 1,1 1 0,0-1-1,-1 0 1,1 1 0,0-1-1,0 0 1,-1-2-1,2 4-39,0 0 0,0-1-1,0 1 1,0 0-1,0 0 1,-1-1 0,1 1-1,0 0 1,0 0 0,0 0-1,0-1 1,0 1-1,-1 0 1,1 0 0,0 0-1,0-1 1,0 1-1,-1 0 1,1 0 0,0 0-1,0 0 1,0 0 0,-1 0-1,1-1 1,0 1-1,0 0 1,-1 0 0,1 0-1,0 0 1,-1 0-1,1 0 1,0 0 0,0 0-1,-1 0 1,1 0-1,0 0 1,-1 0 0,-2 1-493,-13-1-2570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2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18585,'0'0'2841,"15"-19"-2489,-4 2-278,-7 10-50,1 0 0,-1 0-1,2 1 1,-1-1 0,0 1-1,1 0 1,0 1 0,1-1 0,-1 1-1,1 0 1,0 1 0,0 0 0,1 0-1,-1 0 1,1 1 0,9-3 0,11 1-13,-1 1 0,1 1 1,44 1-1,-69 1-13,0 1-1,1 0 1,-1 0 0,0 0-1,0 1 1,1-1 0,-1 1-1,0 0 1,0 0 0,0 0-1,0 0 1,0 0 0,0 1-1,0-1 1,0 1 0,0 0-1,-1 0 1,1 0 0,-1 0-1,1 0 1,-1 0 0,0 1-1,0-1 1,0 1 0,0 0-1,0 0 1,2 4 0,-1 4 2,-1 0 0,1 0 1,-2 0-1,0 0 1,0 1-1,-1 17 0,0-19 10,-1-1-7,1 1 0,-2-1 1,1 0-1,-1 1 1,-1-1-1,1 0 1,-2-1-1,1 1 0,-1 0 1,0-1-1,-9 12 1,-1 0 8,-2-1 0,0 0 1,-34 29-1,49-46 226,1-12-188,0 0 0,1 1 1,1-1-1,-1 0 1,2 1-1,-1 0 0,1-1 1,1 1-1,-1 0 1,2 1-1,-1-1 0,1 1 1,0 0-1,1 0 1,0 0-1,0 1 0,9-8 1,2-5-67,2 0 28,-2-1-1,0 0 1,-1-2-1,-1 0 1,22-46-1,-43 189 26,4-109-32,1-1-1,0 1 0,1 0 0,0 0 1,0 0-1,2-1 0,3 21 0,-3-27-27,0 1 0,0-1 0,0 1 0,1-1 0,0 0 0,0 1 0,0-1 0,0-1 0,1 1 0,-1 0 0,1-1 0,0 0 0,0 0 1,0 0-1,0 0 0,1-1 0,-1 0 0,8 3 0,10 3-509,-1-2 1,1-1 0,0 0 0,0-2-1,0 0 1,0-2 0,28-1 0,-13 0-4528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2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0 15927,'0'0'3746,"-12"18"-2692,3-6-923,-4 8 37,-1-1 0,-1-1 0,-1 0 0,-23 19 0,-25 18 160,-54 49-56,118-104-274,0 0-1,0 0 0,0 0 1,-1 0-1,1 1 0,0-1 1,0 0-1,0 0 1,-1 0-1,1 0 0,0 1 1,0-1-1,0 0 0,0 0 1,0 0-1,-1 1 1,1-1-1,0 0 0,0 0 1,0 1-1,0-1 0,0 0 1,0 0-1,0 1 1,0-1-1,0 0 0,0 0 1,0 1-1,0-1 0,0 0 1,0 0-1,0 1 1,0-1-1,0 0 0,0 0 1,0 0-1,0 1 0,1-1 1,-1 0-1,0 0 1,0 1-1,0-1 0,0 0 1,0 0-1,1 0 0,-1 0 1,0 1-1,0-1 0,0 0 1,1 0-1,-1 0 1,0 0-1,0 0 0,1 0 1,-1 0-1,0 1 0,0-1 1,0 0-1,1 0 1,-1 0-1,0 0 0,0 0 1,1 0-1,-1 0 0,43-1-343,-1-2 0,0-1 0,75-18 0,-97 14-2173,-9-4-2051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26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0 268 10965,'0'0'9951,"6"2"-8179,0-3-1759,1-1 0,-1 0-1,1 0 1,-1-1 0,0 0 0,0 0 0,0 0 0,-1-1 0,1 0 0,-1 0 0,0 0 0,6-6 0,16-12-48,51-24-308,-56 35 279,0-2 1,-1 0-1,27-24 1,13-12 89,-58 28 688,-4 18-221,0 19-264,1-15-227,-1 0 1,0 0 0,0 1 0,1-1 0,-1 0 0,0 0 0,0 0-1,0 0 1,0 0 0,0 0 0,0 0 0,-1-1 0,1 1 0,0 0-1,0-1 1,-1 1 0,1 0 0,0-1 0,-1 0 0,1 1 0,-2-1-1,-32 9-105,30-9 71,4 0-24,-15-27-189,10 2 281,3 33 48,2 47 82,1-43-151,1-4-13,0 1 0,0-1-1,0 0 1,1 0-1,1 0 1,-1 0-1,1 0 1,1-1-1,-1 1 1,1-1-1,7 10 1,8 9 3,37 39 1,-18-23-4,85 109 60,-113-140-186,-4-13-263,-4-21-1283,-2 16 1066,0-12-3494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14 15783,'0'0'6966,"-7"-14"-6592,6 21-355,0-1 1,1 1 0,0 0 0,0-1 0,1 1-1,2 11 1,19 67 201,-8-39-422,-2 2 0,-2 0 0,-2 0 0,1 57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3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18440,'0'0'2882,"145"-4"-2834,-106 0-48,5 2-96,0-4-128,0 3-1377,-5-5-2785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4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17928,'0'0'5021,"20"-11"-4834,66-28-136,-84 38-48,1 0-1,-1 0 1,0 1 0,1 0 0,-1-1 0,1 1 0,-1 0 0,0 0 0,1 0 0,-1 0 0,0 1 0,1-1 0,-1 1 0,0-1-1,1 1 1,-1 0 0,0 0 0,0 0 0,0 0 0,0 0 0,1 0 0,-2 1 0,3 1 0,1 1 3,-1 1 1,0 0 0,0 0-1,0 0 1,5 11 0,-6-10 0,6 11 26,-2 0 0,0 0-1,9 36 1,-14-48-44,-2-4 2,1-1 0,-1 1 0,1-1 0,-1 1 0,1-1 0,0 0 0,-1 1 0,1-1 0,0 0 0,-1 1 0,1-1 0,0 0 0,-1 0 0,1 1 0,0-1 0,0 0 0,-1 0 0,1 0 0,0 0 0,0 0 0,-1 0 0,1 0 0,0 0 0,0-1 0,-1 1 0,1 0 0,0 0 0,-1-1 0,1 1 0,0 0 0,-1-1 1,1 1-1,0 0 0,-1-1 0,1 1 0,-1-1 0,1 1 0,0-2 0,27-16-110,62-65-58,-89 83 177,-1-1 1,1 1-1,-1-1 0,1 1 0,-1 0 0,1-1 0,-1 1 0,1 0 0,-1-1 0,1 1 0,-1 0 0,1 0 0,0-1 0,-1 1 0,1 0 0,0 0 0,-1 0 0,1 0 0,0 0 0,-1 0 0,1 0 0,-1 0 0,1 0 0,0 0 0,-1 0 0,1 0 1,0 1-1,-1-1 0,1 0 0,-1 0 0,1 1 0,0-1 0,-1 0 0,1 1 0,-1-1 0,1 1 0,-1-1 0,1 0 0,-1 1 0,1-1 0,-1 1 0,0-1 0,1 1 0,-1 0 0,0-1 0,1 1 0,-1-1 0,0 2 0,9 30-8,-9-30 6,4 18 47,-2 0-1,0 1 0,-2-1 0,-1 24 0,0-38-34,0 1 0,0 0 0,0 0 0,-1 0 0,0-1 0,0 1 0,-1-1 0,0 0 0,0 1 1,0-1-1,-1 0 0,0-1 0,0 1 0,-1-1 0,-7 8 0,3-6 60,-1 0 0,0 0 0,0-1 1,0 0-1,-1-1 0,0 0 0,0 0 0,-1-1 0,-19 4 0,7-4 259,-1-2-1,1 0 0,-44-3 0,63 1-294,-1-1 0,0 1 0,0-1 0,1-1 0,-1 1 0,1-1 0,-1 0 0,1-1 0,-10-4 0,13 5-46,0 1 1,-1-1 0,1 0-1,0 0 1,0 0 0,0 0 0,0 0-1,0 0 1,1-1 0,-1 1-1,1-1 1,-1 1 0,1-1-1,0 1 1,0-1 0,0 0-1,0 0 1,1 1 0,-1-1 0,1 0-1,-1-5 1,6 11-1982,42 34-784,-24-18-1447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0 13894,'0'0'7438,"-5"9"-7000,-8 11-223,-1-2-1,-1 1 1,-1-2 0,-29 25-1,23-22-116,1 1 0,1 1 0,-28 38 0,45-56-122,2-3-6,33-1-987,-24 0 932,11-1-316,-1-1 0,0 0-1,0-2 1,1 0-1,21-8 1,-22 6-2141,-2-1 0,31-17 1,-20 5-9041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4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26 68 16600</inkml:trace>
  <inkml:trace contextRef="#ctx0" brushRef="#br0" timeOffset="1">26 68 16600,'-6'-13'778,"3"8"-182,0 0-1,1 1 1,-1-1 0,1 0-1,1 0 1,-1-1-1,1 1 1,-2-9 1168,3 17-1727,3 40 236,1-1 1,15 65-1,-10-64-1550,-1-1-1,2 70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5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18008,'0'0'3010,"0"59"-3010,0-30-289,0 1-783,0 0-3282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5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17160,'0'0'2721,"9"81"-4498,-9-57-4001</inkml:trace>
  <inkml:trace contextRef="#ctx0" brushRef="#br0" timeOffset="1">18 371 7059,'0'0'11686,"0"22"-15128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6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0 115 14343,'0'0'7707,"0"-9"-7352,0 7-347,0 0 0,0 0 0,1 0 0,-1-1 0,0 1 0,1 0 0,0 0 0,-1 0 0,1 0-1,0 0 1,0 0 0,0 0 0,0 0 0,0 0 0,1 1 0,-1-1 0,1 0 0,-1 1 0,1-1 0,-1 1 0,1-1 0,0 1 0,0 0 0,-1 0 0,1 0 0,3-2 0,8-1 11,-1 0 0,0 1 0,1 0-1,16-1 1,21-1-24,68 1 0,-114 4 2,0-1 0,0 1 0,0 0 0,0 1 0,0-1 1,0 1-1,0-1 0,0 1 0,0 0 0,-1 1 0,1-1 0,0 1 0,-1-1 1,1 1-1,-1 0 0,0 1 0,1-1 0,-1 0 0,0 1 0,0 0 1,-1 0-1,1 0 0,0 0 0,-1 0 0,0 0 0,0 0 0,0 1 0,0-1 1,-1 1-1,1 0 0,-1 0 0,0-1 0,0 1 0,0 0 0,0 0 1,-1 0-1,0 0 0,0 0 0,0 8 0,0-7 1,0 13-2,0-1 0,-1 1 0,-5 24 0,4-36 5,0 0 0,0 0 0,0-1 0,0 1 0,-1-1 0,0 0 1,0 0-1,0 0 0,-1 0 0,0 0 0,0-1 0,0 0 0,-8 7 0,2-3-2,1-1-1,-2 0 0,1 0 0,-1-1 0,-14 6 1,22-11 121,2-3-75,1 1 1,-1 0-1,1 0 1,0 0-1,-1 0 0,1-1 1,0 1-1,0 0 1,0 0-1,0-1 1,0 1-1,0 0 1,0 0-1,0-1 1,1 1-1,-1 0 0,0 0 1,1 0-1,-1 0 1,1-1-1,-1 1 1,1 0-1,0 0 1,-1 0-1,2-1 1,19-27-62,8-2-173,35-27 0,-43 41 46,-1-1 1,-1-1-1,0 0 1,-1-1-1,28-44 1,-45 61 198,1-1 1,0 1-1,-1-1 0,0 0 0,0 0 1,0 1-1,0-1 0,-1 0 0,1 0 1,-1 0-1,0-5 0,0 8 104,-5 12-125,-3-2-16,0 1 1,0 0 0,1 0-1,0 0 1,1 1 0,0 0-1,1 0 1,0 0-1,1 1 1,0 0 0,1 0-1,0 0 1,-2 18 0,5-13-6,0-10-14,0 1 0,0 0 0,0-1-1,1 1 1,0-1 0,3 10-1,-2-14-37,-1 0-1,1 0 0,0 0 0,0 0 0,0 0 0,0 0 0,0-1 0,1 1 0,-1-1 1,1 0-1,0 0 0,0 0 0,0 0 0,0 0 0,0-1 0,6 3 0,55 20-2228,-36-16-1399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7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17496,'0'0'2529,"19"5"-2433,59 20-10,-76-24-74,0 0 1,1 0 0,-2 0 0,1 0 0,0 1 0,0-1-1,0 1 1,-1-1 0,1 1 0,0 0 0,-1 0 0,0 0-1,1 0 1,-1 0 0,0 0 0,0 0 0,0 0 0,0 0-1,-1 0 1,1 0 0,0 3 0,-1 45 95,-2-30-61,2 32 1410,0-77-481,0 6-931,-1 13-47,1 0-1,-1 0 1,1 0-1,0-1 1,1 1-1,-1 0 1,1 0-1,1 0 1,-1 0-1,1 0 1,0 0-1,0 0 1,1 1-1,-1-1 1,1 1-1,1-1 1,-1 1-1,8-9 1,3 1-15,-8 5 10,1 0 0,1 1 0,0 0 0,0 0 0,0 1 0,1 0 0,0 0 0,0 1 0,0 0 0,20-7 0,-28 12 5,0 0-1,0 0 1,1 0 0,-1 1-1,0-1 1,0 0-1,0 1 1,0-1-1,0 1 1,0-1 0,0 1-1,0-1 1,0 1-1,0 0 1,0 0-1,0-1 1,0 1 0,0 0-1,0 0 1,-1 0-1,1 0 1,0 0 0,-1 0-1,1 0 1,-1 0-1,1 0 1,-1 0-1,1 0 1,-1 1 0,0-1-1,1 0 1,-1 0-1,0 0 1,0 0-1,0 1 1,0 0 0,3 54 107,-3-48-73,-2 25 48,1-22-65,0-1 1,1 1 0,0-1-1,1 1 1,2 12 0,-2-22-120,-1-1 0,1 1 0,-1-1 1,1 1-1,-1-1 0,1 0 1,-1 1-1,1-1 0,-1 0 0,1 1 1,0-1-1,-1 0 0,1 0 0,-1 1 1,1-1-1,0 0 0,-1 0 1,1 0-1,0 0 0,-1 0 0,1 0 1,0 0-1,-1 0 0,1 0 1,0 0-1,-1 0 0,1-1 0,-1 1 1,1 0-1,0 0 0,-1-1 0,2 0 1,3-8-4102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7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19209,'0'0'3041,"114"-2"-2993,-52 2-48,-1 0-16,0-8-400,5-4-1473,-22-2-3809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1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21 202 13014,'0'0'6558,"-4"1"-5777,4-1-715,0 0-1,-1 1 1,1-1-1,-1 0 1,1 1-1,0-1 1,-1 0-1,1 0 1,-1 0-1,1 1 0,-1-1 1,1 0-1,-1 0 1,1 0-1,-1 0 1,1 0-1,-1 0 1,1 0-1,-1 0 1,1 0-1,-1 0 1,1 0-1,-1 0 1,1 0-1,-1-1 1,1 1-1,0 0 0,-1 0 1,1 0-1,-1-1 1,1 1-1,0 0 1,-1-1-1,1 1 1,-1 0-1,1-1 1,-1 0-1,14-15 477,-6 10-571,0 0 0,0 0 0,0 1-1,12-6 1,-6 6 5,1 1 1,-1 0-1,0 1 0,1 1 0,0 0 0,0 1 0,-1 0 1,20 2-1,-28-1-1,0 1-1,-1-1 1,1 1 0,0 0 0,-1 1 0,1-1 0,-1 1 0,0 0 0,1 0 0,-1 0-1,0 1 1,0-1 0,0 1 0,0 0 0,-1 0 0,1 0 0,-1 1 0,0-1 0,0 1-1,0 0 1,0 0 0,-1 0 0,0 0 0,0 0 0,0 0 0,0 1 0,1 4 0,0 3 3,-1 0 1,0 0 0,-1 0 0,0 0-1,-1 0 1,-2 16 0,2-22 24,-1-1 0,0 1-1,0-1 1,0 1 0,-1-1 0,1 0-1,-1 1 1,-1-1 0,1 0 0,-1 0 0,0 0-1,0-1 1,0 1 0,0-1 0,-5 5 0,7-9-2,1 0 0,0 1 0,0-1 0,0 0 0,0 0 1,0 0-1,0 0 0,-1 1 0,1-1 0,0 0 0,0 0 1,0 0-1,0 0 0,-1 0 0,1 0 0,0 0 0,0 1 1,0-1-1,-1 0 0,1 0 0,0 0 0,0 0 0,0 0 1,-1 0-1,1 0 0,0 0 0,0 0 0,-1 0 0,1 0 1,0 0-1,0 0 0,0 0 0,-1-1 0,1 1 0,0 0 1,0 0-1,0 0 0,0 0 0,-1 0 0,1 0 0,0 0 1,0-1-1,0 1 0,0 0 0,-1 0 0,1 0 0,0 0 1,0-1-1,0 1 0,0 0 0,0 0 0,0 0 0,0 0 1,0-1-1,0 1 0,-1 0 0,1-1 0,1-20 2,14-31-130,59-71-107,-45 79 19,30-62 0,-57 103 267,0-1 0,-1 0-1,0 0 1,1 0 0,-1 0 0,-1 0-1,1 0 1,-1 0 0,1-8 408,-47 17 106,42-3-565,-1-1 0,1 1 0,-1 0 0,1 0 0,0 0 0,0 1 0,0-1 0,0 1 0,1 0 0,-1 0 0,1 1 0,-1-1 0,1 0 0,0 1 0,1 0 0,-1 0 0,0 0 0,1 0 0,-2 5 1,1 2-6,0 0 0,0 0 0,1 0 0,0 1 1,1-1-1,1 22 0,0-31 3,0 1 0,1 0 0,-1 0-1,1 0 1,-1-1 0,1 1 0,0 0 0,0-1 0,0 1-1,0 0 1,1-1 0,-1 1 0,1-1 0,-1 0 0,1 0-1,0 1 1,0-1 0,0 0 0,0-1 0,3 3 0,1 0-2,1 0 0,0 0 0,0-1 1,0 0-1,0 0 0,0-1 1,11 3-1,11 0-14,-1-2-1,57 1 0,-64-4-57,-5 1-120,0 0 0,1-2 0,-1 1 0,1-2 0,-1 0 0,0-2 0,0 1 0,0-2 0,29-12 1,-27 1-3072,-15-1-3681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8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25 14471,'0'0'7584,"14"-5"-7394,42-13-83,-52 18-92,-1-1 0,1 1 0,0 0 0,0 0 0,0 0 1,0 0-1,-1 1 0,1-1 0,0 1 0,0 0 1,-1 0-1,1 1 0,0-1 0,-1 1 0,0-1 0,1 1 1,-1 0-1,0 1 0,0-1 0,0 0 0,0 1 1,3 3-1,-1-1 11,0 1 0,0 0 0,-1 0 0,0 0 1,0 1-1,0-1 0,0 1 0,-1 0 0,2 7 1,0 39 40,-5-49-76,1-3-12,0-1 1,1 1-1,-1-1 0,0 0 0,0 1 1,1-1-1,-1 0 0,0 0 0,0 0 0,1 0 1,-1 0-1,0 0 0,0-1 0,1 1 0,-1 0 1,0-1-1,0 1 0,3-2 0,5-4-55,-1-1-1,1 0 1,-1 0-1,12-16 1,3-1-1,-10 11 64,-11 10 9,1 0 1,-1-1 0,1 1-1,0 1 1,0-1-1,0 0 1,0 1 0,1-1-1,-1 1 1,1 0-1,-1 0 1,1 1 0,6-3-1,-9 6-1,0-1 1,0 1-1,-1-1 0,1 1 0,0 0 0,-1 0 1,1-1-1,-1 1 0,0 0 0,1 0 0,-1-1 1,0 1-1,0 0 0,0 0 0,-1 0 0,1-1 1,-1 4-1,1 1-8,0 25 44,1-1 75,-2 1 0,-5 37-1,4-57-87,-1 0-1,0 0 0,0 0 0,-1 0 0,-1-1 1,0 0-1,0 0 0,-1 0 0,-11 15 1,10-16 3,-1 0 0,0-1 0,-1 0 1,0-1-1,0 0 0,0 0 0,-1-1 0,0 0 1,0 0-1,-1-1 0,-18 6 0,12-6 210,0-1 1,-1-1-1,0 0 0,0-2 0,0 1 0,-32-4 1,48 2-238,0 0 0,0 0 0,-1 0 0,1-1 0,0 1 1,0 0-1,0-1 0,0 0 0,0 0 0,0 1 0,0-1 1,0 0-1,1 0 0,-1-1 0,0 1 0,0 0 0,1-1 1,-1 1-1,1-1 0,-1 1 0,1-1 0,0 0 0,0 0 1,0 1-1,0-1 0,0 0 0,0 0 0,0 0 0,0 0 1,1 0-1,-1 0 0,1 0 0,-1 0 0,1-1 1,0 1-1,0 0 0,1-4 0,3 3-1760,0 3 1070,18 0-2725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28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16904,'0'0'5095,"10"-2"-5012,-8 1-77,1 1 0,-1-1-1,1 0 1,-1 1 0,1 0-1,-1 0 1,1 0 0,0 0-1,-1 0 1,1 0 0,-1 0-1,1 1 1,-1-1 0,1 1 0,-1 0-1,0 0 1,1 0 0,-1 0-1,0 0 1,0 0 0,1 1-1,-1-1 1,0 1 0,0 0 0,-1-1-1,1 1 1,0 0 0,-1 0-1,1 0 1,-1 0 0,1 0-1,-1 1 1,0-1 0,0 0 0,0 1-1,1 2 1,2 6 16,0 1 0,-1 0 0,-1 0 1,1 0-1,-2 0 0,0 0 0,0 0 0,-2 16 1,1-20-4,0-8 18,18-21 785,-6 3-797,1 0 0,1 1 0,0 0 0,1 1 0,1 1 1,26-21-1,-42 35-27,1 1 0,0-1 0,-1 1-1,1-1 1,0 0 0,-1 1 0,1-1 0,0 1 0,-1 0 0,1-1 0,0 1 0,0 0 0,-1-1 0,1 1 0,0 0 0,0 0-1,0 0 1,0-1 0,-1 1 0,1 0 0,0 0 0,0 0 0,0 1 0,0-1 0,0 0 0,-1 0 0,1 0 0,0 1 0,0-1-1,0 0 1,-1 1 0,1-1 0,0 0 0,-1 1 0,1-1 0,0 1 0,-1-1 0,1 1 0,0 0 0,-1-1 0,1 1 0,-1 0-1,1-1 1,-1 1 0,1 0 0,-1-1 0,0 1 0,1 0 0,-1 0 0,0 0 0,0-1 0,0 1 0,1 1 0,0 54 17,-1-42 28,0 110 19,-24-124-1321,-5 0-1553,-2 0-5259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49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17192,'0'0'5333,"8"-8"-2970,-1 1-2363,0 0-1,0 1 1,1 0-1,12-7 1,0 5-23,1 0 0,0 2 1,0 1-1,1 0 0,-1 1 0,1 2 0,0 0 0,28 2 1,-45 0 7,0 0 1,0 0-1,0 1 0,0-1 1,0 1-1,0 1 1,0-1-1,-1 1 1,1-1-1,0 1 1,-1 1-1,1-1 0,-1 1 1,0-1-1,0 1 1,0 1-1,0-1 1,0 0-1,-1 1 1,1 0-1,-1 0 1,0 0-1,0 0 0,0 0 1,-1 1-1,3 7 1,0 1-26,0 1 0,-2 1 1,1-1-1,-2 1 1,0-1-1,-1 1 0,0 0 1,-2 15-1,0-23 39,1-1 1,-1 1-1,0-1 1,-1 1-1,1-1 1,-1 1-1,-1-1 1,1 0-1,-1 0 1,0 0-1,0 0 1,-1 0-1,0-1 1,-6 7-1,-3 2 0,-2-1-1,1-1 1,-27 17-1,-28 22 13,69-50 37,5-23 190,8 5-248,0 0-1,2 1 1,0 1 0,1 0 0,23-16 0,28-27-140,-49 40 76,55-60-244,-66 70 318,-1 0-1,0-1 1,-1 0 0,1 0-1,-2-1 1,1 0 0,4-18-1,-6 12 305,-4 35-296,0-2-20,-1 0 1,0-1-1,-10 32 0,7-30 20,1 1 0,-4 37-1,8 62-25,0-116 11,0 1 0,1 0 1,0-1-1,0 1 1,-1-1-1,1 0 0,1 1 1,-1-1-1,0 0 0,1 1 1,-1-1-1,1 0 1,-1 0-1,1 0 0,0 0 1,0-1-1,0 1 0,0 0 1,0-1-1,0 0 1,1 1-1,-1-1 0,0 0 1,1 0-1,-1 0 1,1 0-1,-1-1 0,1 1 1,3 0-1,9 1-140,0 0 0,0-1 1,28-1-1,-32 0 18,38-6-1403,-11-14-1779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49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12 162 16456,'0'0'5693,"-11"0"-4493,569-35-844,-369 18-874,-172 16 386,16-2-303,-32 3 412,0 0 0,0 0-1,-1 0 1,1-1 0,0 1 0,0 0 0,-1-1 0,1 1 0,0-1 0,-1 1 0,1-1-1,0 1 1,-1-1 0,1 1 0,-1-1 0,1 1 0,-1-1 0,1 0 0,-1 1 0,1-1-1,-1 0 1,0 1 0,1-1 0,-1 0 0,0 0 0,0 1 0,1-1 0,-1 0 0,0 0-1,0-1 1,0 1 26,-1-1-1,1 1 0,0 0 1,-1-1-1,0 1 0,1 0 1,-1 0-1,0 0 1,1 0-1,-1 0 0,0 0 1,0 0-1,0 0 0,0 0 1,0 0-1,0 0 0,0 0 1,0 1-1,0-1 0,-2 0 1,-32-16 129,19 10-12,7 3-51,7 3-27,-1 1 0,0-1 0,1 0 0,-1 0 0,1 0 0,0 0-1,-1-1 1,1 1 0,0-1 0,0 1 0,0-1 0,0 0 0,0 0 0,0 0 0,0 0 0,1 0 0,-1 0 0,1 0 0,-1-1 0,-1-3 0,27 5-229,-21 1 160,1 1-1,0-1 1,-1 1 0,1-1 0,-1 1-1,1 0 1,-1 0 0,1 1 0,-1-1-1,1 1 1,-1-1 0,0 1 0,0 0-1,0 0 1,0 1 0,0-1 0,-1 0-1,1 1 1,-1 0 0,1 0-1,-1 0 1,0 0 0,0 0 0,-1 0-1,1 0 1,0 1 0,-1-1 0,0 0-1,0 1 1,0-1 0,0 1 0,-1 0-1,1-1 1,-1 1 0,0 0 0,0-1-1,0 1 1,0 0 0,-1-1 0,0 1-1,1-1 1,-1 1 0,-1-1 0,1 1-1,0-1 1,-1 0 0,0 1 0,0-1-1,0 0 1,-4 5 0,-15 13-2190,-1 0-2305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0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16936,'0'0'5266,"39"6"-5250,10-6 80,-1 0-48,4 0-48,1 0 0,8 0-256,-4 0-944,-4 0-2050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0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20121,'0'0'3223,"11"-1"-3047,-6 1-178,-1-1-2,0 1 0,0-1 0,0 1-1,-1 0 1,1 0 0,0 0 0,0 1 0,-1-1 0,1 1-1,0 0 1,-1 0 0,1 0 0,-1 1 0,1-1 0,-1 1-1,1 0 1,-1 0 0,0 0 0,5 4 0,3 6-30,0 1 1,-1 0-1,-1 0 0,13 22 1,7 11-175,-28-44 162,0-1 1,1 1 0,-1-1-1,1 1 1,-1-1 0,1 0-1,0 0 1,-1 0 0,1 0 0,0 0-1,0 0 1,0 0 0,0 0-1,0-1 1,0 1 0,0-1-1,0 1 1,0-1 0,0 0 0,0 0-1,0 0 1,0 0 0,0 0-1,0-1 1,1 1 0,-1 0-1,0-1 1,0 0 0,-1 1 0,1-1-1,0 0 1,0 0 0,0 0-1,0 0 1,-1 0 0,1-1-1,2-1 1,10-7 102,-1-1-1,0-1 0,17-19 1,-17 18-133,-11 10 82,0 1 1,1 0-1,-1 0 0,0 0 0,1 0 0,-1 0 1,1 0-1,-1 1 0,1-1 0,0 1 0,0 0 1,0 0-1,0 0 0,0 0 0,0 0 0,0 1 1,3-1-1,-3 2-5,0-1-1,1 1 1,-1 0 0,0 0 0,-1 1 0,1-1 0,0 0-1,0 1 1,0 0 0,-1 0 0,1 0 0,-1 0-1,1 0 1,-1 0 0,0 0 0,2 4 0,4 3 4,0 1 1,-1 0-1,0 1 1,-1 0-1,0 0 1,0 0-1,-1 1 1,-1 0 0,4 15-1,-3-6 57,-2 1-1,0-1 1,-2 1-1,-1 35 0,-1-51-34,0 1-1,-1 0 1,0-1 0,0 1-1,0-1 1,-1 0-1,0 0 1,-1 0-1,1 0 1,-1 0-1,0-1 1,0 0-1,-1 1 1,0-2 0,0 1-1,0 0 1,0-1-1,-1 0 1,1 0-1,-1-1 1,-9 5-1,-5 2 153,0-1 0,0-1 0,-1-1 0,0 0-1,-36 5 1,50-10-85,1-1 0,-1-1 0,0 0 0,1 0 0,-12-1 0,17 1-147,0 0 0,0 0 1,0-1-1,0 1 0,0 0 0,0 0 0,1-1 0,-1 1 0,0 0 0,0-1 0,0 1 0,1-1 1,-1 0-1,0 1 0,1-1 0,-1 1 0,0-1 0,1 0 0,-1 1 0,1-1 0,-1 0 0,1 0 1,-1 0-1,1 1 0,0-1 0,-1 0 0,1 0 0,0 0 0,0 0 0,-1 0 0,1 0 0,0 1 1,0-1-1,0 0 0,0 0 0,0 0 0,0 0 0,1 0 0,-1 0 0,0 0 0,0 1 0,1-1 1,-1 0-1,0 0 0,1 0 0,-1 0 0,1 1 0,-1-1 0,2-1 0,13-17-2689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0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3 141 13558,'0'0'7996,"-3"12"-6705,664-61-2329,-658 49 863,1-1-1,-1 1 0,0-1 0,1 0 0,-1 0 1,0 0-1,0 0 0,0 0 0,0-1 1,0 0-1,0 1 0,4-4 0,-6 4 184,-1 0 0,1 0 0,0 0 0,-1-1 0,1 1 0,-1 0 0,0 0 1,1 0-1,-1-1 0,0 1 0,0 0 0,0 0 0,0-1 0,0 1 0,0 0 0,0 0 0,0-1 0,0 1 0,0 0 0,-1 0 0,1-1 0,-1 1 0,1 0 0,-1 0 0,1 0 0,-1 0 0,0 0 0,1 0 0,-1 0 0,0 0 1,0 0-1,0 0 0,0 0 0,0 0 0,-2-1 0,-24-16 796,23 17-664,1-1-1,0 1 1,0-1-1,0 0 1,1 0-1,-1 0 1,0 0-1,1-1 1,-1 1-1,1 0 1,-2-4-1,13 22 166,-5-10-298,-1 0 0,1 0 0,-1 0 0,0 0 0,-1 1 1,1 0-1,-1-1 0,-1 1 0,1 0 0,-1 0 0,0 10 0,-1-13-58,0 0 0,0 0 1,0 0-1,-1 0 0,1 0 1,-1 0-1,0 0 0,-1 0 1,1-1-1,-1 1 0,1 0 0,-1-1 1,0 1-1,0-1 0,-1 0 1,-3 5-1,0 2-2011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1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0 17064,'0'0'8006,"2"3"-8049,16 18 32,0-1-1,40 33 0,14 14 34,-45-38-14,-2 1-1,-1 1 0,29 51 1,-42-62-8,-1 0 1,0 1 0,-2 0-1,-1 1 1,0-1 0,-2 2-1,5 32 1,-7-24-6,-1 1-1,-1 0 1,-5 33 0,3-53-2,-1 0 1,-1 1 0,0-1-1,0 0 1,-1-1 0,-1 1-1,0-1 1,-1 0 0,0 0-1,-13 18 1,-1-7-56,0 0 1,-2-2-1,0 0 1,-2-2-1,0 0 1,0-1-1,-38 17 0,2-4-366,-2-3 0,-78 22 0,-40 1-1303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2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0 4306,'0'0'18779,"0"3"-18416,-1-1-356,1 1 0,0-1 0,-1 0 1,0 1-1,1-1 0,-1 0 0,0 0 0,0 1 0,-1-1 0,1 0 0,0 0 0,-1 0 1,1 0-1,-1 0 0,1-1 0,-1 1 0,-2 1 0,-9 11 22,-10 13 54,1 2 0,1 0 0,1 2 0,2 0 0,1 1 0,1 1 0,2 0 0,2 1 0,0 0-1,3 1 1,1 0 0,1 1 0,-3 60 0,7-45-57,3-1 1,1 1-1,10 58 0,-8-90-24,2 1-1,0-1 0,1 0 0,1-1 1,1 1-1,1-1 0,0-1 0,1 0 0,1 0 1,0-1-1,17 18 0,0-6-14,2 0 0,1-2 1,1-2-1,1 0 0,1-3 0,1 0 0,64 26 1,-36-22-442,2-3 1,0-2 0,118 18 0,-140-32-1917,61 0 1,-68-6-5842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4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38 8724,'0'0'13062,"-8"2"-12411,5 0-424,8-2 1128,453-24-1401,-368 17-458,-80 5-356,-17-1-445,-17-2-1108,-10 5-2199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32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0 264 10021,'0'0'10171,"17"-3"-9882,192-69 514,-159 54-797,216-68-236,-281 83 207,-12 5-810,26-13-453,1 10 1224,0 0 1,0 0 0,1 0-1,-1 0 1,0 0 0,0 0-1,0 0 1,-1 0 0,1 0-1,0 0 1,0 0 0,0 0-1,-1 0 1,1 0 0,-1 0-1,1 0 1,-1 0-1,1 0 1,-1 0 0,0-1-1,-55-29 218,51 28 420,-2 1 1,1-1 0,0 1 0,0 0 0,-1 1 0,1-1 0,-8 0 0,66 1-650,46 0 162,-88 1-104,-1 1 0,1 1-1,-1-1 1,0 1-1,0 1 1,0 0-1,16 7 1,-22-8 10,0 1 1,-1-1 0,1 1-1,0-1 1,-1 1 0,0 0-1,0 0 1,0 0 0,0 0-1,0 0 1,0 0-1,-1 0 1,1 1 0,-1-1-1,1 4 1,-1-5-155,-1 0-1,1 1 1,-1-1 0,1 0 0,-1 0-1,0 0 1,0 0 0,0 0 0,0 1-1,0-1 1,0 0 0,-1 0 0,1 0-1,-1 0 1,1 0 0,-1 0 0,0 0-1,0 0 1,0 0 0,0 0-1,0 0 1,0 0 0,0-1 0,-1 1-1,1 0 1,-3 1 0,-23 9-6431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4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12886,'0'0'9850,"0"4"-9583,0 381-945,2-396-829,9-6-2743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 13430,'0'0'10768,"-1"12"-10269,-2 15-503,-2 1 1,-15 46 0,-2 12 31,12-14 22,3 0 0,3 0 0,7 85 0,-2-137-44,1 0 0,1 0 0,0 0-1,2-1 1,0 1 0,1-1 0,1 0 0,1-1-1,0 0 1,21 32 0,-13-28-6,1-1-1,1-1 1,0 0 0,2-1 0,0-1-1,1-1 1,35 22 0,3-3-264,1-2 0,2-3-1,1-2 1,2-4 0,73 20 0,-133-44-9,31 6-124,-35-6 261,0-1 0,0 0 0,0 0 0,0 0 1,0 0-1,0 0 0,0 0 0,0 0 1,0 0-1,0 0 0,0 0 0,0 0 1,0-1-1,0 1 0,-1 0 0,1-1 1,0 1-1,0 0 0,0-1 0,0 0 0,0 1 1,-1-1-1,1 1 0,0-1 0,0 0 1,-1 1-1,1-1 0,-1 0 0,2-1 1,-1-22-6605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5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19033,'0'0'797,"43"6"-468,134 25-207,-173-30-120,1 0-1,-1 0 0,0 0 0,0 1 0,0 0 1,0 0-1,-1 0 0,1 0 0,0 1 1,-1-1-1,1 1 0,-1 0 0,0 0 1,5 6-1,-6-5 0,0-1-1,-1 1 1,0-1 0,0 1 0,0-1 0,0 1-1,0 0 1,-1 0 0,1-1 0,-1 6 0,0 2 3,1-4 13,0 0 0,-1 0 0,0 0 0,-1 0 0,0 0 0,0 0 0,0 0 0,-1-1 0,0 1 0,0 0 0,-1-1 0,1 1 0,-2-1 0,-5 10 0,3-8 68,-1-1 0,1 0 0,-2-1-1,1 1 1,0-1 0,-1-1 0,0 0-1,-1 0 1,1 0 0,-11 3 0,17-7 277,1-7-231,0 0 0,1-1 0,-1 0 0,1 1 0,1-1 0,-1 1 0,1-1 0,0 1 0,4-11 0,1 2-220,0 0-1,1 0 1,1 0 0,1 1-1,0 0 1,17-19 0,-16 20 94,0 0 1,0 0-1,-1-1 1,-1 0-1,-1 0 1,0-1-1,8-24 1,-36 91 1357,13-28-1394,0 1 0,-4 28 0,11-47 25,-1 12 12,0 0-1,2 0 1,1 22-1,-1-37-17,0 1 0,0 0-1,1 0 1,0 0 0,0-1-1,0 1 1,0-1 0,1 1 0,-1-1-1,1 1 1,0-1 0,0 0 0,0 1-1,0-1 1,1-1 0,-1 1-1,1 0 1,0 0 0,0-1 0,0 0-1,4 4 1,8 0-129,1-1-1,0 0 0,-1 0 1,1-2-1,1 0 1,31 1-1,-12-3-1371,0-1 0,37-6 0,-20-7-6929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5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18889,'0'0'1998,"7"2"-1547,34 3-357,1-1 1,0-3 0,0-1 0,45-6-1,171-35 36,-256 40-165,1 1 0,-1 0 0,0-1 0,1 0 0,-1 0 0,0 1 0,0-1 0,0-1 0,0 1 0,0 0 0,0 0 1,0-1-1,0 1 0,0-1 0,0 0 0,-1 1 0,3-4 0,-4 3 34,0 1 0,1 0-1,-1 0 1,0 0 0,0 0 0,-1 0 0,1 0 0,0 0-1,0 0 1,0 0 0,-1 0 0,1 0 0,0 0-1,-1 0 1,1 0 0,-1 0 0,0 0 0,1 0-1,-1 0 1,1 1 0,-1-1 0,0 0 0,0 0 0,0 1-1,1-1 1,-1 0 0,0 1 0,0-1 0,0 1-1,0-1 1,0 1 0,0-1 0,0 1 0,0 0-1,0 0 1,0-1 0,0 1 0,-2 0 0,-32-15 673,32 11 15,24 7-595,-18-3-118,0 1-1,0-1 0,-1 1 1,1 0-1,0 0 1,0 0-1,-1 0 1,1 0-1,0 1 1,-1-1-1,0 1 1,1 0-1,-1 0 1,0 0-1,0 0 1,0 0-1,0 0 1,0 0-1,0 1 1,-1-1-1,1 0 1,-1 1-1,1 0 0,-1-1 1,0 1-1,0 0 1,0 0-1,-1 0 1,1-1-1,-1 1 1,1 0-1,-1 0 1,0 0-1,0 0 1,0 0-1,-1 0 1,1 0-1,-1-1 1,0 1-1,1 0 1,-1 0-1,0 0 1,-1-1-1,1 1 0,0-1 1,-1 1-1,1-1 1,-1 1-1,0-1 1,0 0-1,-4 4 1,-25 19-1327,3-5-1440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6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18921,'0'0'2737,"242"10"-2657,-150-10-80,0-8-416,-5-4-1457,-12 0-5955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6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22458,'0'0'1753,"12"14"-1598,5 9-144,0 0-112,0 0 0,2-2 1,26 25-1,-41-44 32,-1 0-1,0 0 1,1-1 0,-1 1 0,1-1 0,0 0 0,-1 0 0,1-1 0,0 1 0,0-1 0,0 0-1,-1 0 1,1 0 0,0 0 0,0-1 0,0 1 0,-1-1 0,6-2 0,65-23 147,-73 26-89,32-16 7,-21 10 21,1 0 0,0 0 0,0 1 0,0 1 0,1 0 0,18-2-1,-30 6-25,-1 0 0,0 0-1,1 0 1,-1 0-1,0 1 1,1-1-1,-1 1 1,0-1-1,1 1 1,-1-1-1,0 1 1,0 0-1,0-1 1,1 1-1,-1 0 1,0 0-1,0 0 1,0 0-1,0 0 1,-1 0 0,1 0-1,0 0 1,0 0-1,-1 0 1,2 3-1,11 36-143,-11-33 136,2 11 45,0 0 0,-1 0 0,-1 1 0,-1-1 0,0 1 0,-1-1 0,-3 20 0,1-29 7,0 1 0,0-1 0,0 0 1,-1 0-1,-1-1 0,0 1 0,0 0 0,0-1 0,-1 0 0,0 0 0,-1-1 0,0 1 0,0-1 0,0 0 0,-13 10 0,5-7 35,0 1 0,-1-2 0,0 0 0,-1-1 0,0 0 0,0-1 1,0-1-1,-1-1 0,0 0 0,0-1 0,0-1 0,-1-1 0,-22 1 0,39-3-82,0 0 0,1 0 0,-1 0 0,0 0-1,0 0 1,0 0 0,0-1 0,0 1 0,0 0-1,1-1 1,-1 1 0,0 0 0,0-1 0,0 1 0,1-1-1,-1 1 1,0-1 0,1 1 0,-1-1 0,0 0-1,1 1 1,-1-1 0,1 0 0,-1 0 0,1 1-1,-1-1 1,1 0 0,-1 0 0,1 0 0,0 1-1,0-1 1,-1-2 0,3-34-3494,9 7-3492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7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4 144 19961,'0'0'3967,"-3"0"-3900,87-7-29,-26 0-15,290-28-1026,-341 35 805,0-1-1,-1 0 1,1-1 0,0 0-1,-1 0 1,1 0-1,7-4 1,-13 5 182,0 0 1,1 0-1,-1 0 1,0 0-1,0 0 1,0 0-1,0-1 1,0 1-1,0 0 1,0 0-1,0-1 1,0 1-1,-1-1 1,1 1-1,-1-1 1,1 1-1,-1-1 1,1 1-1,-1-1 1,0 1-1,0-1 1,0 1-1,0-1 1,0 0-1,0 1 1,0-1-1,0 1 1,0-1-1,-1 1 1,1-1-1,-1 1 1,1-1-1,-1 1 1,0-1-1,0 1 1,-1-2-1,-16-18 1103,18 21-1067,0 0 1,0-1-1,-1 1 0,1 0 1,0-1-1,0 1 1,0 0-1,0 0 1,-1-1-1,1 1 1,0 0-1,0 0 0,-1 0 1,1-1-1,0 1 1,-1 0-1,1 0 1,0 0-1,0 0 1,-1 0-1,1 0 0,0-1 1,-1 1-1,1 0 1,0 0-1,-1 0 1,1 0-1,0 0 1,-1 0-1,1 0 0,0 0 1,-1 0-1,1 1 1,0-1-1,-1 0 1,1 0-1,0 0 1,0 0-1,-1 0 0,1 0 1,0 1-1,-1-1 1,1 0-1,0 0 1,0 0-1,-1 1 1,1-1-1,0 0 0,0 0 1,0 1-1,0-1 1,-1 0-1,1 1 1,0-1-1,0 0 1,0 1-1,0-1 0,0 0 1,0 0-1,0 1 1,0-1-1,0 0 1,0 1-1,0-1 1,0 1-1,0 3-51,0 1 0,0 0 0,0-1 0,-1 1 0,0-1 0,0 1 0,0-1 0,0 1 0,0-1 0,-1 0 0,0 0 0,0 0 0,0 0 0,-1 0 0,1 0 0,-1 0 0,-5 5 0,7-8-230,0 0-1,0 1 1,0-1-1,0 1 0,1-1 1,-1 1-1,0-1 0,0 1 1,1-1-1,-1 1 0,1 0 1,0-1-1,-1 1 1,1 2-1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7:5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0 20762,'0'0'3441,"3"2"-3171,21 18-270,-1 1 0,0 0 0,-2 2 0,-1 0 0,0 2 1,-2 0-1,-1 1 0,-1 1 0,-1 0 0,-2 1 0,-1 0 1,-1 1-1,-1 1 0,-1 0 0,8 59 0,-12-35 50,-4 86-1,-2-118-43,-1 0-1,-1 0 0,-1-1 0,-1 0 1,-1 0-1,-16 38 0,8-34 4,-1 0-1,0-1 0,-2-1 1,-1 0-1,0-1 0,-2-1 1,-35 28-1,-3-3 390,-112 66-1,163-107-561,10-7-2028,13-8-484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2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46 235 5394,'0'0'7012,"-5"-3"-6585,3 0-198,0 1-44,0 0 0,1 1 0,-1-1 0,0 1 0,0-1 0,0 1 0,0-1 0,0 1 0,0 0 0,0 0 0,-1 0 0,1 0 0,-4 0 0,6 1-19,-1 0 0,1 0-1,0 0 1,0 0 0,-4 2 3147,4-2-3147,0 0 0,0 1-1,-1-1 1,1 0 0,0 0-1,0 0 1,0 1 0,0-1-1,0 0 1,0 0 0,0 1-1,0-1 1,0 0 0,0 0-1,0 1 1,0-1 0,5 14 920,13 14-1679,4-7 584,1-1 0,39 26 0,-53-40-24,1 0 0,0-1 1,0-1-1,0 1 0,0-2 1,1 1-1,0-2 0,-1 1 1,1-1-1,16 0 0,1-3 44,0-1 0,-1-2 1,1 0-1,-1-2 0,0-1 0,0-2 0,42-18 0,-27 11 4,1 1-38,1 3 0,0 2 0,0 1-1,56-3 1,-9 7 10,100 7 1,-156 1 7,-1 2 1,0 1 0,0 1 0,63 24 0,123 66-141,-189-82 76,-20-10 60,-1-1-1,1-1 1,0 0-1,0 0 1,0-1 0,0 0-1,1-1 1,-1-1-1,0 0 1,1 0 0,-1-1-1,0 0 1,21-6-1,6-4 51,1-2 0,57-28 0,8-3-37,-31 21-22,2 3 1,0 4 0,1 3 0,85-4 0,308 11-33,-71 4 4,-369 0 53,0-1 1,0-1-1,-1-2 0,0-1 1,0-1-1,0-1 0,-1-2 0,-1 0 1,0-2-1,36-24 0,-58 35-10,0-1 1,0 0-1,-1 0 0,1 0 0,-1-1 1,0 1-1,0-1 0,0 0 0,0 0 0,0 0 1,-1 0-1,0 0 0,0 0 0,0-1 1,0 1-1,-1-1 0,0 1 0,0-1 0,0 0 1,0 0-1,-1 1 0,0-1 0,0 0 1,-1-7-1,-1 11-65,-1 1 1,1 0-1,-1-1 1,1 1-1,-1 0 0,1 0 1,-1 0-1,1 0 1,-1 1-1,1-1 0,-4 2 1,-29 8-1888,0 1 0,-44 22 1,-19 10-6901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3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12294,'0'0'10442,"0"0"-10427,0 0 1,1 0 0,-1 0-1,0 0 1,1 0 0,-1 0-1,0 0 1,0 0 0,1 0-1,-1 0 1,0-1 0,0 1-1,1 0 1,-1 0 0,0 0-1,0 0 1,1-1 0,-1 1-1,0 0 1,0 0 0,0 0-1,1-1 1,-1 1 0,0 0-1,0 0 1,0-1 0,0 1-1,0 0 1,0 0 0,0-1-1,1 1 1,-1 0 0,0-1-1,0 1 1,0 0 0,0 0-1,0-1 1,0 1 0,0 0-1,0-1 1,0 1 0,-1 0-1,1 0 1,0-1 0,0 1-1,0 0 1,0 0 0,0-1-1,0 1 1,0 0 0,-1 0-1,1-1 1,0 1 0,0 0-1,0 0 1,-1 0 0,1-1-1,0 1 1,0 0 0,-1 0-1,1 0 1,158-17-50,97-3-773,-254 20 789,-1 0 0,1 0 0,0 0 0,0 0 0,0 1 0,0-1 0,0 0 0,0 0 0,0 1 0,-1-1 0,1 1 0,0-1-1,0 1 1,-1-1 0,1 1 0,0-1 0,0 1 0,-1 0 0,1-1 0,-1 1 0,1 0 0,-1 0 0,1-1 0,-1 1-1,1 0 1,0 2 0,3 31-159,-4-27 167,-1 1 0,0-1-1,0 1 1,-1-1 0,0 1 0,0-1 0,-5 9-1,-4 0 2,-1-1 0,0-1 0,-1 1-1,-1-2 1,-17 14 0,-36 37 32,40-35-13,18-21-12,-1 1 0,2 0 0,0 1 0,0 0 0,0 0 0,1 1 0,1 0 0,-9 19 0,15-29-2,0-1 0,0 1 0,0 0 0,0 0 0,0 0-1,0 0 1,0 0 0,0-1 0,0 1 0,0 0-1,0 0 1,1 0 0,-1 0 0,0-1 0,1 1 0,-1 0-1,0 0 1,1 0 0,-1-1 0,1 1 0,-1 0 0,1-1-1,0 1 1,-1 0 0,1-1 0,0 1 0,-1-1-1,1 1 1,0-1 0,-1 1 0,1-1 0,0 0 0,0 1-1,0-1 1,0 0 0,-1 0 0,1 1 0,0-1 0,0 0-1,0 0 1,1 0 0,49 0-26,-33-1 3,-1 1-70,30 1-456,0-2 0,0-2 0,-1-2 0,47-11 0,-63 5-3743,-18 0-5687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0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5909 2529,'0'0'6795,"-18"15"-3561,12-9 1306,-27 18-4318,25-18-203,5-4-35,0 0 0,0 0 0,0 0 0,0-1 0,0 1 0,0-1 0,-1 0 0,1 0 0,0 0 0,-1 0 0,1 0 0,-1-1 0,1 0 0,-5 1-1,8-6-267,1-3 272,-19 3 2526,19-21-2328,3 20-140,0 0-1,1 0 1,0 1-1,0-1 1,0 1-1,1 0 1,-1 1-1,1-1 1,9-4-1,7-7 31,12-14 58,46-54 0,-22 21-79,18-22 195,-51 55-232,1 0 0,1 3-1,2 0 1,51-37 0,-64 52 11,-1-1 0,1 0-1,-2-2 1,0 1 0,-1-2 0,0 0 0,-2 0 0,0-1 0,0-1-1,7-18 1,-13 27-3,1 2 0,0-1 0,0 1 0,1-1-1,-1 2 1,14-11 0,8-9 39,300-290 132,-233 235-141,-65 58-39,45-46 1,-28 11-12,-31 37-1,33-33 0,-46 51-5,32-31 0,57-41 0,-43 37-8,-1-3 0,73-81 0,12-12 13,159-127 19,17-8 96,11 14-85,-130 91-16,-24 15-34,58-55 30,-110 103-19,-74 67 0,-1-1 0,40-46 0,-46 45 12,74-62 0,-73 71-6,-2-2-1,-2-1 0,35-44 0,-33 36-6,63-61 1,-48 53-3,51-59 18,160-147-6,-177 172 39,-51 48-78,61-49 0,60-47 18,-144 121 19,95-99 24,-15 12-94,9 6 107,69-71-70,-91 81 54,150-122 0,-121 113-35,-39 32 24,2 2-1,75-44 1,1 0-56,-87 57 19,-14 10 62,-10 7-42,39-22 0,-63 41 2,0 0 1,-1-1-1,1 0 1,-1 0-1,0-1 0,8-9 1,28-49 33,-41 62-29,-1 1 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3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16375,'0'0'3250,"18"0"-3266,30 0 32,22-4 96,5-4-112,8-4-512,-13-4-2001,-4 0-2258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4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32 114 11477,'0'0'7500,"-8"0"-6585,-13 0-251,19 0-51,4 0 28,49-1-163,581-47-897,-625 47 379,18-4-542,-24 5 582,0-1-1,-1 1 1,1 0 0,-1-1 0,0 1-1,1-1 1,-1 1 0,1 0-1,-1-1 1,0 1 0,1-1 0,-1 1-1,0-1 1,1 1 0,-1-1-1,0 0 1,0 1 0,0-1 0,1 1-1,-1-1 1,0 0 0,0 1-1,0-1 1,0 1 0,0-1 0,0 0-1,0 1 1,0-1 0,-1 1-1,1-1 1,0 0 0,0 1 0,0-1-1,-1 1 1,1-1 0,-1 0-1,0-1 37,-1 0-1,0 0 1,0 0-1,0 0 0,0 0 1,0 0-1,0 1 1,-1-1-1,1 1 1,0 0-1,-1 0 0,1 0 1,-1 0-1,-3-1 1,-42-11 437,48 13-450,-2 0 126,10-1-215,1 0 19,-1 1 0,0 0 0,1 1 0,-1 0 0,13 3 0,-19-3 29,0-1 0,0 0 0,0 1 0,0 0 0,0-1 1,0 1-1,0 0 0,0 0 0,0 0 0,0 1 0,0-1 0,-1 0 0,1 1 0,-1-1 0,1 1 0,-1-1 0,1 1 0,-1 0 0,0 0 1,0-1-1,0 1 0,0 0 0,0 0 0,0 0 0,0 0 0,-1 0 0,1 1 0,-1-1 0,1 3 0,0 11-431,-1-11-89,1 0-1,-1 0 1,0 0-1,0-1 1,-1 1-1,0 0 1,1 0-1,-3 5 0,-12 7-5719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5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0 160 16327,'0'0'5576,"0"-1"-5546,1 0-1,-1 0 1,0 0-1,1 1 1,-1-1-1,1 0 1,-1 0-1,1 1 1,-1-1-1,1 0 1,0 0-1,-1 1 1,1-1-1,0 1 1,0-1-1,0 1 1,-1-1-1,2 0 1,21 4-50,0 0 1,-1 2-1,0 0 1,0 2-1,-1 0 1,24 12-1,19 5 18,-7-5-41,1-3 0,0-2-1,65 7 1,-93-18-17,-1-2 0,0 0-1,0-2 1,1-1 0,-1-2 0,0-1-1,-1-1 1,39-13 0,161-84-34,-119 49 169,-88 45-42,0 1-1,1 1 0,0 1 1,1 1-1,-1 1 0,1 1 1,0 1-1,0 1 1,39 3-1,14 7-54,119 29 0,9 2 25,-148-35-268,0-2 0,1-3 0,-1-2 0,1-2-1,-1-3 1,-1-3 0,97-28 0,82-25-866,-184 53 1134,0 2 1,93-2 0,67 16 967,-277 2-1961,-23 4-1841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18793,'0'0'3356,"6"-2"-3311,15-2-50,1 1-1,0 0 1,0 2 0,0 1-1,43 4 1,-63-3-1,0-1 0,0 1 0,0 0-1,-1 0 1,1 1 0,0-1 0,0 0 0,0 0 0,-1 1-1,1-1 1,-1 1 0,1 0 0,-1-1 0,0 1 0,0 0-1,0 0 1,0 0 0,0 0 0,0 0 0,0 0-1,0 0 1,-1 0 0,1 0 0,-1 0 0,0 0 0,1 0-1,-1 1 1,0-1 0,-1 4 0,2 6-7,-1 0 1,-1 0-1,0 0 1,-4 16-1,0-13 14,-1-1 0,0 0 0,-1 0 1,0 0-1,-1-1 0,-1 0 0,-11 14 0,-30 49-18,46-69 15,0 0-1,1 1 1,1-1 0,-1 1-1,1 0 1,0 0-1,1-1 1,0 1-1,0 10 1,1-18 3,0 1-1,0 0 1,0-1-1,0 1 1,0 0-1,0-1 1,1 1-1,-1-1 1,0 1-1,0 0 1,1-1-1,-1 1 1,0-1-1,1 1 1,-1 0-1,1-1 1,-1 1 0,1-1-1,-1 1 1,1-1-1,-1 0 1,1 1-1,-1-1 1,1 0-1,0 1 1,-1-1-1,1 0 1,-1 1-1,1-1 1,1 0-1,25 3 21,-17-3-13,129 3 3,239-24 0,-361 16-386,-14 1-722,-16 0-1132,-35-2-1452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1 132 17320,'0'0'4210,"70"-41"-4114,-31 35-80,18-2 64,5 0-64,21 0 0,4-4-32,6-1-256,-6-3-1201,-17-4-2032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6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 14663,'0'0'5485,"10"0"-4629,116 0-908,0-5-1,234-41 1,-358 45 30,1 1 0,-1-1 1,0 0-1,0 0 0,0 0 0,0 0 1,0 0-1,0 0 0,0 0 0,0 0 1,0-1-1,0 1 0,-1-1 0,1 0 0,-1 1 1,1-1-1,-1 0 0,0 0 0,0 0 1,1 0-1,0-4 0,-1 5 72,-1-1 0,0 1-1,1-1 1,-1 0 0,0 1-1,0-1 1,0 1 0,0-1 0,0 0-1,-1 1 1,1-1 0,0 1-1,-1-1 1,1 1 0,-1-1 0,1 1-1,-1-1 1,0 1 0,0-1 0,0 1-1,0 0 1,0-1 0,0 1-1,0 0 1,0 0 0,0 0 0,0 0-1,-3-2 1,6 4-18,0 1 1,-1 0 0,1-1-1,0 1 1,0 0-1,-1 0 1,1 0-1,-1 0 1,1 0-1,-1 0 1,0 0-1,0 1 1,0-1-1,0 0 1,-1 1-1,1-1 1,0 1-1,-1-1 1,0 0-1,1 1 1,-1-1-1,0 1 1,0-1-1,-1 1 1,0 4-1,0-3-247,0 0-1,0 0 1,-1 0-1,1 0 1,-1 0-1,0-1 0,0 1 1,0 0-1,-1-1 1,1 0-1,-1 1 1,0-1-1,0 0 1,-6 4-1,-14 10-4927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7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36 19353,'0'0'5096,"-9"-3"-4800,-29-7-107,28 7-24,23 1-1591,-1 1 1216,1 0 0,-1 1 0,1 0 0,12 2 0,14 0 160,120-11-447,18-1-753,-175 10 1308,-3 8-27,0 1 1,0 0-1,-1-1 0,0 1 1,0-1-1,-1 1 0,0-1 0,-5 8 1,-39 66 304,15-30-239,16-23-61,-2 0-1,-1-1 1,-1-2 0,-1 0-1,-1-1 1,-1-1-1,-2-1 1,-28 21-1,54-44-35,-1 0 0,0 0 0,0 0 0,1 0 0,-1 0 0,0 0 0,0 0 0,0 0 0,1 0 0,-1 0 0,0 1 0,0-1 0,1 0 0,-1 0-1,0 0 1,0 0 0,0 1 0,0-1 0,1 0 0,-1 0 0,0 0 0,0 1 0,0-1 0,0 0 0,0 0 0,0 0 0,1 1 0,-1-1 0,0 0 0,0 0 0,0 1-1,0-1 1,0 0 0,0 0 0,0 1 0,0-1 0,0 0 0,0 0 0,0 1 0,0-1 0,0 0 0,-1 0 0,1 1 0,0-1 0,0 0 0,0 0 0,0 1 0,0-1-1,0 0 1,-1 0 0,1 0 0,0 1 0,0-1 0,0 0 0,0 0 0,-1 0 0,1 0 0,0 0 0,0 1 0,0-1 0,-1 0 0,1 0 0,27 0-16,-20 0 14,89-2-208,-1-4 0,147-28 0,-239 33 127,1 1-121,-1 0 0,1-1-1,-1 0 1,1 0 0,-1 0 0,0 0-1,1 0 1,-1-1 0,0 1 0,0-1 0,0 0-1,0 0 1,0 0 0,0 0 0,2-3 0,-2-11-4700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8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14343,'0'0'4354,"246"-6"-4322,-172-8 96,-12-4-128,-14 1-1425,-26-5-4818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8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4 141 12646,'0'0'4586,"0"0"-4582,0 0 0,0 0 0,0 0 0,-1 0 0,1 1 0,0-1 0,0 0 0,0 0 0,-1 0 0,1 1 0,0-1 0,0 0 0,0 0 0,0 1 0,0-1 0,-1 0-1,1 0 1,0 1 0,0-1 0,0 0 0,0 0 0,0 1 0,0-1 0,0 0 0,0 0 0,0 1 0,0-1 0,0 0 0,0 1 0,0-1 0,0 0 0,0 0 0,0 1 0,1-1 0,-1 0 0,0 0 0,0 1 0,0-1 0,0 0 0,0 0 0,1 0 0,-1 1 0,0-1 0,0 0 0,0 0 0,1 0 0,-1 1 0,0-1 0,0 0 0,0 0 0,1 0 0,-1 0 0,42 4 721,-1-2 1,1-2-1,73-8 1,-110 7-712,510-59 621,-390 43-590,-101 9-439,-24 7 368,0 1 1,0 0-1,1-1 1,-1 1-1,0 0 0,0-1 1,1 1-1,-1-1 1,0 1-1,0-1 1,0 1-1,0-1 0,0 1 1,0 0-1,0-1 1,0 1-1,0-1 1,0 1-1,0-1 0,0 1 1,0-1-1,0 1 1,0-1-1,0 1 1,0 0-1,-1-1 0,1 1 1,0-1-1,-2-2-14,0 1 0,0 0 0,0 0 0,0 0 0,0 0 0,0 0 0,-1 0 0,1 1 0,0-1-1,-1 1 1,-2-2 0,-65-24 1134,122 28-595,-49-1-509,0 1-1,-1 0 1,1 0-1,0 0 1,-1 0-1,1 0 1,-1 0 0,1 1-1,-1-1 1,0 1-1,0 0 1,1 0 0,-1-1-1,0 1 1,0 1-1,-1-1 1,1 0-1,0 0 1,-1 1 0,0-1-1,1 1 1,-1-1-1,0 1 1,0 0 0,0-1-1,-1 1 1,1 0-1,-1 0 1,1-1-1,-1 1 1,0 0 0,0 0-1,0 0 1,-1 0-1,1-1 1,-1 1 0,1 0-1,-1 0 1,0-1-1,0 1 1,0-1-1,0 1 1,-1-1 0,1 1-1,-1-1 1,1 1-1,-1-1 1,0 0 0,0 0-1,0 0 1,-4 3-1,-4 7 96,10-12-176,-1 0 1,1 0-1,0 0 0,0 1 1,-1-1-1,1 0 1,0 0-1,0 0 0,-1 0 1,1 1-1,0-1 0,0 0 1,0 0-1,-1 0 0,1 1 1,0-1-1,0 0 0,0 0 1,0 1-1,0-1 1,0 0-1,0 0 0,-1 1 1,1-1-1,0 0 0,0 1 1,0-1-1,0 0 0,0 0 1,0 1-1,0-1 0,0 0 1,0 0-1,0 1 1,1-1-1,-1 0 0,0 1 1,0-1-1,0 0 0,0 0 1,0 1-1,0-1 0,1 0 1,-1 0-1,0 0 0,0 1 1,0-1-1,0 0 1,1 0-1,-1 0 0,0 1 1,11-1-4486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9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26 12550,'0'0'8099,"-4"0"-8083,35 0-96,30 0 80,18 0 209,13 0-17,0 0-192,-18-8-401,-21-1-975,-35 1-2530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1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40 3217,'0'0'7716,"74"-40"-10741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9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15607,'0'0'6753,"0"8"-6673,0 337-43,0-345-134,0 1-1,0 0 1,-1 0 0,1-1 0,0 1 0,0 0-1,0 0 1,0-1 0,0 1 0,0 0-1,0 0 1,0 0 0,0-1 0,0 1-1,1 0 1,-1 0 0,0-1 0,0 1-1,1 0 1,-1 0 0,1-1 0,-1 1 0,0 0-1,1-1 1,-1 1 0,1-1 0,0 1-1,-1-1 1,1 1 0,-1-1 0,1 1-1,0-1 1,-1 1 0,1-1 0,0 0-1,0 1 1,1-1 0,3 0-4086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09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16872,'0'0'5693,"3"0"-5594,179-10 74,4-1-1517,-186 15 1225,1 1 1,0 0 0,-1 0 0,0 0 0,0 0 0,-1-1 0,0 8 0,-4 0 122,0 0 0,-1 0 1,0 0-1,-1-1 0,0 0 0,-1 0 0,0 0 1,-13 12-1,-22 32 164,21-23-77,-29 49 72,47-73-149,1 0-1,-1 0 1,1 0-1,1 0 1,0 1-1,0-1 1,0 1-1,0 15 1,4-24-19,-1 1 1,1 0-1,0 0 0,-1-1 1,1 1-1,0-1 1,0 1-1,0-1 1,0 0-1,-1 0 0,1 0 1,0 0-1,0 0 1,0 0-1,3-1 1,-1 1 2,56-2-254,0-2 0,0-3 0,99-25 0,-154 31 36,-5 1 110,1 0 0,0 0 0,0 0 0,-1 0 0,1 0 0,0 0 0,0 0 0,-1-1 0,1 1 1,0 0-1,0 0 0,-1-1 0,1 1 0,0-1 0,-1 1 0,1 0 0,0-1 0,-1 1 1,1-1-1,-1 1 0,1-1 0,-1 0 0,1 1 0,-1-1 0,1 1 0,-1-1 0,0 0 0,1 1 1,-1-1-1,0 0 0,0 0 0,1 1 0,-1-2 0,0-4-4311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0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 16440,'0'0'4658,"263"-21"-4658,-193 15 64,0-2-48,5 0-16,-5-2-881,-13-4-431,-31 0-1378,-21-3-3216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0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1 164 12118,'0'0'10012,"-1"-2"-9565,8-2-390,54-10-37,1 4 0,81-4 0,-24 3-2,-1-3-86,198-28-1340,-303 35 294,-17-2 687,-21-4 434,-14 4 995,-52-6 0,88 15-234,8 6-805,39 14-358,-31-15 365,0 0-1,0 1 0,15 11 0,-26-16 25,0 0-1,-1 1 1,0-1-1,1 1 1,-1-1 0,0 1-1,0 0 1,0-1-1,0 1 1,0 0-1,0 0 1,0 0-1,-1-1 1,1 1-1,-1 0 1,1 0-1,-1 0 1,0 0-1,0 0 1,0 0 0,0 0-1,0 0 1,0 0-1,0 0 1,-2 4-1,1-3-68,1 0 0,-1 0 1,-1 0-1,1 0 0,0 0 0,-1-1 0,0 1 0,0 0 0,1-1 1,-1 1-1,-1-1 0,1 1 0,0-1 0,-1 0 0,-3 3 0,-37 17-2398,2 1-2257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1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39 15815,'0'0'6425,"-6"1"-5365,8 0-104,266-22-1007,-193 10-347,1 5 1,138 4 0,-212 2 380,0 1-1,0-1 0,0 1 1,0 0-1,0 0 1,0 0-1,0 0 0,-1 0 1,1 0-1,0 0 1,0 0-1,-1 1 0,1-1 1,-1 1-1,1-1 0,-1 1 1,0-1-1,0 1 1,0 0-1,0 0 0,0 0 1,0 0-1,0 0 1,0 0-1,-1 0 0,1 0 1,-1 0-1,1 0 1,-1 0-1,0 0 0,0 0 1,0 0-1,0 0 1,0 0-1,-1 0 0,1 0 1,0 0-1,-1 0 0,0 0 1,1 0-1,-1 0 1,0 0-1,0 0 0,0 0 1,0 0-1,-1-1 1,1 1-1,0 0 0,-2 1 1,-9 9-5,-1 0 1,0-1 0,0 0 0,-1-1-1,-23 12 1,-33 25 98,67-45-72,-24 20 10,0 1-1,-37 40 0,58-56-9,0 1-1,0 0 1,0 0 0,1 0-1,1 1 1,-1-1 0,1 1-1,1 0 1,0 0-1,0 1 1,1-1 0,0 1-1,0-1 1,0 14 0,4-23-9,-1 1 0,1-1 1,0 1-1,-1-1 1,1 1-1,0-1 0,0 0 1,-1 0-1,1 0 1,0 0-1,0 0 0,3 0 1,-1-1-4,40 0-92,0-1 1,0-3-1,-1-2 0,0-2 1,79-26-1,-116 33-305,-1 0 0,0 0 1,1-1-1,-1 1 0,0-1 0,0 0 1,0-1-1,5-4 0,-7-6-4774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2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17320,'0'0'3297,"197"-8"-3233,-101-4 33,-8-1-17,-9-3-32,-13 2-48,-27-4-625,-13-1-1632,-26-5-3649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2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14439,'0'0'2828,"10"0"-2564,84 1 1450,143-20 0,168-57-1509,-403 76-254,0 0 0,-1-1 0,1 1-1,0 0 1,-1-1 0,1 1 0,0-1-1,-1 0 1,1 0 0,-1 1 0,1-1-1,-1 0 1,1 0 0,-1 0 0,0-1-1,1 1 1,-1 0 0,0 0 0,0-1-1,0 1 1,0-1 0,0 1 0,0-1-1,0 1 1,-1-1 0,1 0 0,0 1 0,-1-1-1,1-1 1,-2 1 30,1 0 1,0 0-1,-1 0 1,1 0-1,-1 0 0,0 1 1,0-1-1,1 0 1,-1 0-1,0 1 0,0-1 1,-1 1-1,1-1 1,0 1-1,-1-1 0,1 1 1,0 0-1,-1 0 1,0 0-1,1-1 0,-1 1 1,0 1-1,1-1 1,-4-1-1,-27-10 249,-21-11 1277,51 22-787,8 2-533,7 0-196,-1 1-1,0 1 1,1 0 0,-1 1-1,0 0 1,-1 1 0,1 0-1,-1 1 1,16 10 0,-25-15 8,-1 1 1,1-1-1,-1 0 0,0 1 1,1-1-1,-1 1 1,0 0-1,0-1 1,0 1-1,0 0 0,-1-1 1,1 1-1,0 0 1,-1 0-1,1 0 1,-1 0-1,0 0 1,1 0-1,-1-1 0,0 1 1,0 0-1,0 0 1,-1 0-1,1 0 1,0 0-1,-1 0 0,1 0 1,-1 0-1,0-1 1,1 1-1,-1 0 1,0 0-1,0-1 1,-3 4-1,1 0-30,-1 0 1,-1-1-1,1 1 0,-1-1 0,0 0 1,0 0-1,0 0 0,-10 4 0,-10 3-113,19-9-72,1 0-1,-1 0 0,1 0 1,-1 1-1,1 0 0,0 0 0,0 0 1,1 1-1,-1 0 0,1 0 1,-1 0-1,-3 5 0,5 5-3331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3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24 21546,'0'0'3618,"-66"-24"-3570,88 26-2578,22 8 738,4-6-802,0-4-6098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36 20169,'0'0'3773,"-7"-6"-3545,7 7-228,0-1 0,0 0-1,0 0 1,0 0 0,1 0 0,-1 0-1,0 0 1,0 0 0,0 0 0,0 0-1,1 0 1,-1 0 0,0 0 0,0 0-1,0 0 1,1 0 0,-1 0 0,0 0-1,0 0 1,0 0 0,0 0-1,1 0 1,-1 0 0,0 0 0,0 0-1,0 0 1,0 0 0,1 0 0,-1 0-1,0 0 1,0 0 0,0-1 0,0 1-1,0 0 1,1 0 0,-1 0 0,0 0-1,0 0 1,0-1 0,0 1-1,0 0 1,0 0 0,0 0 0,0 0-1,0-1 1,0 1 0,0 0 0,1 0-1,-1 0 1,0 0 0,0-1 0,0 1-1,0 0 1,0 0 0,0 0 0,-1-1-1,1 1 1,0 0 0,0 0-1,0 0 1,0 0 0,0-1 0,0 1-1,0 0 1,0 0 0,0 0 0,0 0-1,198-12-116,16 0-214,-214 12 324,1 1 1,0-1-1,0 1 0,0-1 1,-1 1-1,1 0 0,0-1 0,-1 1 1,1 0-1,0 0 0,-1-1 0,1 1 1,-1 0-1,1 0 0,-1 0 0,0 0 1,1 0-1,-1 0 0,0 0 1,1-1-1,-1 1 0,0 0 0,0 0 1,0 0-1,0 0 0,0 0 0,0 0 1,0 0-1,0 0 0,-1 2 0,-4 35-133,-1-22 124,-1 1 0,-1-1 0,-1 0 1,0-1-1,-1 0 0,0 0 0,-16 16 1,-28 42 34,51-68-16,-5 7 5,0 1 1,0-1 0,1 1 0,1 1-1,0-1 1,1 1 0,1 0 0,0 0-1,1 1 1,-3 18 0,31-30-41,50-2 60,-30 1-150,0-2 1,74-10 0,-114 10-109,31-12-425,-35 12 347,0-1-1,0 0 1,0 0 0,0 1-1,0-1 1,0 0-1,0 0 1,-1 0-1,1 0 1,0 0 0,-1 0-1,1 0 1,-1 0-1,1 0 1,-1 0-1,1 0 1,-1 0 0,1-3-1,-1-13-11491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3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 18729,'0'0'3473,"106"-4"-3441,-41-4-32,10-2 32,4-2-32,-9-2 0,-4-1-256,-18-3-208,-26 0-1345,-22 0-2929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1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46 7764,'95'-28'6571,"-76"22"-1172,-19 4-5066,0 2-326,-1-1 0,1 1 0,0 0 1,0-1-1,0 1 0,0 0 0,0 0 0,0-1 1,0 1-1,0 0 0,0 0 0,0-1 0,0 1 0,0 0 1,0-1-1,0 1 0,0 0 0,0 0 0,0-1 1,1 1-1,-1 0 0,0 0 0,0-1 0,0 1 1,0 0-1,0 0 0,1-1 0,-1 1 0,0 0 1,0 0-1,1 0 0,-1-1 0,0 1 0,0 0 1,0 0-1,1 0 0,-1 0 0,0 0 0,1 0 0,-1-1 1,0 1-1,0 0 0,1 0 0,-1 0 0,0 0 1,1 0-1,-1 0 0,6 0-15,-1 0-1,0 0 1,1 1 0,-1 0 0,0-1-1,1 2 1,-1-1 0,8 4-1,-11-4 17,-1 0 1,1 0-1,0 1 0,0-1 0,-1 0 0,1 1 0,-1-1 0,1 1 0,-1 0 0,0-1 0,0 1 1,0 0-1,0 0 0,0 0 0,0 0 0,0 0 0,-1 0 0,1 0 0,0 0 0,-1 0 1,0 0-1,0 1 0,0-1 0,0 0 0,0 2 0,0-1-12,0-1 0,0 1 0,0-1 0,0 1 0,0-1 0,-1 1 0,1-1 0,-1 0 0,0 1 0,0-1 0,0 0 0,0 1 0,0-1 0,0 0 0,-1 0 0,1 0 0,-1 0 0,1 0 0,-1 0 0,-4 3 0,2-2-43,-1-1 0,0 0 0,0 0 0,0 0-1,0 0 1,0-1 0,0 0 0,0 0 0,-7 0 0,3 0 54,-1 0-1,1 0 1,-1-1 0,1-1-1,-1 1 1,1-2 0,-18-3-1,25 4-8,-1 0-1,0 0 0,1 0 0,-1 0 1,1-1-1,-1 1 0,1-1 0,-1 0 1,1 0-1,0 1 0,0-1 0,0-1 1,0 1-1,0 0 0,1 0 0,-1-1 1,1 1-1,-1-1 0,1 1 0,0-1 1,0 0-1,0 1 0,0-1 0,0 0 1,1 0-1,-1 0 0,1 1 0,0-1 1,0-3-1,3 4-129,0 1-1,0 0 1,0 0 0,0 0 0,0 0 0,0 1-1,0-1 1,0 1 0,0 0 0,0 0 0,0 0 0,5 1-1,8 0-3887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4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1 159 15143,'0'0'6488,"5"0"-6442,108-6 98,-1-5 0,203-45 0,-298 53-184,29-10-156,-44 12 140,-1 1 1,0-1-1,1 0 1,-1 0-1,0 0 0,1 0 1,-1 0-1,0 0 1,0 0-1,0 0 1,0 0-1,0 0 0,0-1 1,0 1-1,0 0 1,-1-1-1,1 1 1,0-1-1,-1 1 0,1-1 1,-1 1-1,0-1 1,1 1-1,-1-1 1,0-2-1,-2 1 97,0 1 0,0-1 1,0 1-1,0-1 0,0 1 0,-1 0 1,1 0-1,-1 0 0,0 0 0,0 0 0,1 0 1,-1 1-1,0 0 0,0-1 0,0 1 1,-1 0-1,1 0 0,0 1 0,-4-1 0,12 34 232,-4-31-273,0-1 0,1 1 0,-2 0 0,1 0 0,0 0 1,0 0-1,0 0 0,-1 0 0,1 0 0,-1 0 0,0 0 1,0 0-1,0 0 0,0 0 0,0 0 0,0 0 0,0 0 1,0 0-1,-1 0 0,1 0 0,-1 0 0,0 0 0,0 0 1,1 0-1,-3 2 0,0 0-50,-1-1 1,0 1-1,0-1 1,0 0-1,0 0 1,0-1 0,-1 1-1,-5 1 1,5-1-300,-1-1 0,1 1 0,0 1 1,0-1-1,0 1 0,0-1 0,-5 7 1,-1 10-3764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14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14807,'0'0'1937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1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1 154 14727,'0'0'7662,"6"-15"-7627,-3 5-34,-1 5-2,-1 0 0,1 0 1,0 0-1,0 0 1,1 0-1,-1 0 0,1 1 1,0 0-1,0-1 1,1 1-1,-1 0 0,1 1 1,0-1-1,0 1 0,0-1 1,0 1-1,1 0 1,6-3-1,6-2 57,-1 1 1,2 0 0,-1 1-1,1 1 1,0 1-1,0 1 1,0 0-1,0 1 1,21 1 0,-35 1-62,0 1 0,0-1 0,0 1 0,0 0 0,0 1 0,0-1 0,0 1 1,-1-1-1,1 1 0,-1 0 0,1 1 0,-1-1 0,0 0 0,0 1 0,0 0 1,0 0-1,0 0 0,0 0 0,-1 0 0,0 0 0,0 1 0,0-1 0,0 1 1,0 0-1,-1 0 0,1-1 0,-1 1 0,1 7 0,2 10 3,0 0 0,-2 0-1,-1 0 1,-1 26-1,0-27 4,0-13-2,-1 1 0,0-1 0,0 0 0,-1 1 0,1-1 0,-2 0 0,1 0 0,-1 0 0,0 0 0,0-1 0,-1 1 0,0-1 0,0 0 0,-8 9 0,-4 7 6,81-103-48,-46 61-10,-1 0 0,-1-2 1,19-32-1,-30 43 76,-1 0 0,0-1 0,-1 1 0,0-1 0,0 0 0,-2 0 0,1 0 0,-2 0 0,2-25 0,-3 225 228,0-183-291,0-1 0,1 1 0,0 0 1,0 0-1,0 0 0,1-1 0,0 1 0,0 0 1,0-1-1,0 0 0,1 1 0,-1-1 1,1 0-1,0 0 0,0-1 0,6 6 1,5 4-1725,1-1 0,31 19 1,-38-26 548,25 16-10100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1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18601,'0'0'4410,"0"5"-4074,0 281 323,0-285-851,0-7-1436,0-17-3217,0-7-11247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2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5827,'0'0'16215,"0"2"-15302,26-2-881,14 0-16,17 0-16,0 0-32,13-10-449,-13-2-511,4 1-1217,-13-5-6547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20617,'0'0'3058,"0"6"-3050,3 5-30,0 0 0,1 0 1,0-1-1,1 1 0,0-1 0,1 0 1,0 0-1,1 0 0,-1-1 0,2 0 1,-1-1-1,17 15 0,-22-22-84,0 0 0,0 0 0,1 0 0,-1 0 0,0 0 0,1 0 0,-1 0 0,0-1 0,1 0 0,-1 1 0,1-1 0,-1 0 1,1 0-1,-1 0 0,0 0 0,1-1 0,-1 1 0,1-1 0,3-1 0,42-26 30,-43 24 106,0 1 1,0 0-1,0-1 1,0 1-1,0 1 1,1-1-1,-1 1 1,12-3-1,-16 5-29,0 0-1,0 0 1,0 0-1,0 0 1,-1 1 0,1-1-1,0 0 1,0 1-1,0-1 1,0 1-1,-1-1 1,1 1 0,0-1-1,0 1 1,-1-1-1,1 1 1,0 0 0,-1-1-1,1 1 1,-1 0-1,1 0 1,-1-1-1,1 1 1,-1 0 0,1 0-1,-1 1 1,10 26 59,-9-25-42,2 9 34,0 0 1,-1-1 0,0 1 0,-1 0 0,-1 0-1,0 0 1,-1 12 0,0-18-30,1-1 1,-1 0-1,-1 1 0,1-1 1,-1 0-1,0 0 1,0 0-1,0 0 0,-1-1 1,1 1-1,-1 0 0,0-1 1,-1 0-1,1 0 0,-1 0 1,0 0-1,-6 4 1,2-1 94,-1-1 1,-1-1-1,1 0 1,-1 0-1,1-1 1,-15 5-1,-15-5-6427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2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21642,'0'0'3137,"-4"8"-3030,1-1-103,0 0 1,1 0-1,0 0 1,1 1-1,-1-1 0,1 0 1,1 1-1,-1-1 1,1 0-1,1 1 0,-1-1 1,1 1-1,3 11 0,11 27 81,-9-31-90,0 1 1,-2 0 0,0 1 0,-1-1-1,2 27 1,-5-42-415,-10-5-1846,-24-12-960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18889,'0'0'4540,"-32"20"-4302,-105 73 10,128-87-226,2 1 1,-1 0-1,1 1 1,0 0-1,0 0 0,1 1 1,0-1-1,0 1 0,1 1 1,1-1-1,-1 1 1,1-1-1,1 1 0,-4 20 1,3-4 7,2 0 0,1 0 0,1 1 0,3 28 1,0-15 8,-2-25-38,1 0 1,0 0-1,1 0 1,1 0-1,1-1 1,0 1-1,0-1 1,1-1-1,1 1 1,1-1-1,0 0 1,0-1-1,1 0 1,1 0-1,0-1 1,1 0-1,0 0 1,0-2-1,1 1 1,1-2-1,13 9 1,6 1-306,1-2 0,0-2 1,1 0-1,0-3 1,1 0-1,0-3 0,65 8 1,61-5-3619,5-9-5893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19033,'0'0'5384,"2"0"-5294,8 0-88,0 0 0,0 0 0,0 1 0,0 0 0,1 1 0,-2 1 0,1-1 0,0 1 0,0 1 0,15 8 0,-9-6 8,15 7 4,-1 1 0,0 2-1,-2 1 1,1 1 0,-2 1 0,0 2-1,-2 0 1,0 2 0,38 46 0,-49-51-5,0 1 0,-2 1 0,0 0 0,-1 0 0,-1 1 1,-1 1-1,-1-1 0,-1 1 0,-1 1 0,0-1 0,-2 1 1,-1 0-1,-1 0 0,-1 46 0,-4-52-5,1 0 0,-2 0 0,-1 0 0,0 0 0,-1-1 0,0 1-1,-1-2 1,-1 1 0,-1-1 0,0 0 0,-1-1 0,-1 0 0,0 0 0,-21 18 0,-16 12 107,-2-2 0,-86 55 0,132-95-113,4-18-1066,3-13-2165,16-8-5232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5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16231,'0'0'7575,"6"-1"-6588,17-3-928,-10 1-57,0 1 0,-1 0 1,1 1-1,0 0 0,21 2 1,-31-1-12,0 0 1,0 1 0,0 0 0,-1 0-1,1 0 1,0 0 0,0 0-1,-1 0 1,1 1 0,-1 0 0,1-1-1,-1 1 1,0 0 0,0 0-1,0 0 1,0 0 0,0 0-1,0 1 1,0-1 0,-1 1 0,1-1-1,-1 1 1,1-1 0,-1 1-1,0 0 1,0 0 0,-1-1 0,1 1-1,0 0 1,-1 5 0,2 5 3,-1 0-1,-1 0 1,0 0 0,-1 0 0,-1 0 0,0 0 0,0 0 0,-1 0 0,-9 24 0,11-37 9,1 0 0,0 0-1,0 0 1,0 1 0,0-1 0,0 0 0,0 0 0,-1 0 0,1 0-1,0 1 1,0-1 0,0 0 0,0 0 0,0 0 0,0 1-1,0-1 1,0 0 0,0 0 0,0 0 0,0 1 0,0-1 0,0 0-1,0 0 1,0 0 0,0 1 0,0-1 0,0 0 0,0 0-1,1 0 1,-1 0 0,0 1 0,0-1 0,0 0 0,0 0 0,0 0-1,0 0 1,1 1 0,-1-1 0,0 0 0,0 0 0,0 0-1,0 0 1,0 0 0,1 0 0,-1 1 0,14-4 130,-10 2-165,356-71-209,-390 69-2304,-30 3-1336,11 6-4738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8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5555,'0'0'10076,"0"-41"-3398,18 224-6753,-18-145 102,-1-2-12,1 0-1,2 1 1,14 69 0,-5-53 39,-8-34-39,1 0 0,10 31 1,-11-44-32,-1-1 1,1 0 0,-1 1-1,1-2 1,1 1 0,-1 0-1,1 0 1,0-1 0,0 0-1,0 0 1,1 0 0,-1 0-1,7 3 1,-2-1-136,0-1 0,0 0 0,0 0 1,1-1-1,-1 0 0,1 0 0,0-1 0,1-1 1,-1 0-1,0 0 0,0-1 0,1 0 0,-1-1 0,1 0 1,-1-1-1,15-2 0,-12-6-1826,-7-4-1152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2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87 111 7796,'0'0'5832,"-13"-1"-5574,-2 1-84,9 1-81,0-1-1,0 0 0,0-1 1,0 1-1,0-1 0,0 0 0,-10-4 1,27 3 6308,65-2-6381,-21 4 45,91-11-1,-131 8-43,0 1 0,0-2-1,0 0 1,0-1-1,0 0 1,-1-1-1,0-1 1,0 0-1,-1-1 1,24-18-1,-25 18 41,-12 17 84,-2 10-116,2-10-31,0 0 1,0 0-1,0 0 1,1 0-1,0 0 1,1 0-1,0-1 1,1 1-1,-1 0 0,2-1 1,4 10-1,14 18 11,-10-18 32,-1 0 0,-1 1 0,-1 1 0,13 36 0,-21-53-58,-1-2-27,0-1 0,0 0 0,0 1-1,0-1 1,0 0 0,0 0 0,0 1-1,0-1 1,0 0 0,0 0 0,0 1 0,0-1-1,0 0 1,0 0 0,0 1 0,0-1-1,0 0 1,0 0 0,1 1 0,-1-1-1,0 0 1,0 0 0,0 0 0,0 1 0,1-1-1,-1 0 1,0 0 0,0 0 0,0 0-1,1 1 1,-1-1 0,0 0 0,0 0-1,0 0 1,1 0 0,-1 0 0,0 0 0,0 0-1,1 0 1,-1 0 0,0 0 0,1 0-1,-1 0 1,0 0 0,0 0 0,1 0-1,-1 0 1,0 0 0,0 0 0,1 0 0,-1 0-1,0 0 1,0 0 0,1 0 0,3-4-3281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5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83 14807,'0'0'4178,"-22"0"-3637,-66-1 182,255-7 1820,-86 0-3049,138-32 1,-210 38 226,-7 2 123,0 0 1,0-1 0,0 1 0,-1 0-1,1-1 1,0 0 0,0 1-1,0-1 1,-1 0 0,1 0 0,0 0-1,-1 0 1,1 0 0,-1 0 0,1-1-1,1-2 1,-1-4-3580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6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12 18681,'0'0'5613,"-3"-4"-5416,-9-4-93,9 19-107,15 33-26,19 17 96,20 49 42,-45-96-103,-2-1-1,0 1 1,0 0 0,-2 0 0,0 0 0,1 19-1,-3-32-84,0 0-1,0 0 1,0 0-1,0-1 0,0 1 1,0 0-1,0 0 1,0 0-1,0-1 1,1 1-1,-1 0 0,0 0 1,1 0-1,-1-1 1,0 1-1,1 0 0,-1-1 1,1 1-1,-1 0 1,1-1-1,-1 1 1,1-1-1,-1 1 0,1 0 1,0-1-1,-1 0 1,1 1-1,0-1 0,-1 1 1,1-1-1,0 0 1,0 1-1,0-1 1,-1 0-1,1 0 0,0 0 1,0 0-1,0 0 1,-1 0-1,3 0 1,20 1-4278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17560,'0'0'4946,"10"-4"-4844,11-3-79,-1 1 0,1 1 0,0 1 0,35-3 0,-49 7-19,0 0 0,0 0 0,1 1 0,-1 0 0,0 0 0,0 1 1,0 0-1,9 3 0,-12-3-9,-1 0 0,0-1 0,0 1 0,1 1 0,-2-1 0,1 0 1,0 1-1,0-1 0,-1 1 0,1 0 0,-1 0 0,0 0 0,0 0 0,0 0 0,0 0 1,-1 1-1,3 5 0,0 9-15,-1 1 1,0 0-1,-1 0 1,-1 0 0,-1 0-1,-3 20 1,3-25 21,0-8 0,-1 1 0,0 0 0,0 0 0,0-1 0,-1 1 0,1-1 0,-2 1 0,1-1 0,-6 11 0,0-6-2,0-1 0,0 0-1,-1 0 1,-19 17 0,26-26 88,2-43 286,0 26-383,1 0 1,1 1 0,0-1 0,1 0-1,1 1 1,0-1 0,1 1 0,1 0 0,0 1-1,1 0 1,0 0 0,13-18 0,54-63-108,-23 31 277,-73 147 589,14-54-736,1 0-1,2 1 1,0 0 0,2-1 0,2 47 0,1-73-16,0 0 1,1 0 0,-1 1-1,1-1 1,0 0 0,0 0-1,0 0 1,0 0 0,1 0-1,-1 0 1,1-1 0,0 1-1,0 0 1,0-1 0,0 1 0,0-1-1,0 0 1,1 1 0,-1-1-1,1 0 1,0-1 0,-1 1-1,1 0 1,0-1 0,0 0-1,0 1 1,0-1 0,0 0-1,5 0 1,10 3-262,0 0 0,1-1 0,33 0 0,-42-2 29,54 0-2280,-9-1-2629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7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18601,'0'0'3153,"29"-2"-3094,92-5-67,-119 7 12,0 0 0,1 0 0,-1 0 0,0 1 0,1-1 0,-1 0 0,0 1 0,0 0 0,1-1 0,-1 1 0,0 0 0,0 0 0,0 0 0,0 0 0,0 1 0,0-1 0,0 0 0,-1 1 0,1 0 0,0-1 0,-1 1 0,1 0 0,-1 0 0,2 3 0,-1-1 29,-1 1 0,0-1 0,0 0 0,0 1-1,-1-1 1,0 0 0,0 1 0,-1 7 0,1 0 43,0-12-75,1 8 59,-1 1 0,0-1-1,0 0 1,-1 0-1,0 0 1,0 0-1,-1 0 1,0 0-1,0 0 1,-1 0-1,0-1 1,-1 1-1,-4 7 1,-14 14 95,18-24-129,-1 0-1,1 0 1,0 1 0,0 0 0,1-1-1,-1 1 1,1 0 0,1 1-1,-1-1 1,1 0 0,0 1-1,0-1 1,0 9 0,27-12-45,16-3-597,-1-1 0,0-3-1,0-1 1,76-19 0,-63 6-3616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7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81 19097,'0'0'4114,"-4"-2"-4018,13 0-80,30-4 80,23-2-96,12-4-16,14-3-705,-5-1-831,-8-4-2562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22058,'0'0'2017,"6"11"-1868,7 12-135,9 16-95,42 56-1,-62-93-30,0 0-1,0 0 1,1-1-1,-1 1 1,1 0-1,-1-1 1,1 0-1,0 0 1,-1 0-1,1 0 1,0 0-1,0 0 1,0-1-1,0 1 1,0-1-1,0 0 1,0 0-1,-1 0 1,1 0-1,0-1 1,0 1-1,0-1 1,0 1-1,0-1 1,3-2-1,10-2 34,-1-1 0,0-1-1,16-10 1,-21 12 106,-4 1 1,-3 2 13,0 0 0,1 0 0,-1 1 0,1-1 0,-1 1 1,1 0-1,0 0 0,0 0 0,-1 0 0,5 0 0,-7 4 11,1 1 0,-1 0 0,-1-1-1,1 1 1,0-1 0,-1 1 0,0 0-1,0-1 1,0 1 0,-1 6 0,1-3 29,-1 0-34,1 0 0,-1-1 0,0 1 0,0 0 0,-1 0 0,1 0 0,-2-1 0,1 1 0,-1-1 0,0 1 0,0-1 0,-1 0 0,0 0 0,0-1 0,-5 7 0,-3-1 77,0 0 1,0 0 0,-1-1-1,0-1 1,-23 12 0,-43 22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8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20585,'0'0'1983,"33"1"-1906,104 8-146,-135-9 68,1 1 0,-1-1 1,0 0-1,1 1 1,-1-1-1,0 1 0,1 0 1,-1 0-1,0 0 1,0 0-1,0 0 0,0 1 1,0-1-1,0 0 1,0 1-1,0 0 0,0-1 1,1 3-1,-2-2 6,-1 0 0,1 0 0,0 0 0,-1 0-1,0 0 1,1 0 0,-1 0 0,0 0 0,0 0 0,0 0 0,0 0-1,-1 3 1,0 6 37,1-5-9,0 1-1,0-1 1,-1 0 0,0 1-1,0-1 1,-1 0 0,0 0 0,0 0-1,0 0 1,-1 0 0,0 0-1,0-1 1,0 1 0,-8 8-1,-1-2 62,-1 1-1,0-2 1,-1 0-1,-17 10 1,3-2 55,13-10 3,1 1 0,-24 20 0,38-29-127,-3 2-27,10-1 185,22-2-502,-1-2 0,0 0-1,1-2 1,-1-1 0,-1-1 0,1-2 0,45-19 0,-38 4-2773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8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 0 21546,'0'0'2692,"27"7"-2676,15 6 8,56 24 0,-77-28-2,0 1 1,-1 1-1,-1 1 1,1 1-1,-2 1 1,18 16-1,-25-19-6,0 1 0,-1 0-1,-1 1 1,1 0 0,-2 0-1,0 1 1,-1 0 0,0 1-1,-1-1 1,-1 1 0,0 0-1,-1 1 1,-1-1 0,0 1-1,1 31 1,-4-37-14,0-1 0,-1 1 0,0 0-1,0-1 1,-1 1 0,0-1 0,-1 1 0,0-1 0,0 0 0,-1 0 0,-8 12-1,4-7-7,-1-2-1,-1 1 1,0-1-1,-1-1 0,0 0 1,-20 15-1,-9 1-201,-1-1 0,-1-3 0,-82 34 0,40-24-1035,-2-4 1,-162 33 0,11-25-2894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14599,'0'0'5746,"22"102"-4881,0-21 303,9 16-656,8 3 81,9-1-177,9-6-224,18-7-16,8-5-176,22-10 0,5-11-304,35-21-1233,-1-23-4209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16712,'0'0'6469,"10"-9"-6106,-4 3-313,-2 2-35,0 0 0,0 1 1,0-1-1,0 1 0,1 0 0,0 0 0,-1 0 0,1 1 1,0-1-1,0 1 0,0 1 0,1-1 0,-1 1 0,7-2 1,90-2-51,-100 5 28,0 0 0,0 0 0,-1 0 0,1 1-1,0-1 1,0 1 0,-1 0 0,1-1 0,0 1 0,-1 0 0,1 0 0,-1 0 0,1 0 0,-1 0-1,1 0 1,-1 1 0,0-1 0,0 0 0,1 1 0,-1-1 0,0 1 0,0-1 0,0 1 0,-1-1 0,1 1-1,0 0 1,-1 0 0,1-1 0,-1 1 0,1 0 0,-1 0 0,0 2 0,2 8-10,-1 0 1,-1 0-1,-1 21 1,0-24 38,1-5 3,-1 1 0,0 0 0,-1 0 0,1 0 0,-1-1-1,0 1 1,0-1 0,0 1 0,0-1 0,-1 0 0,-6 8-1,6-8-3,0 1 0,0-1 0,0 1 0,0 0-1,1 0 1,0 1 0,-3 7 0,5-13-22,0 1 1,0-1 0,0 1 0,0-1-1,0 0 1,0 1 0,0-1 0,0 0 0,0 1-1,0-1 1,0 1 0,0-1 0,0 0-1,0 1 1,0-1 0,0 0 0,0 1-1,1-1 1,-1 0 0,0 1 0,0-1-1,1 0 1,-1 1 0,0-1 0,0 0-1,1 1 1,-1-1 0,0 0 0,1 0-1,-1 0 1,0 1 0,1-1 0,-1 0 0,0 0-1,1 0 1,-1 0 0,0 0 0,1 1-1,-1-1 1,1 0 0,20 0 7,-11-1 4,36-2-152,0-2 1,0-2 0,46-14 0,-18 4-1001,3 1-1722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3.6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47 190 13590,'0'0'6945,"-8"-16"-6646,-24-51-150,31 65-143,0 1 1,1-1-1,-1 1 0,0-1 1,1 1-1,-1-1 0,1 1 0,0-1 1,-1 0-1,1 1 0,0-1 1,0 0-1,0 1 0,0-1 1,0 1-1,1-1 0,-1 0 1,0 1-1,1-1 0,-1 1 1,1-1-1,0 1 0,-1-1 1,1 1-1,0-1 0,0 1 1,0 0-1,0-1 0,0 1 0,0 0 1,0 0-1,0 0 0,1 0 1,-1 0-1,0 0 0,1 0 1,-1 0-1,1 0 0,-1 1 1,2-1-1,1-1-19,0 1 0,-1 0-1,1 0 1,0 1 0,0-1 0,0 1 0,-1 0 0,1 0-1,0 0 1,0 1 0,0-1 0,0 1 0,6 2 0,-2 2 0,-1 0 0,0 1 1,0 0-1,0 0 0,-1 0 1,10 12-1,9 9 83,3 1-26,-10-9 16,41 32 0,-54-47-55,1 0 0,0 0 0,0-1 0,0 1 0,0-1 0,1-1 0,-1 0 0,1 1 0,-1-2 0,1 1 0,0-1 0,9 0 0,-13-1 0,1-1-1,-1 1 1,0-1-1,0 0 1,0-1-1,-1 1 1,1 0-1,0-1 1,0 1-1,-1-1 1,1 0-1,-1 0 1,1 0-1,-1 0 1,0-1-1,0 1 1,0-1-1,0 1 1,0-1-1,-1 0 1,3-3-1,1-4 12,0 0 0,0-1 0,-1 0 0,4-15 0,-4 8-175,-2 0 0,0 0 1,-1-33-1,-1 41 31,0 8 145,0 1 1,0-1-1,0 1 1,0 0-1,-1-1 0,1 1 1,-1-1-1,1 1 0,-1-1 1,1 1-1,-1 0 0,0-1 1,1 1-1,-1 0 0,0 0 1,0 0-1,0 0 0,0-1 1,0 1-1,0 0 0,-1 1 1,1-1-1,0 0 0,0 0 1,-1 0-1,1 1 0,0-1 1,-1 1-1,1-1 0,-1 1 1,1-1-1,0 1 0,-1 0 1,1 0-1,-1 0 0,1 0 1,-4 0-1,5 0 108,0 4-44,0 4-74,1 0 1,0 1 0,1-1 0,-1 0 0,2 0 0,-1 0-1,1 0 1,0 0 0,1-1 0,0 0 0,7 11 0,7 7 64,40 41 0,-12-15 20,-27-28-26,-1 1-1,-2 0 0,18 33 1,-28-44-42,0 0 1,-1 0-1,-1 1 1,0 0 0,0 0-1,-2 0 1,1 0 0,-1 25-1,-1-22 8,0 26 115,-1-42-140,0 0-1,0 1 1,-1-1 0,1 0 0,0 1-1,-1-1 1,1 0 0,0 0 0,-1 0 0,1 1-1,-1-1 1,0 0 0,1 0 0,-1 0-1,0 0 1,0 0 0,0 0 0,1 0 0,-1 0-1,0-1 1,0 1 0,0 0 0,-1 0 0,1-1-1,-2 2 1,-20 2 16,-1-1 0,0 0 0,0-2 1,-37-3-1,11 1-102,50 1-134,-1-1-1,0 0 1,1 0-1,-1 0 1,0 0-1,1 0 1,0 0-1,-1 0 0,1 0 1,-1 0-1,1 0 1,0-1-1,0 1 1,0 0-1,0 0 1,0 0-1,0 0 1,0 0-1,0-1 0,0 1 1,0 0-1,1-2 1,-1-2-2388,0-13-8255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29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17192,'0'0'5634,"27"0"-5634,-5 2 64,13 0 33,9-2 31,4 0 32,9 0-112,-5 0-48,1 0-288,-9-6-897,-18-4-1728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0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20377,'0'0'4018,"-9"45"-4018,9-1 96,0 5 32,0 4-48,0-1-80,0-1 96,5-4-96,-1-7 0,0-9-256,-4-5-752,0-12-1265</inkml:trace>
  <inkml:trace contextRef="#ctx0" brushRef="#br0" timeOffset="1">829 140 22955,'0'0'1552,"74"-25"-2816,-34 21-17,-5-2-4754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0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20922,'0'0'2577,"79"0"-6099,-35 0-4129</inkml:trace>
  <inkml:trace contextRef="#ctx0" brushRef="#br0" timeOffset="1">570 16 21706,'0'0'1825,"88"-16"-7588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0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17112,'0'0'4274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1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1 184 10453,'0'0'12325,"70"6"-12277,-17-6-32,4 0 129,8 0-49,1 0-96,0-2-16,-9-12-177,-9 0-799,-17-4-1745</inkml:trace>
  <inkml:trace contextRef="#ctx0" brushRef="#br0" timeOffset="1">124 0 22186,'0'0'2897,"-5"64"-3089,5-17 272,0 0-64,0 7 64,9-3-80,9 2 32,-1-4-16,5-9-16,0-9-432,0-11-608,0-12-817,-5-8-3185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1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18793,'0'0'1995,"41"-10"-1387,133-28-354,-163 35-245,1 1 1,0 0-1,0 1 1,1 0-1,-1 1 0,0 0 1,0 1-1,0 0 1,0 1-1,0 1 0,0 0 1,0 0-1,-1 1 1,22 10-1,-27-9-12,0-1 0,-1 0 0,1 1 0,-1 0-1,0 1 1,0-1 0,-1 1 0,0 0 0,0 0 0,0 0 0,-1 0-1,1 1 1,-1 0 0,-1-1 0,0 1 0,0 0 0,0 0 0,-1 0-1,0 1 1,0-1 0,0 8 0,-1-7 4,0 1 0,0-1-1,0 0 1,-1 1 0,0-1 0,-1 0-1,0 0 1,0 0 0,-1 0 0,-6 13 0,6-16 2,0 0 0,-1 0 0,0-1 1,0 1-1,0-1 0,0 0 0,-1 0 1,1-1-1,-1 1 0,0-1 0,0 0 1,-1 0-1,1-1 0,0 1 0,-1-1 1,-6 1-1,10-8 53,1 0-1,0 0 1,0 0-1,0 0 1,1 0 0,0 0-1,0 0 1,1-8 0,-1 9-45,0-2-15,1 1 0,-1-1 0,2 0 0,-1 1 0,0-1 0,1 1 0,0-1 0,0 1 0,1 0 0,0 0-1,-1 0 1,5-5 0,50-54-100,-30 36 37,6-5-10,-23 24 77,1-1 1,-1-1-1,-1 1 1,0-2-1,12-20 0,-37 94 635,11-49-638,0 0-1,1 1 1,1-1 0,0 1-1,-2 18 1,4-28-10,1 1 0,-1-1 1,1 1-1,0-1 1,1 0-1,-1 1 0,1-1 1,0 1-1,0-1 1,0 0-1,0 0 0,1 1 1,-1-1-1,1 0 1,0 0-1,1-1 0,-1 1 1,1 0-1,-1-1 1,7 7-1,1-4-439,1-1-1,0 0 1,0 0 0,0-1 0,0-1 0,1 0-1,19 3 1,27 1-5361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2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18456,'0'0'3866,"9"17"-3772,2 4-70,-1 1 0,-1 1 1,-1 0-1,0 0 1,-2 0-1,3 29 0,-5 32 114,-3-60 235,-1-67 178,-1 14-487,1 5-29,0 0 0,1 0 0,8-43 0,-8 62-30,1-1-1,-1 1 1,1-1-1,0 1 1,0-1 0,1 1-1,0 0 1,0 0-1,0 1 1,0-1-1,1 0 1,0 1-1,0 0 1,0 0-1,0 0 1,1 0 0,-1 1-1,1 0 1,0 0-1,0 0 1,7-3-1,-9 6 3,-1-1 0,1 1 0,0-1 0,-1 1 0,1 0 0,-1 0 0,1 0 0,0 1 0,-1-1 0,1 0 0,-1 1 0,1 0 0,-1-1 0,1 1 0,-1 0-1,0 0 1,1 1 0,-1-1 0,0 0 0,0 1 0,4 3 0,39 42-129,-37-38 123,3 6-1,0 1 0,-1 1 0,-1-1 0,11 29 0,19 32-376,-39-76 234,0-1-1,0 0 0,1 1 1,-1-1-1,0 0 1,0 0-1,1 1 0,-1-1 1,0 0-1,1 0 1,-1 0-1,0 1 0,1-1 1,-1 0-1,0 0 1,1 0-1,-1 0 1,0 0-1,1 0 0,-1 0 1,0 0-1,1 0 1,-1 0-1,0 0 0,1 0 1,-1 0-1,1 0 1,-1 0-1,0 0 0,1 0 1,-1 0-1,0 0 1,1 0-1,-1-1 0,0 1 1,1 0-1,-1-1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2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18072,'0'0'5635,"184"-47"-5635,-118 39 48,-5 2-48,-8 0-176,-1-2-497,-17 2-639,-4-2-3042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21610,'0'0'2542,"1"12"-2424,2 101-1535,14-112-1736,-6-3 2943,1-1 0,0-1 0,-1 1 0,0-2 0,1 0 0,-2 0 1,1-1-1,10-7 0,-7 4 360,-1 2 0,1-1-1,0 2 1,0 0 0,17-4 0,-29 9-76,0 1 0,0-1 0,0 1 0,0 0 0,0 0 0,0 0 0,0 0 0,0 1 0,0-1 0,0 0 0,0 1-1,0 0 1,0-1 0,-1 1 0,1 0 0,0 0 0,0 0 0,-1 0 0,1 0 0,0 0 0,-1 0 0,3 3 0,0 1 32,-1-1-1,0 1 1,0-1-1,0 1 1,-1 0-1,1 0 1,-1 0-1,2 7 1,0 6 86,0 0-1,-1-1 1,0 1 0,-1 24 0,-2-34-119,0 0 0,0 0 0,-1 0 0,0-1 0,0 1 1,-1 0-1,0-1 0,0 0 0,-1 1 0,-6 12 0,5-14 7,0-1-1,-1 0 0,1 0 1,-1 0-1,-1-1 0,1 1 0,0-1 1,-1-1-1,0 1 0,0-1 1,0 0-1,-11 4 0,9-5-54,0 0 0,0 0 0,0-1 0,-1 0 0,1-1 0,-15-1 1,8 1-845,10-1-1403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3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21194,'0'0'1995,"18"12"-1837,53 39-102,-68-48-45,-1 1 0,1-1 0,-1 0 0,1 1 0,-1 0 0,0-1 0,-1 1 0,1 0 0,-1 0 0,0 0 0,1 0 0,-2 0 0,1 0 0,0 1 0,-1-1 0,0 0 0,0 0 0,0 0 0,-1 1 0,1-1 0,-2 5 0,0 12 144,2-31 279,4-59 146,-3 63-579,0 0-1,1 0 1,-1 1-1,1-1 1,0 1 0,1-1-1,-1 1 1,1 0 0,0 0-1,1 0 1,-1 0-1,6-5 1,-6 7 7,1-1 0,-1 1-1,1 0 1,1 0 0,-1 0 0,0 1 0,0-1 0,10-2-1,-12 4-11,1 1 0,-1-1-1,0 1 1,1 0 0,-1-1-1,1 1 1,-1 1-1,1-1 1,-1 0 0,1 0-1,-1 1 1,0 0 0,1-1-1,-1 1 1,0 0 0,1 0-1,-1 0 1,0 1-1,0-1 1,3 2 0,137 117-546,-136-113-2334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4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0 353 3874,'0'0'11650,"0"1"-11513,0 0-1,0-1 1,1 1-1,-1 0 1,0-1-1,0 1 1,0-1-1,0 1 1,1 0-1,-1-1 0,0 1 1,1-1-1,-1 1 1,0-1-1,1 1 1,-1-1-1,1 1 1,-1-1-1,1 1 1,-1-1-1,1 0 0,-1 1 1,1-1-1,-1 0 1,1 1-1,1-1 1,6 0 75,0-1 1,0 0-1,0-1 0,-1 0 1,1 0-1,0-1 1,-1 1-1,10-6 0,60-38-39,-32 18-6,11-4-63,218-114-261,-272 145 106,-12 1 310,-30 1-87,22 1-188,1-2 1,-1 0-1,-33-5 1,-1-2 1427,40 6-1424,0 0-1,1 0 0,-1-1 1,1-1-1,-18-6 0,29 9 7,0 0 0,-1 0-1,1-1 1,0 1 0,0 0-1,0 0 1,0 0-1,0 0 1,0-1 0,0 1-1,0 0 1,0 0 0,0 0-1,-1-1 1,1 1 0,0 0-1,0 0 1,0 0 0,0-1-1,0 1 1,0 0 0,1 0-1,-1 0 1,0-1 0,0 1-1,0 0 1,0 0 0,0 0-1,0-1 1,0 1 0,0 0-1,0 0 1,0 0-1,1 0 1,-1-1 0,0 1-1,0 0 1,0 0 0,0 0-1,1 0 1,-1 0 0,0 0-1,0-1 1,0 1 0,0 0-1,1 0 1,-1 0 0,0 0-1,0 0 1,0 0 0,1 0-1,-1 0 1,0 0 0,0 0-1,0 0 1,1 0 0,-1 0-1,0 0 1,16-6-9,54-11-133,1 3 0,97-7 1,-166 21 142,-1 0 0,0 0 0,0 1 0,0-1 0,0 0 0,0 1 1,0-1-1,0 1 0,0 0 0,0-1 0,0 1 0,0 0 0,-1-1 0,1 1 0,0 0 0,0 0 1,-1 0-1,1-1 0,0 1 0,-1 0 0,1 0 0,-1 0 0,1 0 0,-1 0 0,0 1 0,1-1 1,-1 0-1,0 0 0,0 0 0,1 0 0,-1 0 0,0 0 0,0 0 0,-1 2 0,1 54-160,-1-37 139,1-6 28,-1-5 6,1-1 0,1 0-1,-1 1 1,5 15 0,-5-21-8,1 0 1,0-1-1,1 1 0,-1-1 1,0 1-1,1-1 0,0 0 1,-1 1-1,1-1 1,0 0-1,0 0 0,0 0 1,1 0-1,-1-1 0,0 1 1,1-1-1,-1 1 1,5 1-1,-2-3-2500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3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21850,'0'0'2209,"185"157"-1809,-128-84-208,-9 0 48,-13 4-96,-13 0 33,-22 2-129,0 6-48,-101 4-48,-66-1-849,-56-9-1008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18681,'0'0'4145,"-30"128"-3776,25-45 63,5 12-32,0 5-32,18 13 64,39 1-320,17-5-32,31-15-80,31-21 0,31-21-336,13-21-848,-1-21-1217,-25-10-11286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34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15239,'0'0'7678,"4"0"-7150,0 0-506,1 0-1,-1 0 0,1 0 0,-1 1 1,0 0-1,1 0 0,-1 0 0,1 0 1,-1 1-1,0 0 0,0 0 1,0 0-1,0 0 0,0 1 0,-1-1 1,1 1-1,-1 0 0,1 0 0,-1 0 1,0 1-1,0-1 0,-1 1 0,1-1 1,-1 1-1,1 0 0,-1 0 0,-1 0 1,1 0-1,0 1 0,-1-1 0,2 9 1,0 13-33,-1 0 0,-1 0 1,-1 0-1,-5 33 0,2-47-3,0 1 166,3-12-148,1-1-1,-1 0 0,1 1 1,-1-1-1,1 0 1,-1 1-1,1-1 1,-1 0-1,1 0 0,-1 0 1,1 0-1,-1 1 1,1-1-1,0 0 1,-1 0-1,1 0 1,-1 0-1,1 0 0,-1 0 1,1 0-1,0-1 1,-1 1-1,1 0 1,-1 0-1,1 0 0,-1-1 1,1 1-1,0-1 1,136-46-96,33-10-104,-156 53 127,-6 2-22,1 0 0,-1 0 0,1 0 1,12 1-1,-20 1-112,-8 0-2718,-29 0-660,-22 0-2200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1.1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312 69 18681,'0'0'6384,"-2"-11"-5845,-8-34-70,10 45-434,0-1 0,0 0 0,0 1-1,0-1 1,0 1 0,0-1 0,0 1-1,-1-1 1,1 1 0,0-1 0,0 1 0,-1-1-1,1 1 1,0-1 0,-1 1 0,1-1-1,0 1 1,-1 0 0,1-1 0,-1 1 0,1 0-1,-1-1 1,1 1 0,0 0 0,-1-1 0,0 1-1,0 0 1,-4 6 181,4 46-382,0 9 151,3 0 0,12 83 0,6-41-327,-6 0 0,3 135-1,-14-211 184,-2-10-77,-7-32 167,-5-14 42,-1 1 0,-1-1 0,-1 2 0,-2 0 0,-1 1 0,0 1 0,-24-25 0,40 48 26,0 0-1,-1 1 1,1-1 0,0 1-1,-1 0 1,0 0 0,1-1 0,-1 1-1,0 0 1,1 0 0,-1 0-1,0 1 1,0-1 0,0 0-1,0 1 1,0-1 0,0 1 0,0 0-1,0-1 1,0 1 0,0 0-1,0 0 1,0 0 0,0 1-1,0-1 1,0 0 0,0 1 0,0 0-1,0-1 1,-2 2 0,-3 3-11,1-1 1,0 1-1,-1 0 0,2 1 1,-1-1-1,-6 10 1,-2 1 15,0-2-5,1 2 0,-18 27 0,27-36 0,0-1-1,0 1 1,1 0-1,1 0 1,-1 0-1,1 1 1,0-1-1,1 0 1,-1 1-1,1 12 1,0-17-5,1 1 0,0 0 0,0-1-1,0 1 1,1-1 0,-1 1 0,1 0 0,0-1 0,0 1 0,0-1 0,3 6 0,-2-8-9,0 1 0,0-1 0,0 1 0,0-1 0,0 0 0,0 1 0,1-1 0,-1 0 0,1-1 0,-1 1 0,1 0 0,-1-1 0,1 1 0,-1-1 0,1 0 0,-1 0 0,1 0 0,2 0 0,25 1-490,0-1 0,-1-2-1,1 0 1,36-9 0,1-8-2227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1.5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76 260 19097,'0'0'4255,"11"-17"-4100,13-17-116,57-87-1,-77 115-38,-1 0 0,0-1-1,0 1 1,-1-1 0,1 0 0,-1 0-1,-1 0 1,0 0 0,0-1 0,0-8-1,-2 16-2,0-1-1,0 1 0,0-1 0,0 1 1,0 0-1,-1-1 0,1 1 0,0 0 1,0 0-1,-1 0 0,1 0 0,0 0 1,0 0-1,0 0 0,-1 0 0,0 1 1,-2-1-6,-3 0 13,-1 2 0,1-1 0,-1 1 0,1 0 0,0 0 0,-1 1 0,1 0-1,1 0 1,-1 1 0,0 0 0,1 0 0,0 0 0,0 1 0,0 0-1,0 0 1,1 1 0,0-1 0,0 1 0,0 0 0,-6 13 0,3-6 0,2-1 1,-1 1-1,2 1 1,0-1-1,0 1 1,1 0-1,1 0 1,1 1-1,0-1 1,-1 19-1,3-27-1,0-1-1,0 1 0,0 0 1,1-1-1,-1 1 1,1-1-1,1 0 1,-1 1-1,1-1 0,0 0 1,4 8-1,-3-10-3,0 0-1,0 0 1,0 0-1,0 0 1,1-1-1,-1 1 1,1-1-1,0 0 1,0 0-1,0-1 1,0 1-1,0-1 1,0 0-1,0 0 1,8 1-1,8 2-257,0-2-1,1 0 1,-1-1-1,0 0 1,1-2-1,-1-1 1,0 0-1,1-2 1,-1 0-1,28-10 1,11-11-3212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2.0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50 19049,'0'0'4178,"-8"-22"-3127,-1 17-1001,0-3-593,9-7-3462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2.8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73 14695,'0'0'6213,"0"-8"-5703,0-23-141,0 29-281,0 1 0,0-1 0,0 1 0,0 0 0,0-1 1,0 1-1,0 0 0,1-1 0,-1 1 0,0 0 0,1-1 0,-1 1 0,1 0 0,0 0 0,-1 0 1,1-1-1,0 1 0,-1 0 0,1 0 0,0 0 0,0 0 0,0 0 0,0 0 0,0 0 0,0 1 1,1-1-1,1-1 0,-3 22-136,-2 61 41,0-30 69,6 76 0,-4-126-65,0 0-1,1 0 1,-1 1-1,0-1 1,0 0-1,1 0 0,-1 0 1,1 0-1,-1 0 1,1 0-1,-1 0 1,1 0-1,0 0 1,0 0-1,-1 0 1,1 0-1,0 0 1,0 0-1,0-1 1,0 1-1,0 0 1,0-1-1,0 1 1,0-1-1,0 1 1,0-1-1,0 1 0,0-1 1,0 0-1,1 1 1,-1-1-1,0 0 1,0 0-1,0 0 1,0 0-1,1 0 1,-1 0-1,0 0 1,0-1-1,0 1 1,0 0-1,2-1 1,4-1-31,0-1 1,-1 1 0,1-1 0,-1 0-1,0 0 1,6-5 0,2-2-69,-1 0 0,0-1 0,0 0 0,-2-1 0,1 0 0,11-18 0,-17 21 100,-1 1 0,0-1 0,0 0 1,-1 0-1,0-1 0,-1 1 0,0-1 0,0 0 0,-1 0 0,0 0 0,0-20 1,4 34 821,1 10-869,-5-1 66,2 1 0,-1-1 0,1 0 0,1 0 0,0 0 0,1-1 0,1 0-1,0 0 1,10 14 0,-12-20-62,1 0-1,-1-1 0,1 0 1,0 0-1,0 0 0,0-1 0,1 0 1,-1 0-1,1-1 0,0 1 0,0-2 1,0 1-1,1-1 0,-1 0 1,1 0-1,-1-1 0,1 0 0,10 0 1,12-1-1468,-7 0-2081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3.8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130 325 20489,'0'0'2447,"1"0"-2382,0 0 0,0 0 0,0 1 1,0-1-1,0 0 0,0 0 0,0-1 1,0 1-1,0 0 0,-1 0 0,1 0 0,0-1 1,0 1-1,0 0 0,0-1 0,0 1 0,1-1 1,-1-26-4,1 19-56,-2 0 1,1 0 0,-1 0 0,0 0 0,-1 0 0,0 1 0,-2-10 0,3 17-1,-1-1 1,0 1-1,1-1 0,-1 1 0,0-1 1,1 1-1,-1 0 0,0-1 0,1 1 0,-1 0 1,0 0-1,0-1 0,1 1 0,-1 0 1,0 0-1,0 0 0,0 0 0,1 0 1,-1 0-1,0 0 0,0 0 0,1 0 0,-1 0 1,0 1-1,0-1 0,1 0 0,-1 0 1,0 1-1,0-1 0,1 1 0,-2-1 1,-23 14-17,17-7 16,0 0 0,0 0 0,0 1 0,1 0 1,0 0-1,1 1 0,0 0 0,0 0 1,1 0-1,0 1 0,1-1 0,0 1 0,0 0 1,1 1-1,0-1 0,1 1 0,1-1 1,-1 1-1,2 0 0,-1-1 0,1 1 0,1 0 1,3 20-1,-2-28-7,-1 0-1,1 0 1,0-1 0,0 1-1,0 0 1,0-1 0,0 1-1,1-1 1,-1 0 0,1 1-1,0-1 1,-1-1 0,1 1 0,0 0-1,0-1 1,0 1 0,0-1-1,0 0 1,1 0 0,-1 0-1,0 0 1,0-1 0,1 1-1,-1-1 1,7 0 0,11 1-5,0-1 1,35-4-1,-42 2-15,0-1 0,1 0 0,-1-1-1,-1-1 1,1 0 0,0-1 0,-1-1 0,-1 0-1,22-15 1,-26 16-2,0 0 1,0 0-1,-1-1 1,0 0-1,0-1 1,-1 1-1,0-1 0,0 0 1,-1-1-1,0 1 1,0-1-1,-1 0 0,0 0 1,-1-1-1,3-11 1,-2 6 19,-2-1 0,0 1 0,0-1 0,-2 0 1,0 1-1,-1-1 0,0 1 0,-1-1 0,-1 1 1,0-1-1,-2 1 0,1 0 0,-2 1 0,0-1 1,0 1-1,-2 0 0,0 1 0,0-1 0,-17-18 1,25 32 17,0-1 1,0 1 0,0 0 0,0 0-1,-1-1 1,1 1 0,0 0 0,0 0 0,0-1-1,-1 1 1,1 0 0,0 0 0,0 0-1,-1-1 1,1 1 0,0 0 0,0 0 0,-1 0-1,1 0 1,0 0 0,-1 0 0,1 0-1,0 0 1,-1-1 0,1 1 0,0 0 0,-1 0-1,1 0 1,0 0 0,-1 1 0,1-1-1,0 0 1,0 0 0,-1 0 0,1 0 0,-1 0-1,-3 14 132,3 32-333,2-32 229,-1-7-45,5 155 99,-2-139-59,1 1 1,1-1-1,1 0 1,17 42 0,-16-48-13,0-1 1,2 0-1,0 0 1,17 20-1,-23-31-45,1-1 1,-1 0-1,1 0 0,0 0 0,1-1 1,-1 1-1,1-1 0,-1 0 0,1 0 0,0 0 1,0-1-1,0 0 0,1 0 0,-1 0 1,0-1-1,1 0 0,-1 0 0,10 1 1,-8-2-49,0-1 0,0 1 1,0-1-1,0 0 1,-1-1-1,1 0 0,0 0 1,-1 0-1,1-1 1,-1 0-1,0 0 1,0-1-1,0 1 0,0-1 1,-1-1-1,1 1 1,-1-1-1,0 0 1,-1 0-1,1 0 0,-1-1 1,4-5-1,2-3-157,-5 8 254,0-1 0,0 1 1,-1-1-1,1 0 0,-1 0 0,-1 0 1,1-1-1,-2 1 0,1-1 0,-1 0 1,3-13 690,-4 23-681,1 1 0,-1-1 0,0 0 0,0 0 0,0 1 0,0-1 1,0 0-1,0 1 0,-1-1 0,1 1 0,-1-1 0,1 1 0,-1-1 0,0 3 0,1 1 26,33 110 83,-33-110-986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4.1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36 22138,'0'0'3426,"-39"-36"-3586,48 38-2081,17 10 400,-4 2-4418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4.4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38 5154,'264'-32'14290,"-210"26"-10956,-53 7-3292,1 0 0,0 0 0,0 0 0,0 0 0,-1 0 0,1 0 1,-1 0-1,1 0 0,-1 1 0,1-1 0,-1 1 0,0-1 0,1 1 0,-1 0 0,0-1 0,0 1 0,0 0 0,-1 0 0,1-1 0,0 1 0,0 4 0,6 8 82,12 19 92,59 114 335,-71-130-603,-1-1 0,-1 1 0,0 0 1,-1 1-1,0-1 0,-2 1 0,1 21 0,-3-44 51,0 0-1,0 0 1,-1 0 0,0 0-1,0 0 1,0 0-1,-1 1 1,1-1 0,-1 0-1,0 1 1,0-1 0,-1 1-1,0-1 1,1 1-1,-2 0 1,1 0 0,0 0-1,-1 1 1,1-1 0,-1 1-1,0 0 1,0 0-1,0 0 1,-1 1 0,1-1-1,-1 1 1,1 0 0,-1 0-1,0 1 1,0-1 0,0 1-1,0 0 1,0 1-1,-10-1 1,11 1 12,-1 0 0,1 0-1,-1 1 1,1 0 0,0 0 0,-1 0-1,1 0 1,0 1 0,0 0 0,0 0-1,0 0 1,0 0 0,0 0-1,1 1 1,-1 0 0,1-1 0,-1 1-1,1 1 1,0-1 0,0 0 0,1 1-1,-1 0 1,1-1 0,-3 7 0,1-4 3,1 1 0,1-1-1,-1 1 1,1 0 0,0 0 0,1 0 0,0 0 0,0 0 0,0 0 0,1 0 0,0 0 0,0 0 0,1 0 0,3 14 0,-4-20-13,1 0 0,0 1 0,0-1 0,0 0 0,0 0 0,0 0 0,0 0 0,0 0 1,0 0-1,0 0 0,1 0 0,-1 0 0,0-1 0,0 1 0,1 0 0,-1-1 1,1 1-1,-1-1 0,0 0 0,1 1 0,-1-1 0,1 0 0,-1 0 0,2 0 0,46 1 0,-36-1 8,14-1 3,0-1 0,0-1-1,0-2 1,-1 0 0,0-2 0,38-14 0,-46 13-683,1 0 0,-1-2 0,-1 0 0,0-1 0,24-20 0,-16 9-5369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48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9909,'0'0'11263,"0"4"-13738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4.9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1 152 6499,'0'0'16976,"21"-16"-16795,63-52-79,-80 65-89,0 0 0,-1 0 1,1-1-1,-1 0 1,0 0-1,0 0 1,3-4-1,-4-14 177,-3 11-5,-15 9 77,12 2-260,-1 0 0,1 0 0,0 1 0,-1-1 0,1 1 0,0 0 0,-1 0 0,1 0 0,0 1 0,0 0 0,0-1 0,0 1 0,0 1 0,1-1 0,-1 0 0,0 1 0,1 0 0,0 0 0,0 0 0,0 0 0,0 1 0,0-1 0,1 1 0,-1-1 0,1 1 0,-2 5 0,-1 4 7,1 0 0,1 0-1,0 0 1,1 0-1,0 0 1,1 1-1,0 19 1,1-19 6,0-8-8,0-1 0,0 1-1,0-1 1,1 1 0,-1-1-1,4 9 1,-4-12-7,1 0 1,0-1-1,0 1 0,0 0 1,0-1-1,1 0 0,-1 1 0,0-1 1,0 0-1,1 1 0,-1-1 1,1 0-1,-1 0 0,1 0 0,0 0 1,-1-1-1,1 1 0,0 0 1,0-1-1,-1 1 0,1-1 0,0 1 1,3-1-1,23 3-64,0-2 0,1-1 0,-1-1 0,0-1 0,0-1 0,0-2 0,-1-1 0,1-1 0,-1-1 0,-1-2 0,1 0 0,32-20 0,-51 26 47,0 0 0,0-1 0,0 0 0,0 0 0,-1-1 0,0 0 1,0-1-1,10-12 0,-13 14 14,-1-1 0,1 0 1,-1 1-1,-1-1 0,1-1 1,-1 1-1,0 0 0,0 0 1,-1-1-1,0 1 0,0-1 1,-1 1-1,1-8 0,-1 13 26,0 0 0,0 0 0,0 0 0,1 0 0,-1 0 0,0 0 0,0 0 0,-1 0 0,1 0 0,0 0 0,0 0 0,0 0 0,-1 0-1,1 0 1,0 0 0,-1 0 0,1 0 0,-1 0 0,1 0 0,-1 0 0,0 0 0,1 1 0,-1-1 0,0 0 0,0 0 0,0 0 0,-1 1 7,0 1 1,1-1 0,-1 0-1,1 1 1,-1 0 0,1-1-1,-1 1 1,1 0 0,-1 0-1,1 0 1,0 0 0,-1 0-1,1 0 1,0 0-1,0 0 1,0 0 0,-1 3-1,-6 3-139,1 1 0,0 1 0,0-1-1,1 1 1,0 1 0,1-1 0,0 1 0,1 0-1,0 0 1,0 0 0,1 0 0,0 1-1,1-1 1,0 1 0,1 0 0,0 12 0,2-29 107,0 0 1,1 0 0,-1 0 0,1 1 0,0-1-1,1 1 1,-1-1 0,1 1 0,0 0 0,1 0 0,4-6-1,17-31 163,-25 41-151,1-1 0,-1 1 0,1-1-1,0 1 1,0-1 0,-1 1 0,1-1 0,0 1-1,0 0 1,0-1 0,0 1 0,1 0 0,-1 0-1,0 0 1,0 0 0,1 0 0,-1 0 0,0 0 0,1 0-1,-1 1 1,1-1 0,0 1 0,-1-1 0,1 1-1,-1-1 1,1 1 0,0 0 0,-1 0 0,1 0-1,-1 0 1,1 0 0,0 0 0,-1 0 0,1 0-1,0 1 1,-1-1 0,1 1 0,-1-1 0,1 1-1,-1 0 1,1-1 0,-1 1 0,3 2 0,8 4 85,-1 1 0,0 1 0,0 0 0,12 13 0,-6-6-44,78 54-2087,-90-66-922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5.3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35 20649,'0'0'2514,"22"6"-2010,70 23-389,-88-27-113,1 0 1,-1 1 0,0 0-1,0-1 1,0 1 0,0 1-1,-1-1 1,1 1 0,-1-1-1,0 1 1,0 0 0,0 0-1,0 0 1,-1 1 0,0-1-1,0 0 1,0 1 0,0 0-1,-1-1 1,1 1 0,-1 0-1,-1 0 1,1 0 0,-1 0-1,1 0 1,-2 7 0,4-21 28,0 0 1,1 0 0,0 0 0,6-10-1,-6 12-21,2-5-10,1 0 0,1 1 0,0 0 1,0 0-1,1 1 0,0 0 0,17-14 1,-24 22-1,1 0 0,-1 0 0,1 0 0,0 1 0,-1-1 1,1 0-1,0 1 0,0 0 0,0 0 0,0 0 0,0 0 1,0 0-1,0 1 0,0-1 0,1 1 0,-1 0 0,0 0 1,0 0-1,0 0 0,0 1 0,1-1 0,-1 1 0,0 0 0,0 0 1,0 0-1,0 0 0,0 0 0,-1 1 0,1-1 0,0 1 1,-1 0-1,1 0 0,-1 0 0,1 0 0,-1 0 0,0 0 1,3 4-1,38 55 12,12 14 104,-50-69-171,0 0 0,0-1 0,1 0 0,0 0 0,0-1 0,0 1 0,0-1 0,1-1 0,10 5 0,3-4-1436,-5-4-1641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5.7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 13430,'0'0'10469,"88"-2"-10405,-31 2-32,-5 0-64,-4-6-224,-4-4-817,-17-2-1440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6.0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 20393,'0'0'3362,"188"4"-3234,-144-10-128,-5-2-544,-8-2-705,-18 0-2625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6.8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3 107 17400,'0'0'6256,"0"-12"-5925,-1 5-300,1 5-25,-1 0 0,1 0 0,0 0 1,0 0-1,0 0 0,0 0 0,0 0 1,0 0-1,0 0 0,1 0 0,-1 0 1,1 0-1,-1 0 0,1 0 1,0 0-1,0 0 0,0 0 0,0 0 1,0 0-1,0 1 0,1-1 0,-1 0 1,0 1-1,1-1 0,0 1 0,-1 0 1,1 0-1,0-1 0,-1 1 1,1 0-1,0 0 0,0 0 0,0 1 1,0-1-1,3 0 0,16-3 0,-1 2-1,1 1 0,0 0 1,0 1-1,-1 2 0,1 0 1,0 1-1,30 9 1,-44-11-15,-1 1 1,1 0 0,-1 1 0,1 0 0,-1 0-1,0 0 1,0 1 0,-1-1 0,1 2 0,-1-1-1,0 0 1,0 1 0,0 0 0,0 0 0,-1 1-1,0-1 1,0 1 0,-1 0 0,1 0 0,-1 0-1,0 0 1,-1 1 0,0-1 0,0 1 0,0-1-1,-1 1 1,0 0 0,0 0 0,0 7 0,-2-9-12,0 1 0,0 0 0,0-1 0,0 1 0,-1-1 0,0 0 0,0 1 1,-1-1-1,1 0 0,-1 0 0,0 0 0,0-1 0,-1 1 0,0-1 0,1 0 0,-2 1 1,-6 4-1,0 0-23,-1 0 1,-1 0 0,1-2 0,-1 1 0,-26 9 0,39-17 46,-1 0 1,1 0-1,0 1 1,-1-1-1,1 0 0,-1 0 1,1 0-1,-1 0 1,1 0-1,-1 0 1,1 0-1,0 0 1,-1 0-1,1 0 1,-1 0-1,1 0 0,-1 0 1,1 0-1,-1 0 1,1 0-1,-1-1 1,1 1-1,0 0 1,-1 0-1,1-1 1,-1 1-1,1 0 0,0 0 1,-1-1-1,1 1 1,0 0-1,-1-1 1,1 1-1,0-1 1,0 1-1,-1 0 0,1-1 1,0 1-1,0-1 1,0 1-1,0-1 1,0 1-1,-1 0 1,1-1-1,0 1 1,0-2-1,1-22 36,-1 20-28,1-2-30,-1 1 0,2-1 0,-1 1-1,0-1 1,1 1 0,0 0 0,1-1-1,-1 1 1,1 0 0,0 1 0,0-1-1,0 0 1,1 1 0,-1 0 0,7-6 0,12-10-175,42-31 0,-23 20 30,-16 11 64,-16 14 85,-1 1 0,0-2 0,0 1-1,-1-1 1,0 0 0,0-1 0,-1 0-1,0 0 1,0 0 0,-1-1 0,7-13-1,-24 53 842,6-15-749,0-1 0,1 0 0,-4 25 0,8-35-96,0-1 0,1 1 0,0 0 1,0-1-1,0 1 0,0 0 0,1-1 1,0 1-1,0-1 0,0 1 0,1-1 1,-1 1-1,1-1 0,0 0 1,0 0-1,0 0 0,6 7 0,1-2-485,1 0 1,0 0-1,1-1 0,0-1 0,19 11 0,8 3-5046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7.1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19673,'0'0'3185,"-4"122"-2864,4-79-177,0-5-128,0-7-16,13-5 0,9-10-657,-5-10-751,-4-6-2562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7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71 17480,'0'0'2945,"145"-29"-3025,-110 23 80,4-2 0,5 0-48,0-2-704,-9 0-3186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7.8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21258,'0'0'3543,"6"5"-3474,19 22-423,-17-17-27,1 0 0,0-1 0,1 0 0,-1-1 1,17 11-1,-22-17 315,-1 0 0,1-1 1,-1 1-1,1-1 0,-1 0 1,1 0-1,0 0 0,0 0 0,0-1 1,-1 1-1,1-1 0,0 0 1,0-1-1,0 1 0,-1 0 1,1-1-1,0 0 0,0 0 0,-1 0 1,1 0-1,-1-1 0,1 0 1,-1 1-1,5-4 0,2-3 32,0 0 0,0 0 0,0-2 0,-1 1 0,0-1 1,12-18-1,-21 28 49,0 0 1,0 0 0,0 1 0,0-1-1,0 0 1,0 1 0,1-1-1,-1 0 1,0 0 0,0 1-1,0-1 1,0 0 0,0 0 0,0 0-1,1 1 1,-1-1 0,0 0-1,0 0 1,0 0 0,1 1 0,-1-1-1,0 0 1,0 0 0,1 0-1,-1 0 1,0 0 0,0 0 0,1 1-1,-1-1 1,0 0 0,0 0-1,1 0 1,-1 0 0,0 0 0,0 0-1,1 0 1,-1 0 0,0 0-1,1 0 1,-1 0 0,0 0 0,0-1-1,1 1 1,-1 0 0,0 0-1,0 0 1,1 0 0,-1 0 0,0 0-1,0-1 1,0 1 0,1 0-1,-1 0 1,0 0 0,0 0 0,0-1-1,0 1 1,1 0 0,-1 0-1,0-1 1,0 1 0,0-1 0,1 30 52,-1-23 24,0 6 22,0 0 0,-1 0 0,0 0 0,-1 0 0,-1 0 0,1-1 0,-6 13 0,5-16-78,-1-1 0,0 0 0,-1 0-1,0 0 1,0 0 0,0-1 0,-1 0-1,0 0 1,0-1 0,0 1 0,-10 5-1,6-3-19,0-1-1,0-1 1,0 1 0,-1-2-1,0 1 1,-1-2-1,1 1 1,-1-2-1,1 1 1,-21 2-1</inkml:trace>
  <inkml:trace contextRef="#ctx0" brushRef="#br0" timeOffset="1">561 257 22010,'0'0'2433,"0"83"-2273,0-55-96,0 1-16,0-3-48,0-2-16,5-5-96,-5-5-864,0-8-913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8.1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671 0 21082,'0'0'2337,"150"113"-1681,-85-52-240,-3 6-208,-10 4 80,-21 4-95,-31 12-161,0 3 0,-79 3-32,-48-8-209,-22-16-559,-9-20-288,-9-17-65,1-18-1696,-18-12-7732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8.5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 1 16408,'0'0'4514,"-53"167"-3634,53-86-368,0 8 161,0 8-49,0 3-240,13-1-240,36-6-64,21-16 48,26-14-128,27-16-224,22-19-832,17-20-481,-13-8-3585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0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2 14022,'0'0'7177,"-3"-1"-6926,1 1 0,0 0 1,0-1-1,0 1 0,-1 0 0,1 0 1,0 0-1,0 1 0,0-1 0,-1 0 1,-1 1-1,32 27-295,0-2-1,2-1 1,1-2 0,47 28 0,-47-31-21,12 9-35,-11-7-208,67 36 1,-98-58 259,-1-19-2513,-1 0-1113,-2-2-2803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8.8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29 18312,'0'0'5032,"18"-5"-4939,-5 1-65,-1 0-16,1 0 1,0 0 0,0 2-1,0-1 1,1 2 0,-1 0-1,0 0 1,17 2 0,-27 0-8,-1-1 1,0 1-1,-1 0 1,1 0-1,0 0 1,0 0-1,0 0 1,0 0-1,-1 1 1,1-1-1,-1 1 1,1-1-1,-1 1 1,1-1-1,-1 1 1,0 0-1,0 0 1,0 0-1,0 0 1,0-1-1,0 1 1,0 1-1,-1-1 1,1 0-1,-1 0 1,0 0-1,1 3 1,0 10 53,0-1 1,0 0-1,-3 17 0,1-7-15,11-21-28,26-6-1,0-1 0,0-2 0,53-15 0,39-8-1841,-60 21-1213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9.2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42 10085,'0'0'12918,"26"2"-12790,1 0 48,12-2 96,18 0 0,5 0-160,-1 0-80,0-8-32,-8-3-304,-18-1-913,-26-2-1728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9.5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19753,'0'0'4242,"44"120"-3922,-22-81-80,-4 1-240,-1 1 96,5-1-48,-9-5-48,5-3-416,-14-9-945,-4-9-2416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49.8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51 19881,'0'0'2076,"35"1"-1994,106 9-55,-138-10-20,-1 1-1,1-1 1,0 1 0,0-1-1,-1 1 1,1 0 0,-1 1-1,1-1 1,-1 0 0,1 1-1,-1-1 1,0 1 0,1-1-1,-1 1 1,0 0 0,0 0-1,0 0 1,-1 1 0,1-1-1,0 0 1,-1 1 0,1-1-1,1 5 1,-2-1 17,0 0 1,0 0-1,0 0 1,-1 0-1,0 0 0,0 0 1,-1 10-1,0 2 43,1-14-56,0 1 0,0 0 1,0 0-1,-1 0 1,1 0-1,-1-1 1,0 1-1,-1 0 1,1 0-1,-1-1 0,0 1 1,0-1-1,0 0 1,-1 0-1,0 0 1,1 0-1,-1 0 0,-1 0 1,1-1-1,0 1 1,-1-1-1,0 0 1,0 0-1,0 0 0,0-1 1,0 1-1,-7 2 1,11-6-8,-1 0-1,0 0 1,1 0 0,-1 1 0,1-1 0,-1 0 0,1 0-1,0 0 1,-1 0 0,1 0 0,0 0 0,0 0 0,-1 0-1,1 0 1,0 0 0,0 0 0,0 0 0,0 0-1,0 0 1,1 0 0,-1 0 0,0-1 0,3-30-98,1 20 31,0 1-1,1-1 0,0 1 0,13-22 0,13-27-91,-24 40 371,-2 0 0,5-38 0,-10 82-259,-1-8 63,1 0-1,1-1 1,1 1-1,3 17 1,-3-27-18,-1-1 1,2 1 0,-1 0 0,1-1-1,-1 0 1,1 1 0,1-1 0,-1 0-1,1-1 1,0 1 0,0-1 0,0 1-1,1-1 1,8 6 0,7 2-707,1 0 1,0-1-1,32 11 0,-21-9-3802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0.2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20569,'0'0'2842,"12"0"-2768,37 2-76,-48-2 2,1 0 0,0 1 0,-1 0 0,1-1 0,-1 1 0,1 0 0,-1 0 0,1 0 0,-1 0 0,0 0 1,1 0-1,-1 0 0,0 0 0,0 0 0,0 1 0,0-1 0,0 0 0,0 1 0,0-1 0,0 1 0,-1-1 0,1 1 0,-1-1 0,1 1 0,-1 0 1,1 2-1,1 45 69,-3-36-10,2 4-13,0-12-38,-1-1 0,0 1 0,0 0 0,0-1 0,0 1 0,-1 0 0,0-1 0,0 1 0,-1 4 0,20-7-315,18-9-652,-1-2 1,62-24-1,-39 10-2725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0.5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60 18761,'0'0'4017,"70"-16"-3969,-18 8-48,-3 0-32,-1 0-544,-9-2-816,-8 1-2834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0.9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13382,'0'0'11571,"2"8"-11555,2 9-25,-2-7-32,0 0 0,0 0 0,1 0 0,7 15 0,-9-24-107,1 0-1,-1 0 0,1 0 1,-1-1-1,1 1 1,-1 0-1,1-1 0,0 1 1,-1-1-1,1 0 0,0 0 1,-1 1-1,1-1 0,0 0 1,0 0-1,-1-1 1,4 1-1,31-6-703,-11-1 374,-20 5 405,0 0-1,0 0 1,0 0 0,0 1-1,0 0 1,0 0-1,0 0 1,1 1 0,-1 0-1,0 0 1,1 0-1,-1 0 1,0 1-1,7 2 1,-11-3 78,0 1 0,0 0 0,0 0 0,0 0 0,0 1-1,0-1 1,0 0 0,0 0 0,-1 0 0,1 1 0,0-1 0,-1 0 0,1 1 0,-1-1 0,1 0-1,-1 1 1,0-1 0,0 1 0,1-1 0,-1 2 0,0 36 449,-1-22-141,1-10-226,0 0 0,0 0 1,-1 0-1,0 0 0,-1 0 1,1 0-1,-1 0 0,0 0 1,-1 0-1,0-1 0,0 1 0,0-1 1,-1 0-1,0 0 0,0 0 1,-1-1-1,1 1 0,-1-1 1,0 0-1,-1 0 0,-6 4 1,-2 4-204,-27 20 565,39-31-703,-1-1 1,1 0-1,0 0 0,0 0 1,0 0-1,-1 0 0,1 0 1,-1-1-1,1 1 0,-4-1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1.2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254 435 17768,'0'0'4901,"18"-1"-4773,53 0-77,-69 1-43,-1 0 1,1 0-1,-1 0 1,1 0-1,-1 0 1,1 0-1,-1 0 0,0 1 1,1-1-1,-1 1 1,1-1-1,-1 1 1,0-1-1,0 1 1,1 0-1,-1 0 1,0-1-1,0 1 1,0 0-1,0 0 0,0 0 1,0 0-1,0 1 1,0-1-1,0 0 1,0 0-1,-1 0 1,1 1-1,0-1 1,0 2-1,0 2 47,0 0 0,-1 0 0,1 0 0,-1 0 0,0-1 0,-1 9-1,0-2 65,1-6-81,0-1-1,-1 1 0,1 0 0,-1 0 1,-1 0-1,1 0 0,-1-1 0,1 1 1,-1-1-1,-1 1 0,1-1 0,-1 0 1,-5 8-1,-4 1 73,0-1 0,-25 20 1,23-21-82,0 2 1,0-1 0,-18 24 0,67-37-148,5-4-369,-1-2 0,0-2 0,-1-1 0,1-2 0,-2-1 0,45-24 0,-37 12-4612</inkml:trace>
  <inkml:trace contextRef="#ctx0" brushRef="#br0" timeOffset="1">509 1 21242,'0'0'2657,"214"112"-2529,-152-51 16,-14 10 128,-22 6-144,-17 6 0,-9 2-96,-39 2-32,-58 0-16,-26-13-448,-17-12-784,-5-19 383,-12-19-479,-10-18-2786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1.6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97 0 16936,'0'0'3729,"-92"138"-2880,87-69-81,5 10-128,0 4-31,18 0-241,30 2-96,18 0-192,13-2-64,30-8-16,5-14-64,13-18-720,5-21-705,4-20-4626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1.9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21594,'0'0'2476,"23"1"-2372,77 8-104,-95-8-2,-1 0 1,0 0 0,1 0-1,-1 1 1,0 0 0,0 0-1,0 0 1,0 0 0,0 0-1,-1 1 1,1-1-1,-1 1 1,0 0 0,1 0-1,-1 1 1,-1-1 0,1 1-1,0-1 1,-1 1 0,0 0-1,0 0 1,0 0 0,3 8-1,-2 2 3,0 0 0,-1 0 0,-1 0-1,0 0 1,-2 23 0,1-13 37,27-27 32,11-6-16,0-3 1,40-18-1,42-14-1732,-37 27-2917,-51 16-3833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0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 1 14727,'0'0'6808,"-6"-1"-6624,3 1-179,0 0 0,0 0 0,0 1 0,-1-1-1,1 1 1,0 0 0,0 0 0,0 0 0,0 0-1,1 0 1,-1 0 0,0 1 0,0 0 0,1-1-1,-1 1 1,1 0 0,-1 0 0,1 1 0,0-1 0,-3 4-1,-45 62 145,41-53-108,-70 123 220,57-95-164,-1-2 0,-50 67 0,59-93-99,13-14 39,1-2-171,0 0 1,0 0-1,0 0 0,-1 0 1,1 0-1,0 0 1,0 0-1,0 0 0,0 0 1,1 0-1,-1 0 0,0 0 1,0 0-1,1 0 0,-1 0 1,0 0-1,1 1 1,-1-1-1,1 0 0,-1 0 1,2-1-1,20-12-3564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2.3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36 19689,'0'0'3458,"96"12"-3426,-56-12 64,4 0-96,4-8-320,-9-10-593,-8-4-2016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2.6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21194,'0'0'2385,"0"132"-2145,5-91-80,3 3-16,1-5-16,0-1-112,-5-5-16,-4-7-48,0-5-528,0-11-689</inkml:trace>
  <inkml:trace contextRef="#ctx0" brushRef="#br0" timeOffset="1">421 198 20121,'0'0'2737,"88"-4"-4145,-62 4-1057,0 0-8100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3.0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14343,'0'0'32</inkml:trace>
  <inkml:trace contextRef="#ctx0" brushRef="#br0" timeOffset="1">1 20 16295,'245'-19'5539,"-240"19"-5539,4 0-384,8 0-2001,-8 0-4771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3.3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62 20521,'0'0'2594,"119"0"-2562,-76 0-16,6 0 0,-1-4-32,5-6-144,-1 0-417,-4-7-1071,-17-3-4323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3.7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20425,'0'0'3250,"0"113"-2690,13-58-288,5 0-176,-5-2 96,4-1-192,1-9 0,-1-8-144,-3-7-896,-10-10-1826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4.3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64 19993,'0'0'2727,"23"-5"-2621,75-13-76,-95 17-31,0 0 1,-1 0 0,1 1-1,0 0 1,0-1 0,0 1-1,-1 0 1,1 0-1,0 0 1,0 1 0,0-1-1,-1 1 1,1-1 0,0 1-1,-1 0 1,1 0 0,-1 0-1,1 1 1,-1-1-1,1 1 1,-1-1 0,0 1-1,0 0 1,1 0 0,-1-1-1,-1 2 1,1-1 0,0 0-1,0 0 1,-1 1-1,1-1 1,0 4 0,1 2 8,-1 1 1,0 0 0,0 0 0,-1 0-1,-1 0 1,1 0 0,-2 12-1,0-6 4,2-7-2,-2 0 0,1 0-1,-1 0 1,0 0 0,-1 0-1,0-1 1,0 1 0,-1-1-1,0 1 1,0-1 0,-6 10-1,-3-1 14,0-1 0,0-1-1,-1 0 1,-20 15 0,38-46-141,11-1-93,1 0 1,23-18-1,-18 17 60,-2 0 0,20-25-1,-31 34 195,-1-1-1,0 0 1,-1 0-1,0-1 1,-1 0-1,-1 0 1,0-1-1,0 0 1,-1 0-1,-1 0 1,0 0-1,-1 0 1,2-21-1,-4 33 556,0 26-262,-8 35-295,5-45-19,1 1 0,1-1 0,0 18 0,1-29-37,0 0 0,1 1 0,-1-1 0,1 0 1,0 0-1,0 0 0,1 0 0,-1 0 1,1 0-1,0-1 0,0 1 0,0-1 0,1 1 1,-1-1-1,1 0 0,3 4 0,61 42-2223,-39-33-1481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4.7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43 12406,'0'0'8617,"10"13"-8297,0-1-243,-6-8-62,0 1 0,1-1-1,-2 1 1,1 0-1,0 1 1,-1-1 0,0 1-1,-1-1 1,1 1-1,-1 0 1,0 0-1,0 0 1,-1 0 0,2 10-1,-3 78-222,3-110 229,0 0 0,0 1 1,1-1-1,1 1 0,1 0 0,0 0 0,13-21 0,14-38 85,-32 72-75,-1 0 1,1 0-1,-1 0 1,1 0-1,0 0 0,0 0 1,0 0-1,0 1 0,0-1 1,1 0-1,-1 1 1,0-1-1,1 1 0,-1 0 1,1-1-1,-1 1 1,1 0-1,0 0 0,-1 0 1,1 0-1,2-1 1,-2 2-17,-1 0 1,1 0-1,0 0 1,0 1-1,-1-1 1,1 0-1,0 1 0,-1-1 1,1 1-1,-1-1 1,1 1-1,0 0 1,-1 0-1,1 0 1,-1 0-1,0 0 1,1 0-1,-1 0 1,0 0-1,0 0 1,1 1-1,-1-1 1,0 0-1,1 3 1,6 8 33,1 0 0,-1 1 1,-1 0-1,-1 1 0,0-1 1,9 29-1,-8 14-4129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5.1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 13382,'0'0'9300,"22"0"-9252,9 0 32,-1 0-80,5 0 0,0 0 0,0 0 0,1 0-736,-1 0-1793,-9-2-13222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5.4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19705,'0'0'3519,"10"18"-3210,10 23-217,25 76 1,-45-116-195,0 0 0,0 0 1,1 0-1,-1 0 0,0 1 1,1-1-1,-1 0 0,1 0 1,-1-1-1,1 1 0,-1 0 1,1 0-1,0 0 0,0 0 1,-1 0-1,1-1 0,0 1 1,0 0-1,0-1 0,0 1 1,0 0-1,0-1 0,0 1 1,0-1-1,0 0 0,0 1 1,1-1-1,0 0-53,0 0 0,0 0 1,0-1-1,0 1 0,0-1 0,0 1 0,0-1 0,0 0 0,0 0 1,0 0-1,-1 0 0,1 0 0,2-2 0,5-5-6,0 0 0,0-1 0,10-14 0,-18 22 226,-1 0 0,1 0 0,-1 0 0,1 0 0,0 1 0,-1-1 0,1 0 0,0 0 0,-1 0 0,1 1 0,0-1-1,0 1 1,0-1 0,0 0 0,0 1 0,0-1 0,0 1 0,0 0 0,-1-1 0,2 1 0,-1 0 0,0 0 0,0-1 0,0 1 0,0 0 0,0 0 0,0 0 0,0 0 0,1 1 0,0 0-9,-1 0-1,0 0 1,1 0 0,-1 1 0,0-1-1,0 1 1,0-1 0,0 0 0,0 1-1,0 0 1,-1-1 0,1 1 0,0-1 0,-1 1-1,1 2 1,2 10 310,0 1-1,1 27 1,-2 1-29,-5 55 1,2-93-299,0-1 1,0 1 0,-1-1-1,1 0 1,-1 0 0,0 0 0,0 0-1,-1 0 1,1 0 0,-1-1-1,0 1 1,0-1 0,0 0-1,0 0 1,-1 0 0,1 0 0,-1 0-1,0-1 1,0 0 0,0 1-1,0-1 1,0-1 0,0 1-1,0-1 1,-1 0 0,-4 1-1,2 0-124,-1 0-1,0-1 1,0 0-1,0-1 0,1 0 1,-13-1-1,15 0-415,0 1-1,0-1 1,0-1 0,0 1-1,0-1 1,0 0 0,0 0 0,0 0-1,-6-5 1,-4-5-10779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5.9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50 16872,'0'0'4135,"24"10"-3986,69 33 51,-91-42-188,-1-1 1,1 1-1,-1 0 0,0-1 0,1 1 0,-1 0 0,0 0 0,1 0 0,-1 0 0,0 0 0,0 0 0,0 0 0,0 0 0,0 1 0,0-1 0,0 0 0,0 1 0,0-1 1,-1 0-1,1 1 0,0-1 0,-1 1 0,0-1 0,1 1 0,-1 0 0,0-1 0,1 1 0,-1-1 0,0 1 0,0-1 0,-1 1 0,1 0 0,0-1 0,0 1 0,-1-1 0,1 1 1,-1-1-1,1 1 0,-1-1 0,0 1 0,-1 1 0,-1 1 18,-1 1-1,0-1 1,0 0 0,-1 0 0,1-1-1,-1 0 1,-5 4 0,10-6-17,-1-1 1,1 1-1,-1-1 0,0 1 1,1 0-1,-1-1 1,0 1-1,1-1 1,-1 0-1,0 1 0,1-1 1,-1 0-1,0 1 1,0-1-1,0 0 1,1 0-1,-1 1 0,0-1 1,0 0-1,0 0 1,0 0-1,1 0 0,-1 0 1,0 0-1,0-1 1,0 1-1,1 0 1,-1 0-1,0 0 0,0-1 1,1 1-1,-1 0 1,-1-2-1,0-25 427,2 11-517,1 9 78,0 1 1,1 0 0,0 0-1,0 0 1,0 0 0,0 0-1,1 0 1,0 0 0,0 1-1,1-1 1,0 1 0,0 0-1,8-9 1,-4 6-16,0 1 1,0-1-1,0 1 1,1 1-1,0 0 1,0 0-1,18-8 0,-26 13 15,1 1 0,-1 0-1,1 0 1,-1-1-1,0 1 1,1 0-1,-1 0 1,1 0-1,-1 0 1,0 0-1,1 1 1,-1-1-1,1 0 1,-1 1-1,0-1 1,1 1-1,-1-1 1,0 1 0,0 0-1,0-1 1,1 1-1,-1 0 1,0 0-1,0 0 1,0 0-1,0 0 1,0 0-1,0 0 1,-1 0-1,1 0 1,0 1-1,0-1 1,-1 0 0,1 0-1,-1 1 1,1-1-1,-1 1 1,0-1-1,1 0 1,-1 2-1,4 11 4,-1 1 0,-1-1 0,1 17 1,0-9-4,-2-11-57,4 23-2050,2-21-2575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0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1937,'0'0'20268,"0"-10"-19612,-1 92-313,3 98 48,6-143-391,-8-36-94,16-3-2099,-14-4-322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6.2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102 0 21306,'0'0'2273,"188"158"-2065,-122-91 144,-9 6 16,-13 4-224,-18 0 16,-26 0-96,0-2-32,-53-6-64,-65-4-528,-27-10-768,-21-13-2002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6.6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17608,'0'0'4338,"5"106"-3746,-5-13 705,0 11-577,0 11-95,-5-1-81,5-5-96,9-7-336,48-7-48,9-8-64,13-14-432,13-18-561,22-25-975,4-26-3667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7.0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17304,'0'0'5520,"11"-4"-5381,-3 0-127,-4 2-11,-1 1-1,0-1 1,0 1-1,1 0 1,-1 0-1,1 0 0,0 0 1,-1 0-1,1 1 1,-1 0-1,1 0 0,0 0 1,-1 0-1,1 0 1,-1 1-1,1 0 1,0 0-1,-1 0 0,5 1 1,3 4-11,0-1 0,-1 1 1,1 1-1,-1 0 0,13 12 1,-19-16 7,0 1 0,-1-1 0,0 1-1,0 0 1,0 0 0,0 0 0,-1 0 0,1 1 0,-1-1 0,0 0 0,0 1 0,-1 0 0,1-1 0,-1 1 0,0 0 0,0 8-1,-1 43 65,0-56 386,21-8-257,-5 4-155,244-87-2488,-232 79-2580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8:59.0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2417 272,'0'0'22056,"-11"-10"-21419,25 12-613,-1 0 0,0 1-1,0 0 1,0 1 0,-1 1-1,1 0 1,-1 1 0,0 0-1,-1 1 1,14 10 0,-1-3 35,54 31 75,-3 3-1,-1 3 1,123 113-1,-197-164-131,0 0-1,0 0 1,0 0 0,0 0 0,0 1-1,1-1 1,-1 0 0,0 0 0,0 0-1,0 0 1,0 0 0,1 0 0,-1 1-1,0-1 1,0 0 0,0 0-1,0 0 1,1 0 0,-1 0 0,0 0-1,0 0 1,0 0 0,1 0 0,-1 0-1,0 0 1,0 0 0,0 0 0,1 0-1,-1 0 1,0 0 0,0 0 0,0 0-1,0 0 1,1 0 0,-1 0 0,0 0-1,0-1 1,0 1 0,1 0 0,-1 0-1,0 0 1,0 0 0,0 0-1,0 0 1,0-1 0,0 1 0,1 0-1,-1 0 1,0 0 0,0 0 0,0-1-1,4-17 212,-3-31 222,-1 40-386,0-67 48,-5-195 28,1 215-157,-3 1 0,-27-105-1,-23-9-73,-82-167 1,71 178 194,61 138-36,1-1 0,1 0 0,0 0 0,2 0 0,-1-36 0,3 35-25,-1-1-1,-1 1 1,-1 0-1,-10-32 1,4 30 159,-25-41-1,23 44-68,11 16-105,0 0 1,0 0 0,1 0-1,-1 0 1,1 0 0,0 0-1,1 0 1,0-8-1,1-6-2,-2 19-27,570-25-219,-109 1 222,898-71-187,871-100 139,-816 86-110,-580 41 70,29-2-78,-13 1 175,270-27-430,998-88-230,-2083 182 651,138-6-17,-171 8-29,-33 0-119,-19 3-395,-63 10 1,84-9-17,-64 8-2263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0.4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175 25 21290,'0'0'3681,"-39"-24"-3681,35 24-208,-10 0-736,-21 4-1153,0 14-992,-13 5-4723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0.8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 16071,'0'0'7508,"0"-4"-7508,0-6-769,8 0-1215,10 4-4724</inkml:trace>
  <inkml:trace contextRef="#ctx0" brushRef="#br0" timeOffset="1">584 24 21274,'0'0'3793,"-5"0"-3905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1.4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434 50 19737,'0'0'4589,"-15"-8"-4178,-47-25-126,47 25-29,18 75-430,16 91 0,2 47 255,-19-160-81,-2 90 14,-1-118-31,-1 0 1,0 0-1,-1 0 1,-1-1 0,-10 27-1,-17 37-570,30-77 510,-4-7-70,-3-15 145,2 1 1,-7-36-1,8 31-17,-16-43 0,14 50 17,0 0 0,-1 1 0,-1 0 0,0 0-1,-1 1 1,-1 1 0,0-1 0,0 2 0,-2-1 0,-25-19-1,37 32 10,-1-1 0,1 1 0,0-1-1,0 1 1,0 0 0,0 0 0,-1 0-1,1 0 1,0 0 0,0 0 0,0 0-1,0 0 1,-1 0 0,1 0 0,0 0-1,0 1 1,0-1 0,0 1 0,0-1-1,-1 1 1,1-1 0,0 1 0,0-1 0,0 1-1,1 0 1,-1 0 0,0-1 0,0 1-1,0 0 1,0 0 0,1 0 0,-2 2-1,-24 38-127,21-32 147,-6 13-32,0 0 0,2 1 0,0 0 0,2 1 0,0 0 0,2 0 0,0 1 0,2-1 0,1 1 0,1 37 0,2-61-12,-1 0 1,1 0-1,-1 0 1,1 0-1,0 0 1,0 0 0,-1 0-1,1 0 1,0-1-1,0 1 1,0 0-1,0 0 1,0-1-1,0 1 1,0-1-1,0 1 1,0-1-1,0 1 1,0-1 0,1 0-1,-1 1 1,0-1-1,0 0 1,0 0-1,1 0 1,-1 0-1,0 0 1,2 0-1,51 0-248,-37-1 193,30-1-766,-1-2 0,0-2 0,70-19 0,-47 5-2581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2.2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90 320 14695,'0'0'7030,"5"-7"-6403,38-44-429,17-22-80,-56 66-114,0 0 0,0 0 1,-1 0-1,0-1 0,0 1 0,0-1 0,-1 1 0,0-1 0,1-16 0,-1 8 31,-1 9-37,-1-1-1,0 1 1,0 0-1,0-1 1,-2-9-1,2 16 1,-1-1-1,1 1 1,-1-1-1,1 1 1,-1 0-1,1-1 1,-1 1-1,0 0 1,0-1 0,0 1-1,0 0 1,0 0-1,0 0 1,0 0-1,0 0 1,0 0-1,0 0 1,-1 0-1,1 0 1,0 1 0,-1-1-1,1 1 1,-1-1-1,1 1 1,0-1-1,-1 1 1,1 0-1,-1-1 1,1 1-1,-4 0 1,-2 0 3,0 0 0,0 0 0,0 1 0,-1 0 0,1 0 0,0 1 0,0-1 0,1 2 0,-1-1 0,0 1 0,1 0 0,-13 8 0,11-5 1,0 1-1,0 0 1,0 0 0,1 1 0,0 0 0,1 1 0,-1-1 0,-5 13-1,8-12-1,1 0 0,0 0 0,0 0 0,1 0 0,0 0 0,0 1 0,1-1 0,1 1 0,-1-1 0,3 16 0,-2-4 0,0-18-3,0-1 0,1 0 0,-1 0-1,1 0 1,-1 0 0,1 1-1,0-1 1,-1 0 0,1 0-1,0 0 1,1-1 0,-1 1 0,0 0-1,0 0 1,1-1 0,-1 1-1,1 0 1,2 1 0,1 1-21,0-1 0,0 1 0,1-1 0,-1 0 0,1 0 0,8 2 0,1 0-64,-1-2 0,1 1-1,0-2 1,0 0-1,16 0 1,-25-2 63,0 0 0,0-1-1,-1 1 1,1-1 0,0-1 0,0 1-1,-1-1 1,1 0 0,-1 0 0,0-1-1,1 0 1,-1 0 0,0 0 0,-1 0-1,1-1 1,-1 0 0,1 0 0,-1 0-1,0 0 1,0-1 0,-1 1 0,5-8-1,1-5 79,0-1 0,-1-1 0,-1 1-1,0-1 1,3-22 0,-10 40-28,0 1 0,0 0-1,0-1 1,0 1 0,0 0 0,0-1-1,0 1 1,1 0 0,-1-1 0,0 1 0,0 0-1,0-1 1,0 1 0,0 0 0,0 0 0,1-1-1,-1 1 1,0 0 0,0-1 0,0 1 0,1 0-1,-1 0 1,0-1 0,0 1 0,1 0 0,-1 0-1,0 0 1,0 0 0,1-1 0,-1 1 0,0 0-1,1 0 1,-1 0 0,0 0 0,1 0 0,-1 0-1,0 0 1,1 0 0,-1 0 0,0 0-1,1 0 1,-1 0 0,0 0 0,1 0 0,13 16 221,15 44-590,-22-44 494,5 7-288,14 47-1,-25-69 16,-1 0 0,1 1-1,-1-1 1,1 0 0,-1 0 0,1 0-1,0 0 1,-1 0 0,1-1 0,0 1-1,0 0 1,0 0 0,-1 0 0,1-1-1,0 1 1,0 0 0,0-1 0,0 1-1,1-1 1,-1 1 0,0-1 0,0 1-1,0-1 1,0 0 0,0 0 0,1 0-1,-1 1 1,0-1 0,0 0 0,0 0-1,0-1 1,1 1 0,-1 0 0,0 0-1,0-1 1,0 1 0,0 0 0,0-1-1,0 1 1,0-1 0,2-1 0,4 0-93,-1-2 1,0 1-1,0-1 0,0 0 1,8-7-1,-5 2 409,0-1 1,-1-1-1,0 0 0,-1 0 0,0 0 0,-1-1 0,0 0 0,6-19 0,16-31 2239,-25 67-2263,-2-1-1,1 1 1,0 0-1,-1 0 0,0 0 1,0 0-1,0 5 1,1-1-246,-1 0 0,2 0 0,-1 0 1,1-1-1,1 1 0,-1-1 1,2 0-1,-1 0 0,1 0 1,0-1-1,0 1 0,1-1 0,0 0 1,1-1-1,-1 0 0,1 0 1,0 0-1,1-1 0,13 8 1,-5-6-2971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3.2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158 407 17640,'0'0'2132,"0"6"-2023,0 15 807,0-46 1743,0-24-2848,-23 51 170,16 1 22,0 0 0,1 0 0,-1 0 1,1 1-1,-1 0 0,1 0 0,0 1 0,0-1 0,1 1 1,0 0-1,0 1 0,0 0 0,0-1 0,1 2 0,0-1 1,0 0-1,1 1 0,0-1 0,-5 14 0,2 0-1,0-1 0,2 1-1,0 0 1,1 0-1,1 0 1,1 22 0,1-40-4,0 0 0,1 0 0,-1 0 0,0-1 0,1 1 0,-1 0 0,1 0 0,0 0 0,-1-1 0,1 1 0,0 0 1,0-1-1,0 1 0,0-1 0,1 1 0,-1-1 0,0 1 0,1-1 0,-1 0 0,1 0 0,-1 1 0,1-1 0,-1 0 0,1-1 0,0 1 1,0 0-1,-1 0 0,1-1 0,0 1 0,0-1 0,0 1 0,0-1 0,0 0 0,-1 0 0,1 0 0,3 0 0,6 0 5,0 0 0,1-1 0,-1-1 0,0 1 0,13-5 0,-4 0 5,0 0-1,-1-2 1,0 0-1,0-1 1,0-1-1,-1-1 1,27-22-1,-36 26-28,0 0-1,-1-1 1,0 0 0,0-1-1,-1 0 1,0 0-1,-1 0 1,0-1-1,0 0 1,-1 0 0,0-1-1,-1 1 1,0-1-1,-1 0 1,4-21 0,-4-26-96,-4-67 1,0 116 114,0-6 19,-2 0 1,0 0-1,-1 0 1,0 0 0,-1 1-1,-1-1 1,0 1-1,-14-23 1,-9-22 832,30 65-851,0 0 0,0 1 0,-1-1-1,0 0 1,0 1 0,-1 11 0,-1 17-9,9 9 13,1-1 0,2 0 1,27 68-1,-4-11 10,16 63-47,-49-161-9,0 0 1,1 1 0,-1-1 0,1 1 0,0-1 0,0 0 0,0 1 0,0-1 0,0 0 0,0 0 0,0 0-1,1 0 1,-1 0 0,1 0 0,0 0 0,0 0 0,-1-1 0,1 1 0,0-1 0,0 1 0,1-1 0,-1 0-1,0 0 1,0 0 0,1 0 0,-1 0 0,0 0 0,1 0 0,-1-1 0,1 0 0,-1 1 0,1-1 0,-1 0-1,1 0 1,-1 0 0,1 0 0,-1-1 0,0 1 0,1-1 0,-1 0 0,1 1 0,2-3 0,8-2-94,0-1 1,0 0-1,-1-1 1,0-1-1,0 0 0,12-11 1,-9 5-311,-1 0 0,0 0 0,21-33 0,-30 41 758,0-1 1,0-1-1,-1 1 0,0 0 1,-1-1-1,1 0 0,-1 0 1,-1 0-1,3-12 0,-6 46-284,0-12 26,1 1 0,0-1 0,1 1 1,0-1-1,1 0 0,1 0 0,0 0 1,1 0-1,0 0 0,9 17 0,-9-22-151,-3-7 20,-1-1 0,1 0-1,-1 0 1,1 0 0,-1 0-1,1 0 1,-1 0 0,1 0 0,0 0-1,0 0 1,-1 0 0,1 0-1,0 0 1,0-1 0,0 1-1,1 1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3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12 21050,'0'0'2785,"-9"-11"-3762,13 18-4481,5 3 144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2.3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5 13382,'0'0'7388,"-1"-1"-7259,1 1 1,-1-1 0,1 1 0,-1 0 0,0-1 0,0 1 0,1-1 0,-1 1 0,0 0 0,1 0 0,-1 0-1,0-1 1,0 1 0,0 0 0,1 0 0,-1 0 0,0 0 0,0 0 0,1 0 0,-1 0 0,0 1 0,-1-1 0,3 2-131,-1 1 0,1-1 0,-1 0 0,1 1 0,0-1-1,0 0 1,0 0 0,0 0 0,0 0 0,1 0 0,-1 0 0,0 0 0,1 0 0,0 0 0,-1 0 0,1-1 0,0 1 0,0-1 0,3 2 0,48 27 3,-36-22-7,97 47-57,51 28-973,-163-83 449,5 5 1578,-8-3-2787,-7-1-4852,-18-1-5425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3.9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0 21482,'0'0'1585,"12"25"-1417,-1-3-144,10 19 73,-2 1 0,24 79-1,-35-75-264,-1 0 0,-3 0 0,-1 66 0,-1-155 243,0-48-92,-3 86 18,1-1 0,0 0-1,-1 0 1,0 0 0,-1 0 0,1 0-1,-1 1 1,0-1 0,-1 0-1,1 1 1,-4-6 0,5 9-2,-1 1-1,1-1 1,0 0 0,-1 0-1,1 1 1,-1-1 0,1 1-1,-1-1 1,0 1 0,0-1-1,0 1 1,0 0 0,0 0 0,0 0-1,0 0 1,0 1 0,0-1-1,0 0 1,0 1 0,-1 0-1,1-1 1,0 1 0,0 0 0,0 0-1,-1 0 1,1 0 0,0 1-1,0-1 1,0 1 0,-1-1-1,1 1 1,0 0 0,0 0-1,0-1 1,0 2 0,0-1 0,0 0-1,0 0 1,1 1 0,-1-1-1,0 1 1,1-1 0,-1 1-1,-1 2 1,-3 2-3,1 1 0,0 0 1,0 0-1,1 0 0,0 1 0,0-1 0,0 1 0,1 0 0,1 0 0,-4 13 0,4-7 18,0 1-1,1 0 0,0-1 1,1 1-1,1 0 0,4 26 1,-4-40-29,0 1 1,0-1-1,0 1 0,0-1 1,0 0-1,0 1 1,0-1-1,1 0 0,-1 0 1,0 0-1,1 0 0,-1 0 1,1 0-1,-1 0 1,1 0-1,-1-1 0,1 1 1,0-1-1,-1 1 0,1-1 1,0 1-1,2-1 1,46 1-453,-34-1 323,-9 0-65,0-1 0,0 1 0,0-1 0,0 0 1,0-1-1,0 0 0,0 0 0,0 0 0,-1-1 1,12-6-1,25-18-4884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4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49 312 16183,'0'0'3909,"7"-17"-2775,5-13-841,1 1-1,1 1 1,28-42 0,-37 63-233,-1 0-1,0 0 1,0 0 0,0-1 0,-1 1-1,0-1 1,-1 0 0,0 0 0,0 0 0,-1 0-1,0 0 1,0-1 0,-1 1 0,-1-15-1,-19 22 51,13 1-109,0 1 1,1 0-1,-1 0 0,1 0 1,-1 1-1,1 0 1,-1 0-1,1 1 0,0-1 1,0 2-1,0-1 1,1 0-1,-1 1 0,1 0 1,0 1-1,0-1 1,0 1-1,0 0 0,1 0 1,0 0-1,0 1 1,0-1-1,1 1 1,0 0-1,0 0 0,0 0 1,1 1-1,0-1 1,0 0-1,1 1 0,0 0 1,0-1-1,0 1 1,1 0-1,0 9 0,0-8-8,0-1-8,0 0 0,0 1-1,1-1 1,0 0 0,0 1 0,2 7 0,-1-13-4,-1 1-1,0-1 0,1 1 0,-1-1 0,1 1 0,0-1 0,0 0 0,0 0 0,0 0 1,0 0-1,1 0 0,-1 0 0,0-1 0,1 1 0,0-1 0,-1 1 0,1-1 0,4 1 1,16 5-323,1-1 0,0-2 0,0 0 0,0-1 1,0-2-1,1 0 0,-1-2 0,0-1 1,46-8-1,-59 7 71,0 0 1,-1 0-1,1-1 0,-1 0 1,0-1-1,0 0 0,-1-1 1,15-11-1,-19 13 215,0 0 0,-1 0 0,0-1 1,0 1-1,0-1 0,-1 0 0,0 0 0,0 0 0,0 0 0,0-1 0,-1 1 1,0-1-1,0 0 0,0 0 0,-1 1 0,0-1 0,1-8 0,-1 2 437,-1 0-1,0-1 1,0 1-1,-1-1 0,-4-15 1,4 26-242,1-1 0,-1 0 0,0 1-1,0-1 1,0 1 0,0-1 0,-1 1 0,1 0 0,-1 0 0,1-1 0,-1 1 0,0 0 0,0 0 0,0 1 0,0-1 0,0 0 0,0 1 0,0-1 0,-1 1 0,1-1 0,-1 1 0,1 0-1,-1 0 1,1 0 0,-1 1 0,1-1 0,-1 1 0,0-1 0,1 1 0,-6 0 0,5 0-128,1 1 0,0-1-1,0 1 1,0-1 0,0 1 0,0 0-1,0 0 1,0 0 0,0 0 0,0 0-1,0 0 1,1 1 0,-1-1-1,1 1 1,-1-1 0,-1 3 0,-22 30-83,22-30 76,-7 12-175,1 1 0,0 0 1,1 0-1,1 1 0,1 0 0,1 0 1,0 1-1,1 0 0,1 0 0,1 0 1,0 32-1,12-53-1542,-6 0 1692,-1 0 0,1-1 0,-1 1 0,0-1 0,0 0 0,0 0 0,0 0 0,0-1 0,-1 1 0,0-1 0,1 1 0,-1-1 0,-1 0 0,1 0 1,2-7-1,1-6 344,-1 0 0,2-27 1,-1 9 1122,-5 36-1432,0-1 0,0 0 0,1 1 0,-1-1-1,0 0 1,0 1 0,0-1 0,0 0 0,0 0 0,1 1 0,-1-1 0,0 0 0,0 1-1,0-1 1,1 0 0,-1 0 0,0 0 0,0 1 0,1-1 0,-1 0 0,0 0 0,1 0 0,-1 1-1,0-1 1,1 0 0,-1 0 0,0 0 0,1 0 0,-1 0 0,0 0 0,1 0 0,-1 0-1,0 0 1,1 0 0,-1 0 0,0 0 0,1 0 0,-1 0 0,0 0 0,1 0 0,-1 0-1,0 0 1,1-1 0,-1 1 0,0 0 0,0 0 0,1 0 0,-1 0 0,0-1 0,0 1 0,1 0-1,-1 0 1,0-1 0,0 1 0,1 0 0,-1-1 0,0 1 0,0 0 0,0 0 0,0-1-1,1 1 1,-1 0 0,0-1 0,0 1 0,0 0 0,0-1 0,0 0 0,16 27-186,-16-24 215,21 30-171,0 0 0,38 41 0,-45-57-381,-5-3-2061,-8-5-2256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04.9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 13654,'0'0'7233,"25"13"-7065,80 41 59,-100-50-207,-1-1 1,1 1-1,-1-1 0,0 1 1,-1 0-1,1 1 0,-1-1 1,0 1-1,0-1 1,0 1-1,0 0 0,-1 0 1,0 0-1,0 0 0,0 1 1,-1-1-1,0 1 1,0-1-1,0 1 0,-1-1 1,0 1-1,0-1 0,0 1 1,-2 9-1,2 2-4,0-17-15,0 1 0,-1-1 0,1 0 0,0 1 0,0-1 0,0 0 0,0 1 0,0-1 0,0 0 0,0 1 0,0-1 0,0 0 0,0 1 0,1-1 0,-1 0 0,0 1 0,0-1 0,0 0 0,0 1 0,0-1 0,1 0 0,-1 0 0,0 1 0,0-1 0,0 0 0,1 0 0,-1 1 0,0-1 0,0 0 0,1 0 0,-1 0 0,0 1 0,1-1 0,-1 0 0,1 0 0,10-6 82,9-18 76,-1-9-138,2 1-1,2 1 1,1 2 0,37-37 0,-60 64-23,1 1-1,-1-1 1,0 1 0,1-1-1,0 1 1,-1 0 0,1 0 0,0 0-1,-1 0 1,1 0 0,0 0 0,0 1-1,0-1 1,0 1 0,0-1-1,0 1 1,0 0 0,0-1 0,0 1-1,0 0 1,0 0 0,0 1-1,0-1 1,0 0 0,0 1 0,0-1-1,0 1 1,0-1 0,0 1 0,0 0-1,-1 0 1,1 0 0,0 0-1,-1 0 1,1 0 0,2 3 0,3 4-21,-1 0 1,0 1-1,0-1 1,0 1 0,7 19-1,1-1 127,-2-5 29,1-1-1,25 29 1,-33-45-405,0 1-1,0-1 1,1 0 0,0 0-1,0 0 1,0-1 0,1 0-1,0 0 1,-1 0-1,1-1 1,1 0 0,8 2-1,15-1-5468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0.5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1 19577,'0'0'2767,"-21"21"-2637,4-5-79,7-8-30,1 0 0,0 1 0,0 0 1,1 1-1,0 0 0,0 0 0,1 0 0,0 1 0,1 1 1,1-1-1,0 1 0,0-1 0,1 2 0,-4 17 0,5-8 7,2 0 0,0 0 1,1 1-1,1-1 0,1 0 0,1 0 0,0 0 0,2 0 0,1 0 0,1-1 0,14 31 0,18 27 133,3-2 1,92 125 0,-101-159-622,74 70 0,-78-88-807,0-1-1,2-1 1,44 25 0,-66-43-6067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1.0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1 115 13158,'0'0'4069,"37"-2"-3699,116 2 244,-150 0-582,0 0-1,-1 0 1,1 0-1,0 1 1,0-1 0,0 1-1,-1 0 1,1 0-1,0 0 1,-1 0-1,1 0 1,-1 0 0,1 1-1,-1-1 1,0 1-1,1 0 1,-1-1 0,0 1-1,0 0 1,0 1-1,-1-1 1,1 0-1,3 5 1,-4-2 23,0-1 1,0 1-1,0 0 0,0 0 0,-1-1 1,0 1-1,1 0 0,-2 0 0,0 6 1,0 4 10,1-7-48,1-3 6,-1 1 0,1 0 0,-1 0 0,0-1 0,-1 1-1,0 0 1,0 0 0,0-1 0,0 1 0,-1-1 0,0 1 0,0-1-1,-1 0 1,1 1 0,-1-1 0,0-1 0,-7 9 0,-26 27 216,33-39-39,4-8-172,5-9-142,33-34-543,-25 35 546,-2-1 1,14-22 0,-8 7-107,33-65-1770,-46 86 2337,-1 0-1,0-1 1,-1 1 0,0-1-1,-1 0 1,0 0-1,0-15 1,-2 24 692,-1 51-722,-1-26-225,2-1 0,0 1 0,7 41 0,-5-58-105,-1 0 0,1 1-1,0-1 1,0 0 0,1-1 0,0 1 0,0 0 0,0-1 0,1 1-1,0-1 1,0 0 0,0 0 0,1-1 0,-1 1 0,1-1-1,0 0 1,0 0 0,7 3 0,-2-3-417,-1 0 0,1 0 0,0-1 0,-1 0 0,22 3 0,-3-5-2485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1.5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7 151 14182,'0'0'6590,"-1"0"-6566,1 0 0,0 0 0,0 0 0,0 0 1,0 0-1,-1 0 0,1 0 0,0 0 0,0 0 0,0 0 0,-1 0 0,1 0 0,0 0 0,0 0 0,0 0 0,-1 0 0,1 0 0,0 0 1,0-1-1,0 1 0,0 0 0,-1 0 0,1 0 0,0 0 0,0 0 0,0 0 0,0-1 0,0 1 0,0 0 0,-1 0 0,1 0 0,0 0 0,0-1 1,0 1-1,0 0 0,0 0 0,0 0 0,0-1 0,0 1 0,0 0 0,0 0 0,0 0 0,0-1 0,0 1 0,48-13-1,0 3 0,98-9 0,-45 7-142,40-12-3307,-140 24 3284,0 0-1,0 0 1,0-1 0,0 1 0,0 0-1,0-1 1,0 1 0,0-1-1,0 0 1,0 1 0,-1-1-1,1 1 1,0-1 0,0 0-1,-1 0 1,1 0 0,0 1-1,-1-1 1,1 0 0,-1 0-1,1 0 1,-1 0 0,1 0-1,-1 0 1,0 0 0,0 0 0,1-1-1,-1-1 248,0 1 0,0 0 0,0-1 0,0 1 0,-1 0 0,1-1-1,-1 1 1,1 0 0,-1 0 0,-2-5 0,-12-11 3077,15 18-3139,-1 0 1,1 0 0,0 0 0,-1 0-1,1 0 1,-1 0 0,1 0-1,0 1 1,-1-1 0,1 0 0,-1 0-1,1 0 1,0 0 0,-1 1-1,1-1 1,0 0 0,-1 1 0,1-1-1,0 0 1,0 0 0,-1 1-1,1-1 1,0 0 0,0 1 0,-1-1-1,1 0 1,0 1 0,0-1 0,0 1-1,0-1 1,0 0 0,0 1-1,-1-1 1,1 1 0,0-1 0,0 0-1,0 1 1,0-1 0,0 1-1,1-1 1,-1 1 0,0-1 0,0 0-1,0 1 1,0-1 0,0 0 0,1 1-1,-1 26-1463,0-10-3168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1.9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1 17576,'0'0'2097,"-49"102"-2001,32-78-96,8-4-1409,5-5-2993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2.2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20794,'0'0'1256,"11"14"-1173,-3-4-78,5 5-4,-1 1 0,-1 0 0,0 1 0,-1 0 0,9 23-1,-18-38-110,-1 0 0,0 0-1,1 0 1,0 0-1,-1 0 1,1-1 0,0 1-1,0 0 1,0 0-1,0 0 1,0-1 0,1 1-1,-1-1 1,0 1-1,1-1 1,-1 1 0,1-1-1,0 0 1,-1 0-1,1 1 1,0-1 0,0-1-1,0 1 1,0 0-1,0 0 1,0-1 0,0 1-1,0-1 1,0 1-1,0-1 1,0 0 0,0 0-1,0 0 1,0 0-1,0 0 1,0-1-1,0 1 1,0 0 0,0-1-1,0 0 1,0 1-1,0-1 1,0 0 0,-1 0-1,1 0 1,2-2-1,10-7-180,-1 0-1,0-2 0,0 1 0,-1-1 0,-1-1 1,12-17-1,-6 9 614,-13 84 2196,-1-34-1561,0 0-510,0 0-1,-2 0 1,-2 0 0,-3 30-1,3-52-419,0 0-1,0-1 1,-1 0 0,0 1-1,0-1 1,0 0-1,-1 0 1,0 0 0,0 0-1,-1 0 1,1-1-1,-1 0 1,0 0 0,-1 0-1,1 0 1,-1 0-1,0-1 1,0 0 0,-1 0-1,1 0 1,-1-1-1,0 0 1,-10 4 0,15-6-97,0-1 0,0 1 1,0-1-1,0 0 0,0 1 1,0-1-1,0 0 0,0 0 1,0 0-1,0 0 1,0 0-1,0 0 0,0 0 1,0 0-1,0 0 0,0 0 1,0 0-1,0-1 0,0 1 1,0-1-1,0 1 0,0-1 1,0 1-1,0-1 1,0 1-1,0-1 0,0 0 1,1 1-1,-1-1 0,0 0 1,1 0-1,-1 1 0,0-1 1,1 0-1,-1 0 1,1 0-1,-1 0 0,0-2 1,-4-19-4902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2.7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12 158 15335,'0'0'6558,"-11"-4"-6113,11 4-446,0 0 0,1 0 0,-1-1-1,0 1 1,0 0 0,0 0 0,0 0-1,0 0 1,0 0 0,0 0 0,0 0 0,1 0-1,-1-1 1,0 1 0,0 0 0,0 0 0,0 0-1,0 0 1,0 0 0,0 0 0,0-1 0,0 1-1,0 0 1,0 0 0,0 0 0,0 0-1,0 0 1,0-1 0,0 1 0,0 0 0,0 0-1,0 0 1,0 0 0,0 0 0,0 0 0,0-1-1,0 1 1,0 0 0,-1 0 0,1 0 0,0 0-1,0 0 1,0 0 0,0 0 0,0 0-1,0-1 1,0 1 0,0 0 0,-1 0 0,1 0-1,0 0 1,0 0 0,0 0 0,0 0 0,155-17 2,-93 13-719,-1-3 0,1-3 0,84-25 0,-144 35 590,0-1 0,0 0 0,0 0-1,0 1 1,0-1 0,-1-1 0,1 1 0,0 0 0,-1 0 0,1 0-1,0-1 1,1-2 0,-3 4 67,1-1 0,-1 0 0,0 1 0,1-1 0,-1 0 0,0 0 0,1 1 0,-1-1 0,0 0 0,0 0 0,0 0 0,0 1 0,0-1 0,0 0 0,0 0 0,0 0 0,0 1 0,0-1 0,0 0 0,-1 0 0,1-1 0,-2 0 109,1 0 0,-1 0 0,1 0 1,-1 0-1,1 1 0,-1-1 0,0 0 1,0 1-1,0-1 0,0 1 0,0 0 1,0-1-1,0 1 0,0 0 0,-1 0 1,1 1-1,-4-2 0,-49-11 2954,53 12-2053,4 1-985,0 0 5,-1 0 0,1 1 0,0-1 0,-1 0 0,1 0 0,-1 1 0,1-1 0,0 1 0,-1 0 0,1-1 0,-1 1 0,0 0 0,1 0 0,1 1 0,-1 2 73,1 0 1,-1 1-1,0-1 1,0 1-1,0-1 1,-1 1-1,1 0 1,0 7-1,-1 16-984,-10-9-3629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3.1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19465,'0'0'1595,"26"25"-1237,-8-9-320,17 15 125,-2 2 0,0 2 1,46 64-1,-57-64-111,-1 0 1,-2 2-1,-1 0 1,-2 1-1,-2 1 1,-2 0 0,-1 1-1,-2 0 1,-1 0-1,-2 1 1,-3 0-1,-2 80 1,-2-98-59,-2 0-1,0 0 1,-2 0 0,0-1 0,-2 0 0,0 0 0,-2 0-1,0-1 1,-1-1 0,-1 1 0,-1-1 0,-1-1-1,-1-1 1,0 0 0,-1 0 0,-1-1 0,-1-2 0,-28 22-1,44-36-526,3-8-3344,13-15-4334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2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1 12550,'0'0'8220,"0"3"-7874,-2 14-282,-1 0 0,-1 1 0,0-2 0,-2 1 0,0 0 0,0-1 0,-18 30 0,-12 32 83,31-64-124,-1 1-1,0-1 1,0 0-1,-2-1 1,0 0-1,-11 15 1,16-26-15,2-1-30,14-8-2053,19-9-1676,10-5-3810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3.4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19353,'0'0'2945,"101"0"-3073,-44 0 64,-4 0-64,-9 0-1345,-22 0-1424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3.7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28 17112,'0'0'3185,"232"-27"-8883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4.5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18 163 13382,'0'0'8068,"-1"0"-7985,0 0 0,0 0 0,0-1 0,0 1 0,0-1 0,0 1 0,0-1 0,0 1 0,0-1 0,1 1 0,-1-1 0,0 0 0,0 1 0,0-1 0,1 0 0,-1 0 0,0 0 0,0-1 0,0-3-13,1 0 0,0 1 0,1-1 0,-1 0 1,1 0-1,0 1 0,0-1 0,3-8 1,-2 10-73,0 1 0,0-1 0,0 1 0,0 0 0,0 0 1,1 0-1,-1 0 0,1 0 0,-1 1 0,1-1 1,0 1-1,0 0 0,-1-1 0,1 1 0,3 0 0,21-8-12,0 1-1,0 2 0,51-6 1,-68 11-22,1 0 1,0 0 0,-1 1-1,1 1 1,0 0 0,-1 0 0,1 1-1,-1 1 1,0 0 0,1 0-1,-1 1 1,17 8 0,-23-8 2,1 0-1,-1 0 1,0 0 0,0 0 0,-1 0-1,1 1 1,-1 0 0,0-1 0,0 1 0,0 0-1,-1 1 1,0-1 0,0 0 0,0 1-1,-1-1 1,1 1 0,-1 0 0,-1-1-1,1 1 1,-1 6 0,0-6 11,0 1 0,0-1 1,-1 1-1,0-1 0,0 1 1,-1-1-1,0 0 0,0 1 0,0-1 1,-1 0-1,0 0 0,0 0 1,0-1-1,-1 1 0,0-1 0,-7 8 1,-93 75-86,103-88 134,1-16 42,1 12-79,0 0-1,0 0 0,0 0 1,0 0-1,1 0 1,-1 0-1,1 1 1,0-1-1,1 1 0,-1-1 1,0 1-1,1-1 1,0 1-1,0 0 1,5-4-1,62-49-170,-28 24 94,-15 8-38,38-44 1,-57 58 160,0 0 1,0 0-1,-2-1 1,1 0-1,-1-1 1,-1 1-1,0-1 1,4-14 0,-28 56 843,12-22-869,1 0-1,1 0 1,-1 1 0,-6 16-1,9-11 12,0 0-1,1 0 1,0 0-1,2 1 0,0 18 1,0-18-17,0-12-5,0 1 0,1-1-1,-1 1 1,1-1 0,0 1 0,-1-1 0,2 0 0,-1 1 0,0-1-1,1 0 1,-1 0 0,1 0 0,0 0 0,0 0 0,0 0 0,1-1 0,-1 1-1,4 2 1,1 0-16,-1 0-1,1-1 0,0 0 1,0 0-1,0-1 0,1 0 1,13 4-1,4-1-418,0-2 0,0 0 0,0-1 0,27-2 0,-3-2-3046,-16-4-3082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5.0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17 199 14695,'0'0'6709,"-16"-6"-5001,101 2-1737,118-21 0,-133 15-191,-28 4-38,-16 4-340,0-2 1,0-1-1,43-14 0,-68 18 540,1 1 0,-1-1 0,1 0 0,-1 1 0,1-1 0,-1 0 0,0 0 0,1 0 0,-1 0 0,0 0 0,0 0 0,0-1 0,0 1 0,0 0 0,0-1 0,0 1 0,0 0 0,0-1 0,-1 1 0,1-1 0,-1 0 0,1 1 0,-1-1 0,1 1 0,-1-1 0,0 0 0,0 1-1,0-1 1,0 1 0,0-1 0,0 0 0,0 1 0,-1-1 0,1 1 0,-1-1 0,1 0 0,-1 1 0,1-1 0,-1 1 0,0-1 0,0 1 0,0 0 0,0-1 0,0 1 0,0 0 0,0 0 0,0 0 0,0-1 0,0 1 0,-1 0 0,1 1 0,-1-1 0,1 0 0,0 0 0,-3 0 0,-20-10 1187,18 10-802,1-1-1,-1-1 1,1 1 0,0-1 0,0 0-1,0 0 1,0 0 0,1-1 0,-5-4-1,9 8-314,0 0 0,0 0-1,0 0 1,0 0 0,0 0-1,0 0 1,0 0-1,0 0 1,1 0 0,-1 0-1,0 0 1,0 0 0,0 0-1,0 0 1,0 0-1,0 0 1,0 0 0,0 0-1,0 0 1,0 0 0,1 0-1,-1 0 1,0 0-1,0-1 1,0 1 0,0 0-1,0 0 1,0 0 0,0 0-1,0 0 1,0 0-1,0 0 1,0 0 0,0 0-1,0 0 1,0-1 0,0 1-1,0 0 1,0 0-1,0 0 1,0 0 0,0 0-1,0 0 1,0 0 0,0 0-1,0 0 1,0-1-1,0 1 1,0 0 0,0 0-1,0 0 1,0 0 0,0 0-1,0 0 1,0 0-1,0 0 1,0 0 0,0 0-1,0 0 1,0-1 0,-1 1-1,1 0 1,0 0-1,0 0 1,0 0 0,0 0-1,0 0 1,0 0 0,0 0-1,10 1-112,-1 1 84,-1 0 1,0 0 0,0 1-1,0 0 1,-1 0 0,1 1-1,-1 0 1,12 8 0,-16-10 18,0 1 0,1 0 0,-1 0 0,0 0 0,-1 0 0,1 0 0,0 1 0,-1-1 0,0 1 0,0-1 0,0 1 0,0 0 0,-1 0 0,1 0 0,-1 0 0,0 0 0,0 0 0,-1 1 0,1 6 0,-2 6-19,1-13-201,-1 1-1,1-1 0,0 1 1,0-1-1,0 1 0,1-1 1,-1 1-1,3 4 0,4-4-3070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5.4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23 15687,'0'0'4146,"40"7"-4130,8-7 176,13 0-64,5-3-48,-4-3-80,3-4-208,-21 0-3153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5.7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20745,'0'0'1716,"14"12"-1647,43 41-34,-52-47-15,1 1 0,-2 0-1,1 1 1,-1-1 0,4 9 0,-7-13-209,1 0 0,-1 0 1,0 0-1,1-1 0,0 1 1,0 0-1,0-1 0,0 1 1,0-1-1,0 1 0,4 1 1,-4-3 111,0-1 1,0 1 0,0-1 0,0 0 0,0 1 0,1-1 0,-1 0 0,0-1-1,0 1 1,0 0 0,1 0 0,-1-1 0,0 1 0,0-1 0,0 0-1,0 0 1,0 0 0,0 0 0,0 0 0,0 0 0,2-2 0,99-68-2320,-102 71 2412,-1-1 0,1 1 0,0 0 1,0-1-1,0 1 0,0 0 0,-1 0 0,1-1 1,0 1-1,0 0 0,0 0 0,0 0 1,0 0-1,-1 0 0,1 0 0,0 0 0,0 1 1,0-1-1,0 0 0,0 0 0,-1 1 0,1-1 1,0 0-1,0 1 0,0-1 0,-1 1 0,1-1 1,0 1-1,-1-1 0,1 1 0,0 0 0,-1-1 1,1 1-1,-1 0 0,1 0 0,-1-1 0,1 1 1,-1 0-1,0 0 0,1-1 0,-1 3 0,10 36 501,-10-35-423,4 24 706,-2 0 0,-1 56-1,-2-74-711,0-1 0,0 1 0,-1-1-1,0 1 1,-1-1 0,0 0 0,0 1-1,-1-2 1,0 1 0,-1 0 0,-11 15-1,6-12 25,0 0 1,-1-1-1,-19 15 0,26-23-124,0 0 1,-1 0-1,1-1 1,0 1-1,-1-1 0,0 0 1,1 0-1,-1-1 1,0 0-1,0 1 0,0-2 1,0 1-1,0 0 1,-9-1-1,13 0-67,1-1 0,-1 1 1,0 0-1,1 0 0,-1 0 0,1 0 0,-1-1 1,0 1-1,1 0 0,-1-1 0,1 1 0,-1 0 0,1-1 1,-1 1-1,1-1 0,-1 1 0,1 0 0,0-1 1,-1 1-1,1-1 0,0 0 0,-1 1 0,1-1 1,0 1-1,-1-1 0,1 1 0,0-1 0,0 0 0,0 1 1,0-1-1,0 1 0,0-1 0,0 0 0,0 0 1,-1-15-2908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6.2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1 111 15719,'0'0'5195,"7"0"-5137,75 1-70,-41 1-178,1-1 1,-1-2-1,0-2 1,0-2-1,51-12 0,-90 16 90,0 0-1,0 0 1,1 0-1,-1 0 1,0 0-1,0 0 1,0 0 0,0-1-1,-1 1 1,1-1-1,0 1 1,-1-1-1,1 0 1,-1 1-1,1-1 1,-1 0-1,0 0 1,0 0-1,0 0 1,0 0-1,0-1 1,0 1-1,0 0 1,0-3-1,-1 3 234,0 1 0,0-1 0,0 0 1,0 0-1,0 0 0,0 0 0,-1 1 0,1-1 0,0 0 0,-1 0 0,0 1 0,1-1 0,-1 0 0,0 1 1,0-1-1,0 0 0,0 1 0,0-1 0,0 1 0,-1 0 0,1-1 0,0 1 0,-1 0 0,1 0 0,-1 0 0,1 0 1,-1 0-1,-2-1 0,6 8-69,0-1 0,-1 1 0,0 0 0,0 0 0,0 0 0,-1 0 0,1 0 0,-2 0 0,1 0 0,-1 0 0,1 0 0,-2 0 0,1 0 0,-4 8 0,1-9-475,0-1 0,-1 0 1,1-1-1,-1 1 0,0-1 0,0 0 0,0 0 0,-7 2 0,-14 5-5375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6.7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223 1 11941,'0'0'4416,"-32"2"-4115,-1 0-58,1 1 0,-36 8 0,65-10-200,0 0 0,1 0 0,-1 0 0,0 1 1,0-1-1,0 0 0,1 1 0,-1 0 1,1 0-1,0 0 0,-1 0 0,1 0 0,0 0 1,0 0-1,0 1 0,0-1 0,1 1 1,-1 0-1,1-1 0,-2 6 0,0-1 87,2 1 0,-1-1-1,1 1 1,0-1 0,1 16 0,0-7 121,0 296 2000,3-286-2196,0 0 0,2-1 0,1 1 1,1-1-1,1 0 0,1 0 0,1-1 0,2-1 0,0 0 0,1 0 0,1-1 0,1-1 0,1 0 0,32 31 0,-12-18-365,1-2-1,1-2 0,2-2 1,1-1-1,1-2 0,1-2 0,47 18 1,83 25-4463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7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15383,'0'0'5845,"33"17"-5698,-10-6-128,19 9 98,-1 3 0,-1 1-1,-1 2 1,37 32 0,-47-32-80,-1 1 0,-1 1 0,-1 2 0,-2 0 0,-1 2 0,-2 1 0,-1 0 0,-1 1 0,-2 2 0,-2-1 0,-1 2-1,-2 0 1,-1 0 0,-2 1 0,-2 1 0,-1-1 0,-2 1 0,-2 0 0,-5 73 0,1-91-68,-2-1 0,-1 0 0,0 0 0,-1-1-1,-2 0 1,0 0 0,0 0 0,-2-1 0,0 0 0,-2-1 0,-25 31-1,15-24-75,-1-1 0,-1-1 0,0-1 0,-2-1 0,-1-1 0,-51 27 0,65-39-169,-1-1 1,-1 0-1,1 0 1,-1-2-1,0 0 1,-25 3-1,-7-5-3558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7.6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44 15335,'0'0'7411,"13"-6"-7395,22-2-16,0 3 32,27-3 0,3 2-16,6 0-16,-6 2-16,-16 4-208,-6 0-1040,-16 0-1489,-19 0-1682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2:53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62 8836,'0'0'13446,"-9"-26"-12982,9 25-461,0 0 0,0-1 0,0 1 0,0 0 0,0 0-1,0-1 1,1 1 0,-1 0 0,0 0 0,1-1 0,-1 1 0,1 0-1,-1 0 1,1 0 0,0 0 0,-1 0 0,1 0 0,0 0-1,0 0 1,0 0 0,0 0 0,0 0 0,0 0 0,0 1 0,0-1-1,0 0 1,1 0 0,38-4-8,-39 5 0,0 1 0,0-1 0,0 0 0,0 1 0,0-1 1,0 1-1,0 0 0,-1-1 0,1 1 0,0 0 0,0-1 0,-1 1 0,1 0 0,0 0 0,-1 0 0,1 0 0,-1 0 1,1-1-1,-1 1 0,1 0 0,-1 0 0,0 0 0,1 0 0,-1 1 0,0-1 0,0 0 0,0 0 0,0 0 0,0 0 0,0 1 1,1 44-57,-1-35 55,-1-4 6,1 1 0,-1-1 1,0 0-1,0 0 0,-1 0 0,0 0 0,0 0 0,-1 0 0,0 0 0,0-1 0,0 1 0,-1-1 0,-5 6 0,-6 7 13,-1-2 0,-34 29 0,30-28-5,20-17-42,10-2 31,181-31 98,-31 4-1049,-244 32-5782,35 6-326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8.0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 3137,'0'0'19124,"-3"3"-19009,1 1-109,0 0-1,0 0 1,0 1 0,1-1 0,-1 1 0,1-1 0,0 1 0,1 0 0,-1-1 0,1 9 0,2 60 198,-1-32-95,-2 38 24,3 91-287,-2-167-124,1 1 0,-1-1 0,1 0-1,0 1 1,0-1 0,0 0 0,0 0 0,0 0-1,1 0 1,2 4 0,4 2-3276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8.7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 0 19337,'0'0'3980,"-8"15"-3742,-3 3-220,1 1 1,1 0 0,1 0-1,1 1 1,0 0 0,-5 31 0,4 24 145,3 0 1,10 136-1,-2-181-135,1 0 0,1 0 0,1-1 0,2 0 0,1 0 0,1 0 0,2-2 0,1 1 0,1-1 0,1-1 0,1-1 1,27 34-1,-29-43-302,1-1 1,0 0 0,1-1-1,0 0 1,1-1 0,0-1-1,1-1 1,1 0 0,0-2-1,0 0 1,1-1 0,0-1-1,0-1 1,0 0 0,1-2-1,0 0 1,0-2 0,26 1-1,-9-3-4542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9.2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28 14727,'0'0'3313,"35"17"-2374,11 5-524,49 34 0,-92-54-386,0 1 0,0-1 0,-1 0 1,1 1-1,0-1 0,-1 1 0,0 0 0,1 0 0,-1 0 0,0 0 0,-1 0 0,1 1 1,0-1-1,-1 0 0,0 1 0,0-1 0,0 1 0,0-1 0,-1 1 0,1 0 1,-1-1-1,0 1 0,0 0 0,0-1 0,0 1 0,-1 0 0,0-1 0,-1 4 0,0 8 47,2-9-55,-1-1 0,0 1 0,-1-1-1,0 1 1,0-1 0,0 0-1,0 0 1,-1 0 0,1 0 0,-1 0-1,-1 0 1,1-1 0,-1 1-1,-4 3 1,-5 4 15,0-1 0,-1 0-1,-17 10 1,31-21-35,0 1 0,-1-1 0,1 0 0,0 1 0,-1-1-1,1 0 1,0 1 0,-1-1 0,1 0 0,0 1 0,-1-1 0,1 0 0,-1 1 0,1-1 0,0 0-1,-1 0 1,1 0 0,-1 1 0,1-1 0,-1 0 0,1 0 0,-1 0 0,1 0 0,-1 0 0,1 0-1,-1 0 1,1 0 0,-1 0 0,1 0 0,-1 0 0,1 0 0,-1-1 0,1 1 0,-1 0 0,1 0-1,0 0 1,-1-1 0,1 1 0,-1 0 0,1 0 0,0-1 0,-1 1 0,1 0 0,-1-1 0,1 1-1,0-1 1,0 1 0,-1 0 0,1-1 0,0 1 0,0-1 0,-1 1 0,1-1 0,0 1 0,0 0-1,0-1 1,0 1 0,0-1 0,0 1 0,0-1 0,0 0 0,5-32-302,1 19 86,1 0 1,1 1-1,0 0 1,1 0-1,0 1 1,1 0-1,22-21 1,19-25-976,-47 53 1126,43-62-1774,-44 61 2038,1 0 0,-1 0 0,-1-1 0,1 1-1,-1 0 1,0-1 0,0 0 0,-1 1 0,2-13 3030,-3 35-2971,0 194 789,1-204-1038,0-1 0,0 1 0,0 0 0,1-1 0,-1 1 0,1-1 0,1 0 0,-1 1 0,1-1 0,0 0 0,0 0 0,0-1 0,1 1 0,0-1 0,0 0 0,0 0 0,0 0 0,0 0 0,1-1 0,0 1 0,0-1 0,0 0 0,0-1 0,0 1 0,0-1 0,1 0 0,7 1 0,1 1-542,1-1-1,-1 0 0,1-1 0,0 0 0,0-2 1,0 0-1,0 0 0,0-1 0,21-5 1,2-11-6546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19.7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0 164 15063,'0'0'6555,"1"-3"-6532,15 0-35,270-5 236,-223 3-719,-1-3 1,94-24-1,-152 31 319,1 0 0,-1-1 0,1 0 0,-1 1 0,0-1 0,0-1 0,0 1 0,0-1 0,5-3 0,-8 4 163,1 0 1,-1 1 0,0-1-1,1 0 1,-1 0-1,0 1 1,0-1 0,-1 0-1,1 0 1,0 0 0,0 0-1,-1-1 1,0 1-1,1 0 1,-1 0 0,0 0-1,0 0 1,0 0 0,0 0-1,0-1 1,-1-2-1,-1 3 177,1-1-1,-1 1 1,0-1-1,0 1 0,0 0 1,0 0-1,0 0 0,-1 0 1,1 0-1,-1 0 1,1 1-1,-1-1 0,0 1 1,1 0-1,-1-1 0,0 1 1,0 1-1,0-1 1,0 0-1,-5 0 0,10 19-336,28 28 141,-26-42 33,0 0 1,-1 1-1,1 0 0,-1 0 1,0 0-1,0 0 1,-1 0-1,0 0 1,1 1-1,-2-1 1,1 1-1,-1 0 0,0-1 1,1 8-1,-2-8-158,0 0 0,0 0 1,-1 0-1,0 0 0,1 0 0,-2-1 0,1 1 0,0 0 0,-1-1 0,0 1 1,0-1-1,0 0 0,-1 1 0,0-1 0,1 0 0,-1-1 0,-1 1 1,1 0-1,-7 5 0,-1 6-2874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20.0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 16968,'0'0'3361,"250"8"-3297,-189-8-64,-4-4-1568,-9-8-2466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20.4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19657,'0'0'2134,"19"14"-2059,59 47 2,-74-57-64,0 1-1,0-1 0,-1 1 0,1-1 1,-1 1-1,0 0 0,0 0 1,-1 0-1,0 1 0,4 9 0,-6-13-109,0 0-1,0 0 1,1 0-1,-1 0 1,1-1-1,0 1 1,0 0 0,-1 0-1,1-1 1,0 1-1,0 0 1,0-1-1,1 1 1,-1-1-1,0 1 1,1-1-1,-1 0 1,1 0-1,-1 1 1,1-1-1,-1 0 1,1 0 0,0 0-1,0-1 1,-1 1-1,1 0 1,0-1-1,0 1 1,0-1-1,3 1 1,3-1-455,0 0 0,0 0 0,0-1 1,0 1-1,0-2 0,0 1 0,0-1 1,-1-1-1,1 1 0,8-5 0,0-2 778,0 0 0,-1-1 1,19-17-1,-33 27-85,-1-1 0,1 1 1,-1-1-1,1 1 0,-1 0 0,0-1 1,1 1-1,-1 0 0,1-1 1,-1 1-1,1 0 0,0 0 1,-1-1-1,1 1 0,-1 0 0,1 0 1,-1 0-1,1 0 0,0 0 1,-1 0-1,1 0 0,-1 0 1,1 0-1,-1 0 0,1 0 0,0 0 1,-1 0-1,1 1 0,-1-1 1,1 0-1,-1 0 0,1 1 0,-1-1 1,1 0-1,-1 1 0,1-1 1,-1 0-1,1 1 0,10 21-278,-10-17 468,8 21 26,-2 0 0,-1 0 0,-1 1 0,-1 0 0,-1 0 0,-2 42 0,-1-66-349,0 0-1,0 0 0,0 0 0,-1 1 1,0-1-1,1 0 0,-1 0 0,0 0 0,-1 0 1,1-1-1,0 1 0,-1 0 0,0 0 1,1-1-1,-1 1 0,0-1 0,0 0 0,-4 4 1,1-2 10,-1-1 0,1 1 1,-1-1-1,1 0 1,-1 0-1,0-1 0,0 0 1,-11 3-1,-10 0 19,-1-2 0,1 0-1,-39-2 1,53-2-54,3 2-72,-16-4-194,25 2 126,1 1 0,-1-1 0,0 0 0,0 1 0,1-1 0,-1 0 0,1 0 0,-1 1-1,0-1 1,1 0 0,0 0 0,-1 0 0,1 0 0,-1 0 0,1 0 0,0 0 0,0 0 0,0 0 0,-1 0 0,1 0 0,0 0 0,0 0 0,0 0 0,1-1 0,-1-14-7028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20.9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5 146 9140,'0'0'10349,"-4"0"-10077,226-18 2068,-222 18-2340,252-44-211,-250 43 182,1 1 1,-1-1-1,0 0 1,0 0-1,1 1 1,-1-1-1,0-1 0,0 1 1,0 0-1,0 0 1,0-1-1,-1 1 0,1-1 1,2-2-1,-3 3 15,-1 0 1,1 0-1,-1 0 0,0 0 0,1 0 1,-1 0-1,0 0 0,0 0 0,0 0 0,0 0 1,0 0-1,0 0 0,0 0 0,0 0 1,0 0-1,0 0 0,-1 0 0,1 1 0,0-1 1,-1 0-1,1 0 0,0 0 0,-1-1 1,-3-2 81,1-1 1,-1 1 0,1 0-1,-1 0 1,0 0 0,-1 0-1,1 1 1,-10-6 0,17 12-79,-1-1 1,-1 1 0,1 0 0,0 0 0,0 0-1,-1 0 1,0 0 0,0 0 0,0 0 0,0 0-1,0 0 1,0 0 0,0 5 0,-1-5-35,1-1 0,-1 1 0,0 0 1,1 0-1,-1-1 0,0 1 0,-1 0 1,1-1-1,0 1 0,-1 0 0,0-1 0,1 1 1,-1 0-1,0-1 0,-1 1 0,1-1 0,0 0 1,-1 1-1,1-1 0,-3 3 0,-11 6-1394,5-2-1673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21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229 0 18168,'0'0'4672,"3"8"-4581,8 10-93,1 1 1,1-2 0,29 33-1,12 16 64,-34-39-20,0 0 1,-2 2 0,-1 0-1,-2 1 1,-1 1 0,-1 0-1,-1 1 1,-2 1 0,-1-1-1,7 62 1,-13-61-31,-2 0 0,-1-1 1,-7 59-1,4-76-22,0-1-1,-2 1 1,1-1 0,-2 0 0,0 0-1,0 0 1,-2-1 0,1 0 0,-2 0-1,-13 16 1,-8 3-487,-2-2 1,0 0-1,-2-3 0,-2 0 1,-73 41-1,-63 21-5012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9:23.1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2190 13894,'0'0'7374,"-5"-4"-6792,-16-12-152,16 9 567,16 8-876,-11-1-135,43 14 22,-1 1 0,-1 2 0,0 2 0,55 35 0,-76-43-8,183 111 85,53 30-109,-256-152 42,0 0-1,0 0 1,0 0-1,1 0 0,-1 0 1,0 0-1,0 0 0,0 0 1,1 0-1,-1 0 1,0 0-1,0 0 0,1 0 1,-1 0-1,0 0 0,0 0 1,1 0-1,-1 0 1,0 0-1,0 0 0,0 0 1,1 0-1,-1 0 0,0 0 1,0 0-1,0-1 1,1 1-1,-1 0 0,0 0 1,0 0-1,0 0 1,0-1-1,1 1 0,-1 0 1,0 0-1,0 0 0,0 0 1,0-1-1,0 1 1,0 0-1,0 0 0,1-1 1,1-15 373,-4-22-129,2 37-251,-10-62 15,-3 0 0,-42-116 0,30 100-54,-46-117-216,-102-200 0,105 232 231,61 141 22,0 0 1,2 0-1,1-1 0,0 1 1,1-33-1,7-267-17,-6 288 28,-1-1-1,-14-55 1,10 56-9,1 0 1,-3-57-1,9 89-9,-1-1 0,0 1 0,1-1 0,-1 1 0,-1 0 0,1-1 0,0 1 0,-1 0-1,0 0 1,-2-3 0,-11-28 1,13 22 1,-1 0 0,0 0-1,-1 0 1,-10-22 0,13 31 28,1 2-56,18 1-246,1211-17 292,-1088 11-20,1734-85 135,-1094 50-158,256-19-54,399-38-46,-469 37-60,-577 45-547,-399 16 264,0 2 0,1-1 0,-1 1 0,0 0 0,-15 7 0,-17 4-3270,-21 1-6412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16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 10245,'0'0'9834,"2"-1"-9522,0 1 0,0-1 1,0 1-1,1 0 0,-1 0 1,0 0-1,0 0 0,0 0 1,0 0-1,0 1 1,3 0-1,-1 9-319,0-1-1,0 2 1,-1-1 0,0 0-1,-1 1 1,0-1 0,1 18-1,-2 86 64,-2-63-101,1-4 22,2-25 9,-2 1 0,0-1 1,-2 1-1,-1-1 0,0 0 0,-9 30 0,7-30-2,0 1 1,1 0 0,2 0-1,0 0 1,2 1-1,3 33 1,-1 9-13,-2 1446 180,-2-1469-149,-2-1-1,-10 44 1,6-44 0,3 0-1,-2 44 1,7-17 21,0-49-392,0-51-854,0-20-4039,0-15-7889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8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14471,'0'0'3996,"0"7"-3702,0 19-164,2 1 1,0 0 0,2 0-1,7 26 1,-11-51-187,1 0-1,0 0 1,-1-1-1,1 1 1,0 0 0,0 0-1,0-1 1,0 1-1,0 0 1,0-1-1,1 1 1,-1-1-1,0 0 1,1 1 0,-1-1-1,1 0 1,0 0-1,2 2 1,-3-15-10106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02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49 9108,'0'0'9642,"-27"-9"-6891,28 11-2743,-1 0 1,-1 0-1,1 0 1,0 0-1,0 0 1,-1 0-1,1 0 1,-1 0 0,0 0-1,1-1 1,-1 1-1,0 0 1,0 0-1,0-1 1,-2 4 0,2-5-6,0 1 0,0-1 0,0 0 0,0 1 1,0-1-1,0 0 0,0 1 0,0-1 1,1 0-1,-1 0 0,0 0 0,0 0 1,0 0-1,0 0 0,0 0 0,0 0 1,0 0-1,0 0 0,0-1 0,0 1 0,0 0 1,0-1-1,0 1 0,0-1 0,0 1 1,0-1-1,1 1 0,-1-1 0,0 0 1,0 1-1,1-1 0,-1 0 0,0 0 0,1 1 1,-2-3-1,1 2-12,0 0-1,0 0 1,0 0-1,0 0 1,0 0 0,0-1-1,0 1 1,0 0 0,1 0-1,-1-1 1,1 1-1,-1-1 1,0 1 0,1-1-1,0 1 1,-1-1-1,1 1 1,0-1 0,0 1-1,0-1 1,0 1 0,0-1-1,0 1 1,1-1-1,-1 1 1,0-1 0,1 1-1,-1-1 1,1 1-1,-1 0 1,1-1 0,0 1-1,0 0 1,0-1 0,0 1-1,-1 0 1,1 0-1,1 0 1,-1 0 0,0 0-1,0 0 1,0 0-1,1 0 1,-1 0 0,0 1-1,1-1 1,-1 0 0,0 1-1,1-1 1,-1 1-1,1 0 1,-1-1 0,1 1-1,-1 0 1,1 0-1,-1 0 1,4 0 0,-2 0 7,0-1 0,0 1 0,0 0 0,0 0 0,0 0 0,0 0 0,0 1 0,0 0 0,0-1 0,0 1 0,0 0 0,0 0 0,0 0 0,0 1 0,-1-1 0,1 1 0,0-1 0,-1 1 0,0 0 0,1 0 0,-1 0 0,0 0 0,0 1 0,0-1 0,0 1 1,0-1-1,-1 1 0,1-1 0,-1 1 0,0 0 0,1 0 0,-1 0 0,0 0 0,-1 0 0,1 0 0,-1 0 0,1 0 0,-1 0 0,0 0 0,0 0 0,-1 6 0,-3 13-71,-19-18 856,22-9-782,0 0 0,0 0 0,0-1 0,1 1 0,-1 0 0,1 0 0,1-9 0,0 7-65,-2 4 35,1 2 24,0-1 1,0 1 0,0 0 0,0 0-1,0-1 1,0 1 0,0 0 0,0-1-1,1 1 1,-1 0 0,0 0-1,1-1 1,-1 1 0,1 0 0,0 0-1,-1 0 1,1-1 0,0 1-1,-1 0 1,1 0 0,0 0 0,0 0-1,0 1 1,0-1 0,0 0 0,0 0-1,0 0 1,0 1 0,1-1-1,-1 1 1,0-1 0,0 1 0,0-1-1,1 1 1,-1 0 0,0-1-1,1 1 1,-1 0 0,0 0 0,1 0-1,-1 0 1,0 0 0,0 0 0,2 1-1,-2 2-16,0 1 0,0-1-1,-1 0 1,1 1 0,-1-1-1,0 1 1,0-1 0,-1 5-1,1-6 14,0 1 26,0-1 0,0 1 0,0-1-1,-1 0 1,1 1 0,-1-1 0,1 1 0,-1-1 0,0 0-1,0 1 1,0-1 0,0 0 0,-1 0 0,1 0 0,-3 3-1,3-4 13,0 0-1,-1 0 1,1 0 0,0 0-1,-1 0 1,1-1-1,-1 1 1,1 0-1,-1-1 1,1 0-1,-1 1 1,1-1-1,-1 0 1,0 0 0,1 0-1,-1 0 1,1 0-1,-1 0 1,1 0-1,-1 0 1,0-1-1,1 1 1,-1-1-1,1 1 1,-1-1 0,1 1-1,-2-2 1,2 1-30,0 0 1,-1 1 0,1-1 0,0 0-1,0 0 1,0 0 0,0 0 0,0 0-1,0 0 1,1 0 0,-1 0 0,0-1-1,0 1 1,1 0 0,-1 0 0,1-1-1,-1 1 1,1 0 0,0-1 0,-1 1-1,1-2 1,-1-34-84,1 23 139,-8-2-728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18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13590,'0'0'4400,"22"-10"-823,645-30-3291,-337 12-185,-104 12-81,389-19 149,548 8-22,-209 6-224,-912 20 0,55-2-89,140-22 1,-226 22 175,-8 1 647,-3 20-860,0 609 494,-9-310-198,9 319 195,1-618-251,1 0 0,8 35 0,-6-35-30,0 0 0,-2 1 0,1 18 0,-3 797 572,-3-805-915,-11 51 0,9-58-1164,-17-44-3547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20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147 243 8372,'0'0'6024,"-11"0"-4845,1 0-1432,-3-1 1244,-1 0 1,0 1-1,1 1 0,-26 4 1,12 1-445,21-4-497,8-2 353,331 4-207,546-22-85,106-19-16,-619 31 23,418-4-38,-73 10-360,-524-11 116,-108 4-245,-15 1 369,-64 6 514,1-1-443,-1-1-1,0 1 0,1 0 0,-1-1 0,1 1 0,-1 0 0,1-1 0,0 1 0,0 0 0,-1 0 0,1 0 0,0 0 0,0 0 0,0 0 0,0 0 0,0 0 0,1 0 1,-1 0-1,0 0 0,0 0 0,0 1 0,1-1 0,-1 1 0,0-1 0,1 1 0,-1-1 0,1 1 0,-1 0 0,3 0 0,44-4-437,-48 4 417,4 0 26,19-1-224,-19 0 186,-15-2 284,3 2-227,-34-10 654,41 10-699,-1 0 1,1 0-1,0 0 0,0 0 1,-1 0-1,1 0 0,0-1 0,0 1 1,0 0-1,0-1 0,0 1 1,0 0-1,1-1 0,-1 1 1,0-1-1,1 1 0,-1-1 0,1 0 1,-1 1-1,1-1 0,0 0 1,0 1-1,0-1 0,0-2 1,0 2-48,0-1 1,0 1 0,0 0 0,-1-1-1,1 1 1,-1-1 0,0 1 0,1 0-1,-1-1 1,0 1 0,0 0 0,0 0-1,-1 0 1,1 0 0,0 0 0,-1 0-1,0 0 1,-1-2 0,-2 1-267,1 0 0,-1 0 1,0 0-1,0 0 0,0 1 0,0 0 1,-7-2-1,-20-8-3950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22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11733,'0'0'12603,"0"8"-12781,-1 54 149,3 83-4,0-134 32,0 0 0,1-1 0,0 1-1,1-1 1,0 0 0,1 0 0,0 0-1,8 10 1,19 45 50,-24-33-44,-1 0-1,-1 1 1,-3 0 0,0 0 0,-2 0-1,-5 48 1,2 3-1,2 442 41,2-509-47,0 0 0,1-1-1,1 1 1,0-1-1,1 0 1,1 0-1,1-1 1,8 17-1,-7-17 4,0 0 0,-2 1-1,0 0 1,-1 0 0,0 0-1,-1 1 1,-1 0 0,1 18-1,-5 50 23,-1 4-12,4 1 0,4-1 0,19 100 0,-17-141-1,-1 0 0,-2 0 0,-3 58 0,3 268 3,-5-374-18,-22-17-5216,-18-13-10239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23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13 272,'0'0'13540,"-11"7"-6903,-144 57-6735,162-62 84,0 0 0,0 0 0,0-1 0,0 0 1,0 0-1,1-1 0,12 0 0,5 0 15,656 5 916,-365-8-836,1036-34 333,-499 8-207,-106 5-57,-321 19-179,-280 6 1013,-146 8-1072,26 329 385,-4-121-242,-13 262 24,-9-351-38,11 66 15,0 1 38,-12-168-72,2 0 0,1 0-1,1 0 1,13 51 0,-4-28 5,-3 1 0,6 87 0,-1 1 15,-6-98 0,2-1-1,23 61 1,10 33 161,-38-103-135,-1-1-1,-2 1 1,-2 57-1,-1-36-38,-10-49-229,7-4 125,-6 1-229,1-2 0,-1 1 0,1-1 0,-17-6 1,-21-11-3949,-37-19-11963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25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35 582 8308,'0'0'3668,"-5"-1"-2838,-19-3 643,18 3 1152,10 1-2431,294 1 1593,322-2-553,-384-18-410,-34 1-517,212 1-30,873-55-82,-115 19-271,-1087 51 93,18 3-39,52-3-1,-153 2 76,-1-1 1,0 1-1,1-1 1,-1 0-1,0 1 1,0-1 0,1 0-1,-1 0 1,0 0-1,0 0 1,0 0-1,0 0 1,0 0-1,0-1 1,-1 1-1,1 0 1,0 0-1,-1-1 1,1 1-1,-1 0 1,1-1-1,-1 1 1,1-1-1,-1 1 1,0 0-1,0-1 1,0 1-1,0-1 1,0 1-1,0-3 1,-2-63-291,0 35 202,2-5-72,2 9 72,-6-48 0,4 70-166,-1-1 1,0 1-1,-1-1 0,1 1 1,-1 0-1,-1 0 1,1 0-1,-1 0 0,0 0 1,0 0-1,-1 1 1,-7-10-1,-26-14-4780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0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0 4706,'0'0'1588,"-8"2"-1524,-25 7-214,18 15 12576,24-29-8492,16-15-3017,-24 27-922,1-1 0,-1 0 0,1 0 0,1 0 0,-1 0 0,1 0 0,5 9 0,10 20 0,-17-30 5,10 21-8,-2 1 1,-1 0-1,-1 0 1,-1 1-1,-2 0 0,2 35 1,-2 21 77,19 103 0,-6-56-128,-10-54 68,-4-33 35,2 0 0,19 79-1,-19-99-63,-1 1-1,-1 0 0,-1-1 1,-1 1-1,-5 38 0,2 6 56,2 1238 175,-17-1313-484,12 0-55,1 1-1,1-1 1,-1 0-1,1 0 0,0-1 1,0 1-1,0-1 0,-2-12 1,2 9-514,-18-59-6358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2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67 181 12294,'0'0'6013,"-2"-4"-5687,2 3-316,-1 0-1,1 0 1,-1 0 0,1 0 0,-1 0 0,0 0 0,1 0 0,-1 0 0,0 0 0,0 1 0,1-1 0,-1 0 0,0 0 0,0 1 0,0-1 0,0 0 0,0 1 0,0-1 0,0 1 0,-1 0 0,-1-1 0,-30-1 239,22 2 2399,42 0-2624,355-16 879,5 0-779,975-2-114,-681 8-31,-357-4-55,-149 3 128,-92 7-151,265-20-58,-236 18 16,15-1 53,46-5-116,23-4-46,-197 15 232,-2 1 44,-1 0 1,0 0 0,0 0-1,0 0 1,0-1 0,0 1-1,1 0 1,-1 0 0,0 0 0,0 0-1,0 0 1,1 0 0,-1-1-1,0 1 1,0 0 0,0 0-1,1 0 1,-1 0 0,0 0-1,0 0 1,0 0 0,1 0 0,-1 0-1,0 0 1,0 0 0,1 0-1,-1 0 1,0 0 0,0 0-1,0 0 1,1 0 0,-1 0-1,0 1 1,0-1 0,1 0 0,-1 0-1,0 0 1,0 0 0,0 0-1,0 0 1,1 1 0,-1-1-1,0 0 1,0 0 0,0 0 0,0 0-1,0 1 1,0-1 0,1 0-1,-1 0 1,0 0 0,0 1-1,0-1 1,0 0 0,0 0-1,0 1 1,0-1 0,0 0 0,0 0-1,0 0 1,0 1 0,0-1-1,0 0 1,0 0 0,0 1-1,0-1 1,0 0 0,-1 1-1,1 9-326,-11 129 328,9-115-2,-38 217 72,1 4-42,32-177-49,0 9 1,-20 92-1,19-129 52,-3 64 0,5-33-17,-2 220 127,6-86-55,1-3-67,2-108 36,-13 124 0,3-48 48,-17-88-145,25-80 4,1-1 0,-1 0 0,0 1-1,0-1 1,0 0 0,0 1 0,0-1-1,0 0 1,0 0 0,0 0-1,-1 0 1,1 0 0,0 0 0,-1 0-1,1 0 1,-1 0 0,1-1-1,0 1 1,-1-1 0,0 1 0,1-1-1,-4 1 1,-40 2-1248,34-3 669,-51 0-3079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3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0 421 8836,'0'0'10829,"3"0"-10402,633-32 1084,-377 14-1173,279-20-264,363-18 110,-192 3-91,-88 4 9,-349 46-135,-169 3 138,-80-5 437,-22 5-535,-1-1 0,0 1-1,1 0 1,-1-1 0,0 1 0,0-1-1,0 1 1,1-1 0,-1 1 0,0-1-1,0 1 1,0 0 0,0-1 0,0 1-1,0-1 1,0 1 0,0-1 0,0 1-1,0-1 1,0 1 0,0-1 0,0 1-1,0-1 1,0 1 0,-1-1 0,1 1-1,0 0 1,0-1 0,-1 0 0,-34-39-517,7 9-693,9-4-758,-6-11-1889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6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44 12358,'0'0'7227,"0"-44"-2732,-9 89-4540,3 1 0,-1 71 0,12 96 130,4 574 38,-10-531-102,0-234-20,-1 0 0,-1 0 0,-1-1 0,-1 0 0,-1 0 1,-16 36-1,17-41-1,1 1 0,0 0 0,1-1-1,1 1 1,0 23 0,1-17 7,-1-1-1,-7 31 0,-5 23 73,4 1 0,2 0 0,6 136 0,2-150-45,0-62-47,1-7 29,7-33-488,4-33-1975,-11 13-2027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8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0 216 1969,'0'0'14527,"0"-4"-13900,0-10 152,0 10 176,27-2 1520,27-1-2301,0 3 0,0 2 0,55 5 0,-3-1-109,24-2-45,833-25 125,-26-43-129,-754 58-21,770-35 61,-166 33-64,-552 6-107,-191 0 1069,18-1-921,-61 7-15,0 0 0,0 1-1,0-1 1,0 0 0,0 1-1,0-1 1,0 1 0,0 0-1,0-1 1,0 1 0,0 0-1,-1 0 1,1-1 0,0 1-1,-1 0 1,1 0 0,0 0-1,-1 0 1,1 0 0,-1 0-1,1 1 1,12 30 564,-6-16-427,7 19-158,-1 0 1,-2 1-1,-1 1 0,-2 0 0,-1 0 1,2 47-1,-7-26-1,-2-1 0,-2 1 0,-15 82 0,5-31 84,4 0-1,9 142 0,1-95 41,-2-99-48,-1 11-16,3 1 0,14 93 0,-11-125-48,-2 1-1,-4 75 1,-1-67 24,7 67 1,1-47 7,12 74 240,-17-139-304,-1 0-1,0 0 1,0 0-1,0 0 1,0 0-1,0 0 1,0 0-1,0 0 1,0 0-1,0 0 1,0 0-1,-1 0 1,1 0-1,0 0 0,-1 0 1,1 0-1,-1 0 1,1 0-1,-1 0 1,1 0-1,-1 0 1,0-1-1,1 1 1,-1 0-1,0 0 1,0-1-1,0 1 1,1 0-1,-1-1 1,0 1-1,0-1 1,0 1-1,0-1 1,0 0-1,0 1 1,0-1-1,0 0 1,0 0-1,0 0 0,0 1 1,-2-1-1,-57-1-2162,38-1 132,-54-1-7826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08.9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55 3298,'0'0'11586,"-18"-7"-5380,18 6-6199,1 0 0,-1 0 0,1-1-1,-1 1 1,1 0 0,0 0 0,-1 0 0,1 0 0,0 0 0,0 0 0,0 0 0,0 0 0,0 0 0,0 0 0,0 0 0,0 0 0,0 1 0,0-1 0,1 0 0,1 0 0,37-16-39,-18 8 80,-21 8 146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39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147 626 15575,'0'0'5912,"-38"-8"-4837,43 6-1047,1 1 0,0 0 0,0 0-1,0 1 1,1 0 0,8 1 0,-3-1 17,-10 0-95,-25 0-481,-104 0-88,107-4 668,16-4-92,12-4 322,2248-56 1213,-1994 56-1447,387-32 182,-103 5-48,-349 34-142,57-4 24,124-28-90,-246 23 18,-130 13 91,-2-27 401,0-268-956,0 295 340,0-1 0,0 1 0,0 0 1,0-1-1,-1 1 0,1 0 0,0-1 0,-1 1 1,0 0-1,1 0 0,-1 0 0,0-1 1,1 1-1,-1 0 0,0 0 0,0 0 1,0 0-1,0 0 0,0 0 0,0 1 0,0-1 1,0 0-1,0 0 0,0 1 0,-1-1 1,1 1-1,0-1 0,0 1 0,-1-1 1,-1 1-1,-14-7-4998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1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11765,'0'0'7673,"0"-4"-6992,0-31 1121,0 31-296,0 28-1498,0 1212 216,3-1180-186,3 0 0,2-1 0,16 58 0,-9-48 31,11 110 1,-24-77-39,-3 1 0,-20 130 0,17-188-43,3 47 0,1-62-36,19-32-334,-11-1 36,0-1 0,-1 0 0,1 0 0,-2-1-1,1 0 1,-1 0 0,-1-1 0,9-19-1,8-12-3638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3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154 291 7716,'0'0'7947,"-17"-7"-7227,-51-19-13,26 6 1572,17 10-945,24 10-881,6 0-530,762-21 1120,325-26-801,-303 18-268,-420 7-93,485-13-282,-835 33 406,1 0 1,38-9-1,28-3 16,-39 13 1,-33 2-76,0-1 0,0 0 0,1-1-1,-1-1 1,0 0 0,24-8 0,-37 8 403,40 0-347,67-12-1,-46 5-28,-54 7 2172,-17 23-2134,-4 18 7,2 1 0,1 0 1,2 0-1,1 1 0,-1 77 0,6 17 25,6 156 24,1-255-56,2-1 0,2 0 0,16 45 0,-13-48 3,-2 0 0,-2 1 0,-1 0 0,4 41 0,-9 249 312,-3-173-265,-1-110-47,-2-1 0,-17 72 0,11-66 27,-6 73-1,14-39-34,1-41-8,-9 77 1,8-110-117,0 1 0,0-1 0,0 0 0,-1 0 0,0 0 0,0 0 0,0 0 0,-1-1 0,0 1-1,1-1 1,-2 0 0,1 0 0,0 0 0,-1-1 0,1 0 0,-1 1 0,0-2 0,0 1 0,-1-1 0,-8 4 0,-47 15-2731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0 657 10533,'0'0'6851,"5"4"-5987,1 0-655,0 0-1,0-1 1,0 0-1,1 0 0,-1-1 1,1 1-1,0-1 1,0-1-1,0 1 0,0-1 1,9 0-1,92-1 551,-57-1-460,471-15 594,-78 0-788,-397 16-119,620-14 85,-5-37-248,383-39 163,-958 84-20,207-10 31,-207-2 82,-17 2-14,-14 7-81,-31 4-13,0 1 1,40-1 0,-64 5 257,0-87 825,1 32-1681,-2 1-1,-3-1 0,-11-64 1,2 66-3663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5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9828,'0'0'8887,"0"-8"-7617,0-75 3407,0 95-4680,3 52-18,3-1 1,2 0-1,4 0 0,25 84 0,-14-69 19,39 161 39,-51-189-32,-3 0 1,2 96-1,-10 856 155,-4-630 80,8-330-251,-4-42-114,0-8-822,0-12-1454,0-3-3258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6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1 235 12614,'0'0'6557,"3"3"-5543,0-1-914,0 0 0,0 1-1,0-1 1,0 0 0,0-1 0,1 1-1,-1-1 1,1 1 0,-1-1 0,1 0-1,0 0 1,-1-1 0,7 1-1,56-1 387,-34-1-196,1384-47 1155,-1353 45-1439,593-12 183,80-4 33,18-32 77,-145 17-72,-587 30-255,-17-2-56,-19-1-82,-142-24-772,66 17-93,-45-12-898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48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13 238 13126,'0'0'4738,"-2"-8"-3545,-1 1-813,2 4-102,0 1 0,-1-1 0,2 0 0,-1 0-1,0 1 1,0-1 0,1 0 0,0 0 0,-1-5 0,13 4 207,357-7-357,-65 4-51,656-22 340,-595 20-297,630-48 123,-271 9-217,204 38-847,-564 12 1199,-260-18-242,-104 54-72,-11 103 232,0 2-34,-4 50-39,4-82-139,8 102 210,-3 37 49,-2-202-267,-13 48 0,12-61-50,1 1 0,2-1 0,-3 58 1,17 248 117,-6-306-156,11 60-1,-9-71 38,0 4 13,1 0-69,2 56 0,-7 3 207,9-31-136,0 44-94,-37-105 60,-259-44-1972,221 39 746,-62-11-2301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0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24 144,'0'0'15044,"-9"-3"-14254,-29-11 37,29 10 5004,7 1-3864,3 13-1991,2 44 6,2 1-1,2-1 0,22 83 1,-16-75 18,-2 1 1,-3 1 0,0 95-1,-7-125 6,1 0 0,2-1-1,1 1 1,1-1 0,3 0 0,16 43-1,1-20-13,-20-46 7,0 0 0,-1 0-1,-1 1 1,0-1 0,0 1-1,-1 0 1,0 0 0,-1 1-1,1 18 1,-2 17 26,0-12-29,-2 0 0,-1 0-1,-9 53 1,6-57 10,2-1 1,1 1-1,4 61 0,1-19-10,-3 0 12,-6 149 32,-9-115-37,7-60 2,-3 83 1,12-87-27,0-19 20,-1 1-1,-1-1 1,-7 41-1,5-45 30,1 1 0,1 0 1,0 0-1,4 26 0,-1 13-25,-2-24 517,0-23-1449,0-23-4705,0-20-9071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2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22 194 3954,'0'0'13406,"-3"-5"-12686,3 5-647,0-2 9,-1 0 0,0 0 0,0 1 0,0-1 0,0 0 0,0 1 0,0-1 0,0 1 0,0-1-1,0 1 1,-1-1 0,1 1 0,-1 0 0,-2-2 1022,87 3 438,992-68-1133,-515 20-356,404 9 32,387 31-824,-1351 67 2417,0 951-1374,2-991-302,0 1-1,1-1 0,1 1 0,8 24 1,6 26 34,-10-15 14,-1 0-1,-1 80 1,-8-1-22,4 145 27,25-106-16,-23-147-30,4 15 80,1 0 0,26 67 0,-33-100-228,0 0 0,-1 0 0,0 0 0,0 0 0,-1 1 0,0-1 0,0 0 0,-1 0 0,-2 11 0,3-18-4,-1-1 1,1 1-1,0 0 1,-1-1-1,1 1 1,-1 0-1,1-1 1,-1 1-1,1 0 0,-1-1 1,1 1-1,-1-1 1,0 1-1,1-1 1,-1 1-1,0-1 1,1 0-1,-1 1 1,0-1-1,0 1 0,-34 7-7297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68 592 12646,'0'0'5626,"-14"0"-5055,-34 0 584,43 0 330,38 0-1062,1339-69 831,-846 31-849,-146 10-313,306-15-7,-205 29-152,128-27-59,-563 34 151,52-4 116,-97-22 646,-3 14-748,0 0 1,-2 0 0,0 1-1,-1-1 1,-11-26-1,-9-34-151,25 74 55,-1 1 0,0 0 0,-1 0 0,1-1 0,-1 1 0,0 0 0,0 1 0,0-1 0,0 0 1,-1 0-1,1 1 0,-6-5 0,5 5-360,-1 0 0,0 0 0,0 1 0,0-1 0,0 1 0,-1 0 0,-7-2 0,-29-8-6608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14.8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2364 6099,'0'0'3468,"-4"0"-3241,-8-3 118,1-5 5282,8-10-658,2-2-5794,1 20 828,32-9 50,112-41 221,-55 21-168,123-60 0,-164 67-111,0 3 0,56-15 1,13-4 87,-77 23-76,17-5 0,-1-2-1,-1-3 0,79-48 0,-116 63-11,1 0 0,0 1-1,0 1 1,34-8 0,20-9-73,-64 21 87,210-97 54,-135 64-101,-31 15-12,362-130-38,-388 142 87,0-2 0,30-18-1,12-5 4,73-25 2,119-59-54,-157 65 4,-41 22-19,62-40 0,-88 49 40,78-34-1,-32 18 11,118-69-36,-117 57 17,-33 18 45,64-28 1,-39 26-56,163-69 64,-86 33-30,-3 0 12,-125 60 4,44-27 1,3-1-17,-49 27-22,38-26 1,-8 5 11,34-21-28,-50 29-403,61-29 0,-85 47 99,0 0 0,23-18 0,-9 5 344,-14 10 158,-12 9-140,1-1-1,0 0 0,0 1 1,0-1-1,0 1 0,0 0 1,0 0-1,1 0 1,-1 0-1,3-1 0,-3 2 586,11-8-161,-9 6-3541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5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83 11269,'0'0'6747,"0"-4"-6029,0-74 4362,0 77-4891,0 23-90,-1 107-156,2 158 194,3-249-130,1 0 1,12 44-1,-8-45-2,-2 1 0,3 45 0,-9 99 28,7 94 33,-2-211-48,9 55 25,-4-35 29,-4 1 0,-5 148 0,-3-114-42,0-112-3,0 0 0,-1 1 0,0-1 0,0 0 0,-5 11 1,-3 13 54,6-11-161,1 0 1,-1 40-1,5-16-3484,-19-45-5535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5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2209,'0'0'12982,"0"6"-12008,0 83 4610,18-89-5336,518-13 311,-261 3-358,345-37-247,-251 13 39,-368 33-15,0 1 1,-1-1-1,1 1 1,0-1-1,0 0 1,-1 1-1,1-1 1,0 0 0,-1 1-1,1-1 1,0 0-1,-1 0 1,1 1-1,-1-1 1,1 0-1,-1 0 1,0 0-1,1 0 1,-1 0-1,0 0 1,0 0 0,0 0-1,1 0 1,-1 0-1,0 0 1,0 0-1,-1 0 1,1 0-1,0 0 1,0 1-1,0-1 1,-1 0-1,1 0 1,0 0-1,-1 0 1,1 0 0,0 0-1,-1 0 1,0 1-1,1-1 1,-1 0-1,1 0 1,-2 0-1,-26-23-2064,-13-6-3052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64 193 7555,'0'0'5848,"0"-9"-5229,0 7-580,0-1 0,0 1-1,0-1 1,0 0-1,0 1 1,-1-1-1,1 1 1,-1-1 0,0 0-1,0 1 1,-1-4-1,0 4 197,0 0-1,0 1 1,0-1-1,0 0 1,0 0-1,-1 1 1,1-1-1,0 1 1,-1 0 0,1 0-1,-1 0 1,1 0-1,-1 0 1,0 0-1,-4 0 1,-7-3 1809,13 0-854,23-2-585,46 1-981,-67 5 480,135-7-27,1005-67-29,-1072 67-27,64-4 22,0 1 2500,-133 580-2535,2-514 23,16 85 1,-6-62-15,-2-21 18,18 58 1,-16-76-28,-2 0-1,-2 1 1,-2 0-1,1 44 1,-7 488 99,5-340 58,-5-224-131,1 0 0,0 0 1,0 0-1,1 0 0,0-1 0,1 1 0,0-1 0,0 1 0,6 9 1,-8-102-4531,-1 18-2798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0:58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75 138 1761,'0'0'6616,"-4"-13"-4279,-16-41-528,20 52-1715,-1 0 0,0 1 0,1-1 0,-1 1 0,0 0 0,0-1 1,0 1-1,0 0 0,0-1 0,0 1 0,0 0 0,0 0 0,-1 0 0,1 0 0,0 0 0,-1 0 0,1 0 0,-1 1 0,-2-2 0,3 2 5,1 0 0,-1-1-1,0 1 1,0 0 0,1-1 0,-1 1-1,0-1 1,1 1 0,-1 0-1,0-1 1,1 1 0,-1-1-1,1 0 1,-1 1 0,1-1-1,-1 0 1,1 1 0,-1-1 0,1 0-1,0 1 1,-1-1 0,1 0-1,0 0 1,0 1 0,-1-2-1,-1-4-420,-7-19 7035,8 38-6220,1 16-439,1 0 1,2-1 0,1 1-1,1-1 1,12 41 0,16 31 53,-5 2 1,22 158-1,-29-105-83,-5-51 17,3 147 1,-21-174 21,1-37-42,0 0 0,3 1 0,8 50 0,-1-37 3,2 86 0,5 36 2,-11-137-25,-2 0 0,-2 45 0,-1-55-11,0-29-207,0-20-4447,0-11-4400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0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90 145 1761,'0'0'9604,"7"-13"-8988,23-40-573,-30 52 71,1 1-1,-1-1 0,1 0 1,-1 1-1,1-1 0,-1 0 1,0 1-1,1-1 0,-1 0 1,0 1-1,1-1 0,-1 0 1,0 0-1,0 1 0,1-1 1,-1 0-1,0 0 0,0 1 1,0-1-1,0 0 0,0 0 1,0 1-1,0-1 0,-1 0 1,1 0-1,0 1 0,0-1 1,-1 0-1,1 0 0,0 1 1,-1-2-1,-15 2 5186,12 1-4618,-105-1-779,214 4 754,887-32-395,-979 27-256,619-29-167,-523 30 2085,-104 33-2088,131 596 520,-129-553-353,-3 100 1,-3-25-8,0-138-4,1 55 40,2-1 0,4 0 0,21 85 0,-22-117-28,-2 1 0,-1-1 1,-2 1-1,-4 67 0,0-53 1,8 75 0,1 62-40,-7-162 34,0-24-27,0 0-1,0 0 0,0 0 1,0 0-1,0 0 0,0 0 1,0 0-1,0 0 1,0 0-1,-1 0 0,1 0 1,0 0-1,-1 0 0,1 0 1,-1 0-1,1 0 0,-1 0 1,1-1-1,-1 1 1,0 0-1,1 0 0,-1-1 1,0 1-1,0 0 0,1-1 1,-2 2-1,-29-2-2363,-2-6-1489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0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13718,'0'0'4685,"13"12"-3732,-7-10-783,0 0 0,1 0 0,-1-1 0,1 0 0,-1 0 0,1 0 0,0-1 0,11-1 1,1 1-22,1066-47 2618,-834 11-2573,-147 19-172,187-9-1,-217 24 17,-1-3-1,73-15 0,-139 18-52,25-4 84,-29 2-59,-22 2-92,-82-1-3237,21 2-2801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2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10197,'0'0'11413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3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16 2657,'0'0'12771,"-13"-16"-9161,12 121 800,0 12-3507,-1 143-1235,1-249 328,0 0 0,-1 0 0,0 0 0,-1 0 0,-6 18 0,5-19 2,1 0 0,0 1-1,0-1 1,2 1 0,-2 18 0,3 21 81,0-27-3589,0-20 3559,1 0 0,0-1 1,0 1-1,0-1 1,0 1-1,1-1 0,-1 1 1,1-1-1,-1 0 0,1 1 1,0-1-1,0 0 0,0 0 1,0 0-1,0-1 0,1 1 1,-1 0-1,0-1 1,1 0-1,-1 1 0,6 0 1,92-6 244,148-25 1,503-47 535,6 44-488,24-2-295,-591 21-39,529-19 134,-607 27 35,127-23 0,-39 4-11,-164 20-161,66-3-55,-119 1-569,-167-12-2342,89 10-457,-74-7-7475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132 378 12005,'0'0'4800,"-13"-20"-302,7 18-4354,1 0-1,-1 0 1,0 1-1,0 0 0,1 0 1,-1 0-1,0 1 1,0 0-1,0 0 1,0 0-1,-10 3 1,-21-2-6,36-1-128,4-4-127,40-3 162,87-3 0,-45 6 14,534-52 155,564-36-116,-447 32-135,204-6-979,-437 39 962,-207 8 65,-215 13-115,-79 6 1224,8 194-607,1 1-404,-10-147-105,0-20 3,-1-1 0,-1 1 0,-8 47 0,4-48 1,2 1 0,1-1 0,2 50-1,1-24-25,-5-51 14,0-1-1,0 1 0,0-1 0,0 0 0,0 0 1,0 0-1,0-1 0,0 0 0,0 0 0,-6 0 1,5 0 3,-176 11 65,-268 23-531,184 2-2796,145-20-1403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7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43 6979,'0'0'3407,"-3"0"-2615,2 0-657,1 1 0,-1-1 0,1 0 0,0 0 0,-1 0 0,1 0-1,-1 0 1,1 1 0,-1-1 0,1 0 0,0 0 0,-1 0 0,1 0-1,-1 0 1,1-1 0,-1 1 0,1 0 0,0 0 0,-1 0-1,1 0 1,-1 0 0,1 0 0,0-1 0,-1 1 0,1 0 0,-1 0-1,1-1 1,0 1 0,-1 0 0,1-1 0,0 1 0,0 0 0,-1-1-1,1 1 1,0 0 0,0-1 0,-1 1 0,1-1 0,0 1 0,0 0-1,0-1 1,0 1 0,0-1 0,-1 1 0,1 0 0,0-1 0,0 1-1,0-1 1,0 1 0,0-1 0,1 1 0,-1-1 0,0 1-1,0 0 1,0-1 0,0 1 0,0-1 0,0 1 0,1 0 0,-1-1-1,0 1 1,1-1 0,14-16 4579,-1 6-6196,-12 21 1675,-1 0-1,0 0 0,0 0 0,-2 12 0,-2 276 339,7-269-519,1 0 0,1 0 1,13 37-1,-1-2 0,1 2 0,-9-32 5,9 52 0,-17-62-13,-2-17 2,0 0-1,1-1 1,0 1-1,0-1 0,4 13 1,-1-18 503,-2-12-325,0-11-167,-2-9-231,1 10-987,-1 1 0,-1-1 0,-6-32-1,-8 1-8018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15.2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1 16039,'0'0'6147,"0"10"-6755,0 1-897,-18 5-496,-21 4-8163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08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40 336 11221,'0'0'6750,"-7"-2"-6246,-19-5-202,19 6 1312,32 1-950,625-41 713,-500 27-1108,620-38 812,-193 17-580,212-9-318,-228 15-208,-128-5-650,-35-3 245,-345 31 281,2-10 425,-48 12-225,1 1-1,0 1 1,0-1-1,0 2 0,0-1 1,16-1-1,-23 3-66,-1 28-287,1 26 484,-3 1 0,-11 69 0,8-88-48,2 0-1,3 54 0,0-50 85,1-27-149,1 0 0,0-1-1,0 1 1,8 19 0,4 20 84,7 6-69,-17-51-84,-1 0 0,0 1 0,0 0 0,-1-1 0,1 1 0,-2 0 0,3 15 0,-4-23-229,-8 0-880,-31-1-576,-20-6-1651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0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1 709 12230,'0'0'5624,"16"0"-2338,439 2-1639,492-5-466,50-80-1069,-761 57-101,563-18-11,-317-8-154,-289 25 121,144-17 1,-202 41 22,-134 3-38,-1-35-126,-1 27 202,0-1-1,0 1 1,-1 0-1,-1 0 1,1-1-1,-5-7 1,3 7-12,1-1 0,0 0-1,0 0 1,-1-14 0,3 12 1,-1-1 0,0 0 0,0 1 0,-1-1 0,-1 1 0,0 0 0,-1 0-1,-7-13 1,10 20 9,0 0 0,0-1-1,1 1 1,0 0 0,0-1-1,0 1 1,0-1-1,1 1 1,0-7 0,-5-34-872,-4 31-643,-11-4-1945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1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51 13158,'0'0'4343,"-5"-6"-3996,-15-19-192,15 18-91,4-4 2696,-1 10-2317,0 13-517,2 8 139,4 135 97,2-105-3332,3 0-3374,-1-23-4573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1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9188,'0'0'5629,"0"14"-4593,0 115 554,0-108-1444,0 8-606,0 1 1,2 0-1,1 0 0,8 32 0,1 12-2635,-9 41 5375,-4-71-671,6 46 0,18 28-5421,-10-75-289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2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9364,'0'0'5571,"-13"113"-4851,0-92-560,0-1-160,8 2 0,5-5-1376,0-1-2930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9188,'0'0'6152,"-4"18"-5823,0-6-547,-14 61 582,17-67-772,0 0 1,1-1-1,0 1 1,0 0-1,0-1 1,1 1 0,2 9-1,1-5-638,1 0 0,0 0 1,0-1-1,1 1 0,7 8 0,17 30-352,-28-43 1955,0 0 0,0 0 0,0 0 0,-1 1 0,1-1 0,-1 1 0,-1-1 0,1 9 0,-1-4 46,1-5-257,-1 0 0,1 0 1,-1 0-1,-1 0 0,1 0 0,-1 0 0,0 0 0,0 0 1,0 0-1,-1 0 0,0 0 0,0 0 0,0-1 0,0 1 1,-6 6-1,3-4-489,0-1 1,1 1 0,0 1 0,0-1 0,0 0-1,1 1 1,0 0 0,1-1 0,-3 11 0,4 8-3796</inkml:trace>
  <inkml:trace contextRef="#ctx0" brushRef="#br0" timeOffset="1">25 746 11973,'0'0'5843,"0"120"-5843,18-92-1072,-5 1-2882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10901,'0'0'4786,"0"114"-4786,0-88-1152,0-2-1794</inkml:trace>
  <inkml:trace contextRef="#ctx0" brushRef="#br0" timeOffset="1">1 452 15239,'0'0'7011,"13"83"-6899,9-58-80,-13 9-32,0 7-1072,-9 5-2754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3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16215,'0'0'5699,"48"70"-5699,-35-41-720,-8 9-1745,-1 1-5875</inkml:trace>
  <inkml:trace contextRef="#ctx0" brushRef="#br0" timeOffset="1">220 496 14999,'0'0'8372,"-4"19"-8372,4-5-80,0 4-465,0 6-687,0 11-1649,0 14-4995</inkml:trace>
  <inkml:trace contextRef="#ctx0" brushRef="#br0" timeOffset="2">246 979 12918,'0'0'8964,"53"30"-8740,-36-27-224,1 1-192,-5 6-1313,-4 2-3361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3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14150,'0'0'7476,"-43"106"-8004,34-80-2658,0 10-9652</inkml:trace>
  <inkml:trace contextRef="#ctx0" brushRef="#br0" timeOffset="1">0 528 17272,'0'0'4978,"0"55"-5362,0-33-1345,0 5-1808,0 13-4995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3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13222,'0'0'7219,"0"107"-6130,0-91-609,0-2-320,0-1-64,0 5-96,0 2-112,0 3-1024,0 7-1570,0 2-2960</inkml:trace>
  <inkml:trace contextRef="#ctx0" brushRef="#br0" timeOffset="1">0 608 12438,'0'0'7715,"0"108"-8051,0-90-1473,9 2-1728,0 4-1186</inkml:trace>
  <inkml:trace contextRef="#ctx0" brushRef="#br0" timeOffset="2">97 953 5314,'0'0'7940,"0"107"-6691,0-86-1249,0 1-385,0 0-3600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16.0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54 11221,'0'0'7508,"22"-2"-7268,-5-4 368,1 0-16,8 0-448,5 2-64,8-4-48,9 2-32,5 0-208,4 2-1665,-4-2-3681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4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15511,'0'0'6579,"0"19"-7667,0-3 175,0 4-1744,0 2-3810</inkml:trace>
  <inkml:trace contextRef="#ctx0" brushRef="#br0" timeOffset="1">18 447 2625,'0'0'19401,"-18"45"-19785,18-37-2369,4 4-1297,1 5-5795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4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12502,'0'0'2737</inkml:trace>
  <inkml:trace contextRef="#ctx0" brushRef="#br0" timeOffset="1">62 285 12950,'0'0'9364,"26"95"-9172,-17-84-96,-5-1-80,1-2-16,-5 0-432,0-6-992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5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15175,'0'0'9044,"27"0"-9236,16 0-224,41 0-353,21 0-591,9-2-1666,-5-2-4641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5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17960,'0'0'2353,"258"-67"-2353,-161 57-720,8 4-1137,-4-2-1664,-5 1-6948</inkml:trace>
  <inkml:trace contextRef="#ctx0" brushRef="#br0" timeOffset="1">1105 17 17928,'0'0'4114,"224"-2"-4114,-137-2 0,14 2-512,9 0-1569,13-2-2065,21 2-11157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6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1 198 14567,'0'0'8259,"175"-51"-8259,-109 37-144,22 4-336,4 0-560,17 2-1089,14 0-1633,9 0 112,3 6 3250,-12 1-1073</inkml:trace>
  <inkml:trace contextRef="#ctx0" brushRef="#br0" timeOffset="1">1325 86 8340,'0'0'13110,"118"-30"-13110,-61 24-272,18 2-1057,-1 0-704,9 0-1024,-4-2-2978</inkml:trace>
  <inkml:trace contextRef="#ctx0" brushRef="#br0" timeOffset="2">2228 9 9188,'0'0'10805,"74"-4"-10725,-39 4-80,9 0-192,4 0-1233,9-4-3073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6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1 140 15623,'0'0'5667,"236"-53"-6324,-161 49-2016,4-4-5346</inkml:trace>
  <inkml:trace contextRef="#ctx0" brushRef="#br0" timeOffset="1">1246 48 19401,'0'0'2401,"245"-42"-4962,-157 36-2882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6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19913,'0'0'1233,"237"-18"-6260</inkml:trace>
  <inkml:trace contextRef="#ctx0" brushRef="#br0" timeOffset="1">960 22 12262,'0'0'6563,"250"-22"-13158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7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18745,'0'0'3601,"202"-18"-4161,-141 16-737,9-2-2048,-4 0-5731</inkml:trace>
  <inkml:trace contextRef="#ctx0" brushRef="#br0" timeOffset="1">763 47 16119,'0'0'5331,"197"-11"-7332,-131 7-1793,-5-6-9044</inkml:trace>
  <inkml:trace contextRef="#ctx0" brushRef="#br0" timeOffset="2">1705 0 14375,'0'0'1456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7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12262,'0'0'7283,"237"-26"-7971,-180 24-1569,0-2-4434</inkml:trace>
  <inkml:trace contextRef="#ctx0" brushRef="#br0" timeOffset="1">974 51 17368,'0'0'3890,"272"-41"-4050,-189 37-1137,0 0-304,-4 2-2913,-4 2-8580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7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12230,'0'0'5618,"32"-5"-5343,3-1-253,9-2-9,-1 1 0,68 0 0,-108 7 99,-10 0-120,-111 4-2233,67-4-856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2.8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101 16 4674,'0'0'6112,"-31"10"-5197,28-10-906,-1 1 1,1 0-1,0 0 0,0 0 0,0 0 0,0 1 0,0-1 0,1 1 0,-5 3 0,5-4-3,0 1 0,0-1 0,0 0 0,0 0 0,0 0 0,-1 0 0,1 0-1,0 0 1,0 0 0,-1-1 0,1 1 0,0-1 0,-6 1 3191,26 2-824,16 3-4386,-26-3 1933,1-1 0,0-1 0,1 0 1,-1 0-1,0-1 0,0 0 0,16-2 1,6 0-73,986-4-2761,-965 6 3066,395-15-717,-71-15-5156,-317 23 4946,3-2-1147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9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723 6 10533,'0'0'8094,"0"0"-8079,0 0 0,0 0 0,0-1 0,0 1 0,0 0 0,0 0 0,0-1 0,-1 1 0,1 0 0,0 0 0,0 0-1,0-1 1,0 1 0,0 0 0,0 0 0,0 0 0,0-1 0,-1 1 0,1 0 0,0 0 0,0 0 0,0-1 0,0 1 0,-1 0 0,1 0 0,0 0 0,0 0 0,0 0-1,-1 0 1,1-1 0,0 1 0,0 0 0,0 0 0,-1 0 0,1 0 0,0 0 0,0 0 0,-1 0 0,1 0 0,0 0 0,0 0 0,-1 0 0,1 0 0,0 0 0,0 0-1,0 0 1,-1 0 0,1 0 0,-1 1 0,-4-1-24,-1 1-1,0 0 0,1 0 1,-1 1-1,1 0 0,-1 0 1,1 0-1,0 0 0,0 1 1,0 0-1,-7 5 1,-53 45 15,-145 171 13,17-16 31,62-66-52,102-109 58,28-32-85,0 0 1,0 0 0,0 0-1,-1 0 1,1 0 0,1 1-1,-1-1 1,0 0 0,0 1-1,0-1 1,1 1 0,-1-1-1,1 1 1,-1-1 0,1 1-1,-1-1 1,1 1 0,0 2-1,0-3-46,1-1-1,-1 1 0,1 0 1,-1-1-1,1 1 0,-1-1 1,1 1-1,0-1 1,-1 1-1,1-1 0,-1 0 1,1 1-1,0-1 0,0 0 1,-1 1-1,1-1 0,0 0 1,-1 0-1,1 0 1,0 0-1,0 0 0,-1 1 1,1-1-1,0-1 0,0 1 1,0 0-1,8 0-625,-1-1-1,1-1 0,-1 1 1,1-1-1,11-5 1,20-13-6743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1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1328 17 12262,'0'0'4380,"2"-10"-4097,-2 10-292,0 0 1,0-1 0,0 1-1,1 0 1,-1 0-1,0 0 1,0-1 0,0 1-1,0 0 1,0 0 0,0 0-1,0 0 1,0-1 0,0 1-1,-1 0 1,1 0 0,0 0-1,0-1 1,0 1-1,0 0 1,0 0 0,0 0-1,0 0 1,0-1 0,0 1-1,0 0 1,-1 0 0,1 0-1,0 0 1,0 0 0,0 0-1,0-1 1,-1 1-1,1 0 1,0 0 0,0 0-1,0 0 1,0 0 0,-1 0-1,1 0 1,0 0 0,0 0-1,0 0 1,0 0 0,-1 0-1,1 0 1,0 0 0,0 0-1,0 0 1,-1 0-1,1 0 1,0 0 0,0 0-1,0 0 1,-1 0 0,1 0-1,0 0 1,0 0 0,0 1-1,0-1 1,0 0 0,-1 0-1,1 0 1,0 0-1,0 0 1,0 1 0,-47 26 280,2 3 1,-78 67-1,-74 92 104,61-57-241,-561 493-39,686-615-96,3-4-18,0 0 0,1 1 0,-1 0 0,1 1 0,1 0 0,0 0 0,-10 16 0,15-19-968,10-7 356,22-11-784,56-33 0,-39 19-2375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0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2135 0 13158,'0'0'4693,"-4"3"-4576,-77 48 615,-109 93 0,-59 77-109,9-7-450,-173 121-77,-131 111 5,288-186 17,166-162-92,23-18 25,66-79-38,3-5-1891,10-16-787,22-10-875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0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3015 1 11013,'0'0'3420,"0"0"-3414,-1 0-1,1 0 1,0 0 0,0 0-1,0 1 1,0-1-1,0 0 1,0 0 0,-1 0-1,1 0 1,0 1 0,0-1-1,0 0 1,0 0-1,0 0 1,0 1 0,0-1-1,0 0 1,0 0-1,0 0 1,0 1 0,0-1-1,0 0 1,0 0-1,0 0 1,0 0 0,0 1-1,0-1 1,0 0-1,0 0 1,0 0 0,0 1-1,0-1 1,0 0-1,1 0 1,-1 0 0,0 0-1,0 1 1,0-1-1,0 0 1,0 0 0,1 0-1,-1 0 1,0 0-1,0 0 1,0 1 0,0-1-1,1 0 1,-1 0-1,0 0 1,0 0 0,0 0-1,1 0 1,-1 0-1,0 0 1,0 0 0,0 0-1,1 0 1,-1 0-1,0 0 1,0 0 0,0 0-1,1 0 1,-1 0-1,0 0 1,0 0 0,0 0-1,0 0 1,1-1-1,-8 8 282,-1 0 0,1-1-1,-1 0 1,-1 0-1,-13 7 1,-13 9 341,-326 262 1623,137-101-1842,-339 220-54,-22-23-601,162-107 623,312-193-214,3 5 1,-165 168 0,122-93-111,39-45 48,103-96 124,6-8-628,7-8-2073,88-45-448,-24 6 792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1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2907 5 11589,'0'0'5051,"3"-5"-4478,-3 5-562,0 0 0,0 1 1,0-1-1,0 0 0,0 0 0,0 0 0,0 0 0,0 0 0,0 0 0,0 0 0,0 0 0,0 0 1,0 0-1,0 0 0,0 0 0,0 0 0,1 0 0,-1 0 0,0 0 0,0 0 0,0 0 0,0 0 0,0 0 1,0 0-1,-3 6 86,-1 1 1,0-1-1,0 0 1,0 0-1,-1-1 1,0 1 0,0-1-1,0 0 1,-1 0-1,0-1 1,-8 6-1,-10 10 165,-617 481 1190,-34-44-2218,259-180 222,177-104 946,7 10 0,-226 232 0,313-273-458,140-138 61,4-3-1,1-1-1,-1 1 0,0-1 1,0 1-1,1-1 0,-1 1 1,1 0-1,-1 0 0,1-1 1,-1 1-1,1 0 0,-1 0 0,1-1 1,-1 1-1,1 0 0,0 0 1,-1 0-1,1 0 0,0 0 1,0 0-1,0-1 0,0 1 1,0 2-1,8-3-70,6-1-394,-1-1-1,1-1 1,-1 0-1,1 0 1,-1-1-1,16-8 0,19-7-2390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1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2083 1 14871,'0'0'3532,"-22"10"-2830,5-3-558,-13 5 92,1 2 0,1 1 0,-33 23 0,-568 361 902,-109 76-1110,694-443-15,-97 70-7,-139 130-1,275-228-22,0 1 0,-1-1-1,2 1 1,-1 0 0,0 1 0,1-1-1,0 1 1,0-1 0,1 1-1,0 0 1,0 1 0,0-1 0,1 1-1,0-1 1,0 1 0,-1 9 0,4-18-43,-1 1-1,1-1 1,0 1 0,1-1 0,-1 1 0,0 0 0,0-1 0,0 1 0,1 0 0,-1 0 0,1 0 0,-1 0-1,3-1 1,2-2-171,79-52-4360,-33 23-814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2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679 1 16119,'0'0'2871,"0"16"-2199,0-14-650,0 4 30,0 0 1,0 0-1,0 0 0,0 0 0,-1 1 1,0-1-1,-1 0 0,1 0 0,-1-1 1,-1 1-1,1 0 0,-1 0 0,0-1 1,0 0-1,0 1 0,-1-1 0,1-1 1,-1 1-1,-1 0 0,1-1 0,-6 4 1,-252 177 1138,-30 24-998,266-189-195,19-15-155,-1 0 0,2 0 0,-1 1 0,-9 11 0,22-16-4366,11-8 3004,-17 7 1422,37-15-3862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2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17304,'0'0'4866,"-83"121"-4562,61-96-240,0 1-64,0 0-32,-9-5-832,1-5-2274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2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645 0 15239,'0'0'998,"-2"19"-795,1-6-117,-1 0 0,0-1 0,-1 1 0,-1 0 0,0-1 0,0 0 0,-1 0 0,-1 0 0,0-1 1,-14 20-1,-349 367 963,308-337-1005,21-24 28,21-19-55,0 0 0,1 1 0,1 1 1,-19 28-1,36-48-136,-5 12 204,5-12-152,-1 1 0,1-1 0,0 0 0,0 0 0,0 0 0,0 1 0,0-1 1,0 0-1,0 1 0,0-1 0,0 0 0,0 0 0,0 1 0,0-1 1,0 0-1,0 0 0,0 1 0,0-1 0,0 0 0,0 0 0,0 1 1,0-1-1,1 0 0,-1 0 0,0 0 0,0 1 0,0-1 0,0 0 0,0 0 1,1 0-1,-1 1 0,0-1 0,0 0 0,0 0 0,1 0 0,-1 0 1,0 1-1,0-1 0,1 0 0,-1 0 0,0 0 0,0 0 0,1 0 0,-1 0 1,0 0-1,0 0 0,1 0 0,-1 0 0,0 0 0,33 0-2403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3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1542 1 14967,'0'0'1923,"-41"21"-698,9-4-962,-59 30 433,-119 82-1,-346 320 948,402-319-1474,95-81-108,-160 146 13,192-168-105,1 2 0,1 1 0,2 0 0,1 2 0,-26 51 0,46-79 330,-4 15-2065,6-19 1648,1 1 0,-1-1 0,1 1 0,-1-1 0,1 0 0,-1 1 0,1-1 1,0 0-1,-1 1 0,1-1 0,-1 0 0,1 0 0,0 1 0,-1-1 0,1 0 1,0 0-1,-1 0 0,1 0 0,0 0 0,-1 0 0,1 0 0,0 0 0,-1 0 1,1 0-1,0-1 0,-1 1 0,1 0 0,0 0 0,-1-1 0,1 1 0,-1 0 1,2-1-1,41-14-2369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3.7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0 251 6179,'0'0'4194,"39"-1"-3890,124-1-107,72-14 144,-145 7 236,519-52 1947,-184 10-2433,-196 29-22,20-9 261,-157 16 528,143-4 0,-233 19-148,-2-14-1695,0 5-391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3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2061 0 13766,'0'0'4269,"-35"23"-3946,-52 37 33,-128 112 0,-725 622 657,534-463-908,357-290-102,-27 21-25,2 3-1,-76 86 1,145-145-106,3-4 35,0 0 0,0 1 0,0-1-1,0 1 1,0-1 0,0 1 0,1 0-1,-1 0 1,1 0 0,0 0 0,0 0 0,0 0-1,-1 5 1,29-20-849,-6-2 73,-1-1 0,19-17 0,-13 9-176,20-15-1719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4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3001 1 14839,'0'0'4527,"-14"12"-4231,-717 564 1162,691-546-1427,-1143 722 276,992-647-301,-227 169 1,284-176 20,-139 114-259,256-199-667,17-18-2012,25-25-1774,9-1 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4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2993 0 3794,'0'0'12734,"-37"19"-12457,-410 235 2231,111-34-1718,-740 452-25,767-508-661,-246 149 449,549-309-555,-117 84 88,108-77-104,2 1-1,0 1 1,0 0 0,1 1 0,1 1 0,-11 16 0,22-31-72,-1 1-1,1-1 1,-1 1 0,1-1-1,0 1 1,-1-1 0,1 1 0,0-1-1,-1 1 1,1 0 0,0-1 0,0 1-1,0-1 1,-1 1 0,1 0 0,0-1-1,0 1 1,0 0 0,0-1-1,0 1 1,0-1 0,0 1 0,0 0-1,1-1 1,-1 1 0,0 0 0,0-1-1,1 1 1,15-1-1377,32-20 38,-43 17 1089,67-33-3234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4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1604 1 12470,'0'0'992,"-29"19"505,-197 132 1662,-1033 647-820,1175-745-2288,79-48-190,9-5-2755,10-3 1011,0-2 0,0 0 0,16-8 0,24-13-7628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5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1116 0 11797,'0'0'2049,"-26"22"-688,-161 135 408,35-30-222,-6-7 1,-333 191-1,461-296-1526,13-6-10,1 0 0,-22 15-1,38-24-37,0 0 0,0 0 0,0 0 0,0 0 0,1 0 0,-1 0 0,0 0 0,0 0 0,0 0 0,0 0 0,0 0 0,0 0 0,0 0 0,1 0 0,-1 0-1,0 0 1,0 0 0,0 0 0,0 0 0,0 0 0,0 0 0,0 0 0,1 0 0,-1 0 0,0 0 0,0 0 0,0 0 0,0 0 0,0 1 0,0-1 0,0 0 0,0 0 0,1 0 0,-1 0 0,0 0 0,0 0-1,0 0 1,0 0 0,0 0 0,0 1 0,0-1 0,0 0 0,0 0 0,0 0 0,0 0 0,0 0 0,0 0 0,0 0 0,0 1 0,0-1 0,0 0 0,0 0 0,0 0 0,0 0 0,0 0 0,0 0 0,0 1-1,0-1 1,0 0 0,0 0 0,0 0 0,0 0 0,16-2-715,90-45-3540,-38 13 752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5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654 1 9941,'0'0'5154,"-114"114"-3681,40-72-545,4 1-208,-14 1-303,5-3-225,14-4-48,8-1-64,13-8 32,13-5-112,9-5-240,9-6-273,13-4-591,31-6-6339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5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1 15607,'0'0'3154,"-167"110"-3106,141-86-48,8-4-1073,1-3-1824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886 1 15991,'0'0'3989,"-9"3"-4072,-15 6 61,1 2 0,0 1 0,0 0 0,-24 19 0,-91 74 269,78-57-192,-266 227 232,134-69-4181,188-202 3423,2-2 168,1 0 0,-1-1 0,1 1 0,-1 0 0,1 0 0,0 0 0,0 0 0,0 0 0,0 0 0,0 0 0,0 0 0,1 0 1,-1 0-1,0 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6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1441 0 15175,'0'0'3327,"-29"22"-2796,-330 245 800,162-116-844,-386 305-91,551-431-400,-107 96 37,126-108-36,1 0 0,0 1 0,1 0 0,1 1 0,0 0 0,1 1 0,-12 26 0,20-37 374,-2 7-1837,23-16-2003,34-21 675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7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2819 1 15751,'0'0'793,"-55"25"-142,-2 0-327,-14 5 262,2 3 1,2 3 0,-79 55-1,-311 265 856,55-39-1134,81-92-196,-370 193 0,560-349-92,-219 132-56,348-200-286,21-2-2553,-1-1 2056,0 0 1,1-1 0,-2-1 0,1-1 0,0-1 0,32-14 0,15-10-3133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5.7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444 9 15543,'0'0'3797,"-6"-2"-3520,-19-4 742,25 32-685,-1 35-26,-1-33-264,1 0 0,2 0 0,1 0 0,1 0 0,1-1 0,11 38 0,9 4 9,-1-3 4,61 127 1,-62-149-41,23 69 0,-19-45-35,-23-59 22,0 1 0,-1-1 0,0 1 0,-1 0 0,0 11 0,3 22 33,2 9-62,-6-42 30,0-1 0,1 1 0,1-1 1,-1 1-1,2-1 0,4 14 0,0-1 9,-1-1 0,-1 1 0,-1 0-1,-2 1 1,2 33 0,2 21-20,0-4 27,-5-51-15,1-1-1,0 0 1,2 1-1,12 39 0,-9-37 15,0 0-1,3 32 1,9 32 28,-11-48-32,-6-37-13,-1 1-1,0-1 0,-1 1 1,1 0-1,-1 0 1,1-1-1,-1 1 0,0 0 1,0 0-1,-2 5 1,2-5-3,-1 1 1,1 0 0,0 0 0,0-1 0,1 1-1,1 8 1,10 44 10,-11-46 11,1 0 0,1 1 0,5 17 0,-3-11-15,-1 0 1,0 0 0,-2 0-1,0 0 1,-1 22-1,-1-27 24,1-11-17,-1 1-1,1-1 0,-1 0 1,0 0-1,0 1 1,0-1-1,0 0 0,0 0 1,0 1-1,-1-1 1,1 0-1,-1 0 0,0 0 1,1 0-1,-1 1 1,0-1-1,-2 2 0,-155 5-1720,-238 43 0,296-36 12,-99 16-3552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7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3084 0 17160,'0'0'2564,"-46"20"-2063,-553 256 513,-645 363-583,793-404-483,-174 124-20,584-334 72,-36 27-3,124-64-3428,134-66-2836,-66 26-5578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7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1754 1 15895,'0'0'3327,"-42"18"-2676,-459 216 438,338-154-930,-677 362 199,811-424-398,6-6-9,1 1-1,1 1 1,0 1 0,1 1 0,0 1 0,-31 36 0,50-52-55,7-2-424,-1 0 349,0-1 1,1 1-1,-1-1 1,0 0-1,1 0 1,-1-1-1,8-5 1,7-3-299,115-44-2311,-52 24 240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8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1022 0 17912,'0'0'1014,"-35"20"8,-5 3-718,-171 106 691,-413 280 115,622-408-1110,-26 18-243,-51 26 0,76-44-280,12-10-2662,36-18 237,15-12-1846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8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0 9188,'0'0'10501,"-145"132"-9412,92-92-513,1-1-272,8 1-256,5-5-48,12-3-336,5-9-961,14-9-1632</inkml:trace>
  <inkml:trace contextRef="#ctx0" brushRef="#br0" timeOffset="1">448 312 12230,'0'0'6835,"-224"83"-21546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9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737 1 9220,'0'0'8489,"-23"19"-8302,-354 270 678,89-67-996,278-214-87,7-7 93,0 0 0,0 1 0,0 0 0,1 0 0,-1 0 0,1 0 0,0 0 0,-1 0 0,1 1 0,0-1 0,1 1 0,-1 0 0,0-1 0,1 1 0,-1 0 0,0 3 0,9-6-1462,34-5-753,25-15-2256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29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1434 1 10677,'0'0'5160,"-21"17"-4856,-298 274 2716,-443 368-2305,744-645-721,-45 35-45,2 3 0,2 2-1,-54 66 1,111-118-49,0 0 1,0 0-1,1 1 1,-1-1-1,1 0 1,-1 1-1,1-1 1,0 1-1,0 0 1,0-1-1,1 1 0,-1 0 1,1 0-1,-1-1 1,1 6-1,31-9-3451,18-8-210,7-16-4902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0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2402 0 14118,'0'0'4424,"-32"19"-3488,-260 173 286,-851 645 251,495-326-1290,439-337-198,193-161 2,7-6-1,0 0 0,1 0 0,0 1 1,0 0-1,-11 15 0,22-29-4889,2-3 3891,0 1-1,1 0 1,-1 0 0,9-8-1,17-9-2191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0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3225 0 16007,'0'0'3589,"-52"20"-2733,4-3-691,-25 10 119,0 2 0,-126 73-1,-434 329 364,214-135-565,6-27-36,-430 300 36,437-233 14,394-325-212,1 1-1,0 0 1,0 1 0,-10 17-1,42-49-3925,26-10 2977,-19 12 367,28-21-535,-3-3-1130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1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2232 0 17224,'0'0'2204,"-52"23"-1428,4-2-582,-44 19 259,-155 94-1,-764 560 522,465-280-953,325-269 33,208-138-54,11-5-107,8-6-352,170-98-5909,-82 46 1371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1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1456 0 12918,'0'0'7233,"-43"16"-6342,-141 55-192,149-55-599,1 2 0,1 1 0,0 2 1,2 1-1,-38 33 0,8-6-24,-324 221 32,-125 103-330,496-361 140,12-11 38,0 0 0,0 1 1,0 0-1,0-1 0,0 1 1,0 0-1,1 0 1,-1 0-1,1 0 0,-1 1 1,-1 2-1,2-3-548,7-5-35,151-82-3893,-83 41 182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7.4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66 301 3586,'0'0'5402,"-10"1"-4161,-46 0 7851,62-2-9016,0 0 1,-1 0-1,1 0 1,0 1-1,-1-1 1,7 2 0,-3-1 14,213-14 763,395-15 213,320-26-894,-240 29-139,-463 24-33,46-15 14,36 1-1,30-8-30,60 0 71,-154 14-35,244-19-15,-105-1-24,-244 19 6,-122 11 22,-21 0-11,0 1 0,0-1-1,1 0 1,-1 0 0,0-1 0,0 1-1,0-1 1,1 0 0,7-3 0,-12 3-41,0 1 83,0 0-47,0-1 0,0 1 0,-1 0-1,1-1 1,0 1 0,0 0 0,-1 0 0,1-1 0,0 1 0,-1 0-1,1 0 1,0-1 0,-1 1 0,1 0 0,-1 0 0,1 0-1,0 0 1,-1 0 0,1-1 0,-1 1 0,1 0 0,-1 0-1,1 0 1,0 0 0,-1 0 0,1 0 0,-1 1 0,1-1 0,0 0-1,-1 0 1,0 0 0,-3 0-127,-30 0-1128,-12 0-1275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1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1 15719,'0'0'4658,"-123"138"-3969,75-95-337,-9 2-96,-5 1-208,1-1 0,4-5-48,13-5-544,18-13-689,21-12-1696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2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14215,'0'0'0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540 3 10021,'0'0'11840,"1"-3"-11681,-6 9-180,-18 24 21,-1 0-1,-2-2 1,-32 29 0,-100 74 98,-32 31-315,189-162 201,-4 4-192,0 1-1,0-1 1,1 1-1,-1 0 1,1 0 0,0 0-1,1 1 1,-1-1-1,1 1 1,0 0-1,0 0 1,1 0-1,-3 11 1,13-14-2335,36-3-909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2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1055 0 14599,'0'0'4684,"-15"27"-4147,-2 5-363,-2-2-1,-1 0 1,-1-1 0,-1-1 0,-2-1 0,-29 25-1,-281 215 514,-19 15-821,301-238-243,28-25-397,2 0 1,0 2-1,-34 41 1,68-73-103,1 0 0,0 1 0,0 0 0,17-8 1,-9 5 41,59-37-1730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3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2457 0 10645,'0'0'7110,"-16"20"-6000,-42 41-453,-3-2 1,-2-2 0,-105 71-1,-293 167 323,83-56-719,-855 653-603,1216-877 177,16-10-567,33-16-209,36-22-2066,91-61 1,-75 39-1981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3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2653 0 16488,'0'0'3198,"-20"16"-3120,-359 276 1095,-218 165-1,-256 171-812,297-159-360,330-270 72,219-193-73,6-6-2,0 1-1,0 0 1,0-1 0,0 1-1,0 0 1,0-1 0,1 1-1,-1 0 1,0 0 0,0 0 0,1 0-1,-1 0 1,1 0 0,-1 0-1,1 0 1,-1 0 0,1 0-1,-1 2 1,1-2-202,13-25-636,15-5-281,2 2 0,0 1 0,42-28-1,-24 19-1671,33-29-5960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3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2915 1 15143,'0'0'2652,"-17"17"-1964,-122 117 556,-5-7-1,-248 169 0,-373 186-760,278-183-342,193-109-205,-292 182-5,559-357 140,18-10 6,0 0 1,0 1-1,1 0 1,-1 0-1,-10 12 1,56-34-1129,335-167-4493,-235 112 2521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4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2017 1 15991,'0'0'2858,"-39"26"-1676,-281 192 322,-444 290-954,-45 32-225,787-524-313,18-12-9,-1 0 0,0 0 0,0 0 0,-1-1 0,1 0 0,-1 0 1,1 0-1,-1-1 0,-8 3 0,13-5-102,8-2-165,86-25-2471,-2-4-1,119-59 1,-85 33-4810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1278 0 14311,'0'0'3124,"-19"26"-790,0 2-2021,-2-2 1,-1 0-1,-1-1 0,-2-1 0,0-1 1,-31 22-1,-494 286 876,209-134-1263,164-87-1444,186-111-2085,20-2 2425,120-52-3603,-54 19-1822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4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671 0 15831,'0'0'3042,"-135"138"-1746,91-91-671,-18 5-417,1 3-112,-9-2-32,-13 3-64,4-5-32,8-10-529,23-9-543,31-18-657,17-10 240,52-20-4609</inkml:trace>
  <inkml:trace contextRef="#ctx0" brushRef="#br0" timeOffset="1">768 288 6499,'0'0'14022,"-40"101"-13381,19-78-49,-15 1-528,6-2-64,-5-3-48,4-3-384,9-6-1841,-4-8-4738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8.5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 13526,'0'0'6547,"0"30"-5434,-2 15-1165,2 42 167,1-79-284,0-1 1,0 0-1,0 1 0,1-1 1,0 0-1,1 1 1,0-1-1,7 12 1,8 9-1701,-2-4-2791,-2-1-6974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5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860 1 19593,'0'0'1555,"-29"17"-1333,-341 230 498,257-150-667,-175 194 1,273-275-285,11-13 87,0 1 0,0-1 1,1 1-1,-1 0 0,1 0 0,0 1 0,0-1 1,0 1-1,1-1 0,-1 1 0,1 0 0,0 0 1,1 0-1,-2 6 0,10-13-4682,25-11 2281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1039 1 14279,'0'0'3414,"4"14"-2989,-2-8-362,0-1 1,-1 1 0,0-1-1,-1 1 1,1-1-1,-1 1 1,0-1 0,0 1-1,-1-1 1,0 1 0,-2 9-1,0-6 22,-1-1 0,0 1 0,0-1 0,-1 1 0,0-1 0,0 0 0,-1-1 0,-8 8 0,-46 49 273,-3-2-1,-79 57 1,-151 93 27,-104 86-458,388-291-116,6-5 40,1-1-1,0 1 1,-1 0-1,1 0 0,0 0 1,0 0-1,0 0 1,1 0-1,-1 1 0,0-1 1,1 1-1,-1-1 0,1 1 1,0-1-1,0 1 1,-1 3-1,12-13-2777,24-15 1017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6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1512 1 14839,'0'0'1523,"-24"25"-232,-73 73 47,-110 86 0,-399 216-413,100-75-937,504-323 9,-14 9-34,0 1-1,-19 20 1,33-25-643,19-7-761,5-3 373,0-1 1,1-1-1,-1-1 0,24-10 1,33-19-7335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6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1186 0 15863,'0'0'3055,"-9"24"-2009,5-12-927,-2 6-19,-1-1 1,0 0 0,-1-1 0,-1 0 0,0 0 0,-1 0 0,-1-2 0,-22 25 0,-33 22 316,-141 100 0,-92 31-109,38-26-201,193-116-42,49-34-63,0-2 1,-1 0 0,0-1 0,-1-1 0,-1 0 0,-26 8 0,48-20-26,0 0 1,0 0-1,0 0 0,0 0 0,0 0 1,0 0-1,0 0 0,0 0 1,0 0-1,0 0 0,0-1 1,0 1-1,0 0 0,0 0 1,0 0-1,0 0 0,-1 0 1,1 0-1,0 0 0,0 0 1,0 0-1,0 0 0,0 0 0,0 0 1,0 0-1,0 0 0,0 0 1,0 0-1,0 0 0,0 0 1,-1 0-1,1 0 0,0 0 1,0 0-1,0 0 0,0 0 1,0 0-1,12-9-1065,91-50-4291,-37 19 436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6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735 1 12950,'0'0'4709,"-32"17"-2826,-7 4-1404,-165 95 958,152-80-1246,2 2 0,1 2 0,2 3 0,-70 81 0,-22 29-1373,134-145-143,26-13-3772,26-22 1845</inkml:trace>
  <inkml:trace contextRef="#ctx0" brushRef="#br0" timeOffset="1">867 328 10453,'0'0'10276,"-132"119"-9539,101-102-417,5-3-320,13 0-416,4-12-1601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7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2 10901,'0'0'8748,"0"-1"-8744,1 1 0,-1 0-1,0 0 1,0 0 0,1 0 0,-1 0-1,0 0 1,1 0 0,-1 0 0,0 0 0,1-1-1,-1 2 1,0-1 0,1 0 0,-1 0-1,0 0 1,1 0 0,-1 0 0,0 0 0,1 0-1,-1 0 1,0 0 0,1 1 0,-1-1-1,0 0 1,1 0 0,-1 0 0,0 1 0,0-1-1,1 0 1,-1 0 0,0 1 0,0-1-1,0 0 1,1 0 0,-1 1 0,0-1 0,0 0-1,0 1 1,0-1 0,0 0 0,0 1 0,0-1-1,1 0 1,-1 1 0,0-1 0,0 1-1,-3 5 64,0 1-1,1-1 0,-2 0 1,1 0-1,-1 0 0,0-1 1,0 1-1,-1-1 0,1 0 0,-8 6 1,6-5 17,-28 30 220,-13 13-170,3 2-1,-43 62 0,40-45-246,23-35-771,2 1 0,1 0 0,-20 46 0,34-57-2963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7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1071 0 16375,'0'0'2338,"-7"24"-1349,7-23-982,-4 17 95,-1-1 0,-1 0 0,-1 1 0,0-2 0,-1 1 0,-1-1 0,-1-1 0,0 1 0,-1-2 0,-15 17 0,-38 31 160,-4-3 0,-93 64 0,-161 84-124,159-105-144,162-102 5,-24 15-60,1 0 0,1 2 1,1 0-1,0 1 0,-30 35 0,50-51 5,1-1 1,-1 1-1,1 0 0,0 0 0,0 0 0,0 0 1,0 1-1,0-1 0,0 0 0,1 0 0,-1 4 1,7 3-1420,14-11-63,39-18-612,14-13-2276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8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1283 0 14215,'0'0'2099,"-14"29"-143,8-16-1736,-12 23 150,-1-1 1,-2-1 0,-1 0-1,-43 49 1,-27 9 230,-132 104 1,-118 62-229,9-7-453,316-237 59,-1-1-24,2 0 1,-1 2 0,2 0 0,-23 29 0,33-32-323,11-11-496,21-11-694,-20 6 1580,48-21-2227,6-9-739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8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1402 1 14695,'0'0'1048,"-21"20"283,-38 41-243,-118 117 1770,93-106-2272,-120 80-1,-105 43 243,140-92-2369,-173 139 0,332-234 915,-6 6-589,5-4-2656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8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767 1 15543,'0'0'3452,"-25"24"-2144,12-11-1152,-177 156 1096,-314 201-860,496-365-553,6-4 78,0 0 0,1-1 0,-1 1 0,0 0 0,1 1 0,-1-1 0,1 0 0,-1 0 0,1 1 0,-1-1-1,1 1 1,0-1 0,0 1 0,0-1 0,0 1 0,0 0 0,0 0 0,-1 2 0,8-6-1819,28-12-750,23-11-1713</inkml:trace>
  <inkml:trace contextRef="#ctx0" brushRef="#br0" timeOffset="1">938 366 15815,'0'0'2914,"-201"116"-2370,157-90-368,9 1-176,0-5-512,8-4-1553,6-5-4466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9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44 17144,'-9'-10'1360,"-9"1"-191,10 1-16,-1 2-593,0 0-192,9 4-160,0 0-96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8.8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11941,'0'0'6980,"0"88"-6852,0-62-80,4 6 32,-4 5-80,0 7-432,0 1-1489,0-2-2465,0-3-8052</inkml:trace>
  <inkml:trace contextRef="#ctx0" brushRef="#br0" timeOffset="1">5 563 10309,'0'0'7187,"0"102"-6627,0-80-224,0 0-95,4 2-241,1 3-129,-1 3-1343,1-1-2514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39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21 13462,'0'0'5792,"0"-5"-5064,-1-9-620,-4 13-188,-17 26 4,-225 393 820,214-357-805,1 1 28,22-38-659,10-20-512,4-8-834,24-23-1030,14-6-2366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0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1026 1 6659,'0'0'11691,"-12"20"-11278,-40 60 492,-101 116-1,-339 315-368,342-362-754,115-114 83,1 1 0,2 2 0,-28 43 1,54-74-2406,9-15 871,9-18-2678,13-8-7448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0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1815 0 16824,'0'0'1635,"-25"21"-1168,-292 290 1475,-695 762-912,570-603-1027,424-450 2,17-19-90,3-14-2319,0 6 2054,1 0 1,0 1 0,1-1-1,0 1 1,7-10-1,5-8-1288,5-10-1686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1858 0 15783,'0'0'5173,"-18"13"-5090,-21 13-14,2 3 1,-59 58-1,-37 53 287,-225 230 120,315-328-443,-637 667 121,315-286-58,336-392-96,15-17-16,0 1 0,-17 25 0,51-63-963,0 1-1,2 1 0,0 0 1,2 2-1,36-24 0,-15 10-812,21-19-2543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1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2101 0 16295,'0'0'4955,"-33"21"-4894,-3 1-35,-7 5 61,1 2 1,-70 60-1,-212 234 722,105-99-348,-527 498-301,226-242-264,510-471 71,10-9 4,0 1-1,0-1 1,-1 1-1,1 0 0,0-1 1,-1 1-1,1-1 1,0 1-1,-1-1 0,1 1 1,-1-1-1,1 1 1,-1-1-1,1 0 0,-1 1 1,1-1-1,-1 0 1,0 1-1,1-1 0,-1 0 1,1 0-1,-1 0 1,0 1-1,1-1 0,-1 0 1,0 0-1,1 0 1,-2 0-1,2-4-82,1 1 0,0 0 0,0 0 0,0-1 0,0 1 1,1 0-1,0 0 0,-1 0 0,1 0 0,0 1 0,0-1 0,0 0 0,1 1 0,-1-1 0,5-3 0,52-39-1897,-31 24 409,13-13-1881,2-1-2069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1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2039 1 15239,'0'0'3380,"-55"29"-2177,-180 106-394,191-107-643,0 3 0,2 1 0,-47 48 0,28-24 8,-573 466 563,73-65-618,514-416-123,2 0 27,-3-2-1,-84 52 1,130-114-1448,3 16 1155,-1 1-1,1 0 0,0 0 1,1 0-1,0 0 0,0 0 1,0 1-1,1-1 1,-1 1-1,1-1 0,1 1 1,-1 0-1,1 0 0,0 0 1,0 1-1,7-8 0,-4 4-258,29-36-2867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2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1000 1 2417,'0'0'13107,"-29"20"-9654,-2 0-3102,-159 119 1448,-68 107-790,-26 22-897,229-225-88,12-10-24,-55 54 0,86-72-896,41-24-6588,13-17 2668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2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540 0 14967,'0'0'3105,"-53"101"-1200,-4-48-1024,4 5-225,-8-1-400,-5 4-64,5-2-144,0-2-48,12-3 0,10-11-160,13-12-400,12-11-33,14-12-879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16744,'0'0'3265,"-158"105"-3809,145-97-2802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470 1 12550,'0'0'7939,"26"17"-7907,-44 31 449,-30 11-113,0 6-128,-13 4-48,-5 0-64,-4 0-128,4-4-656,5-8-545,21-11-1600,23-19-1345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9.1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 10309,'0'0'6835,"-18"128"-7571,18-97-2418</inkml:trace>
  <inkml:trace contextRef="#ctx0" brushRef="#br0" timeOffset="1">92 527 7219,'0'0'1041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3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987 1 15175,'0'0'3303,"-17"17"-2433,-216 225 869,-421 532-837,635-752-1175,1 1 0,-25 39 0,43-62 242,0 0 0,0 0 0,-1 1 0,1-1 0,0 0 0,0 0 0,0 0 0,0 0 0,0 0 0,0 0 0,-1 1 0,1-1 0,0 0 0,0 0 0,0 0 0,0 0 0,0 1 1,0-1-1,0 0 0,0 0 0,0 0 0,0 0 0,0 1 0,0-1 0,0 0 0,0 0 0,0 0 0,0 1 0,0-1 0,0 0 0,0 0 0,0 0 0,0 0 0,0 1 0,0-1 0,0 0 0,0 0 0,0 0 0,0 0 1,1 0-1,-1 1 0,0-1 0,0 0 0,0 0 0,0 0 0,0 0 0,1 0 0,-1 0 0,0 1 0,0-1 0,0 0 0,0 0 0,0 0 0,1 0 0,-1 0 0,0 0 0,0 0 0,1 0 0,13-4-1450,26-18-822,11-11-2067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3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1680 1 14022,'0'0'3229,"-4"20"-2272,-1 0-681,0 0 0,-1 0-1,-2-1 1,0 0-1,0 0 1,-2-1-1,-1 0 1,0-1 0,-14 17-1,-66 72 461,-179 163 0,-132 69-196,98-87-516,250-205-16,-369 347-862,417-387 731,3-3 42,1-1 1,-1 0 0,1 1-1,0-1 1,0 1 0,0-1-1,0 1 1,0 0 0,1 0-1,-1 0 1,1 0 0,0 0-1,0 0 1,-1 7 0,9-14-1126,87-47-3242,-33 11-751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4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2316 0 15303,'0'0'5744,"-17"16"-5528,-371 363 1034,-179 162-595,77-144-535,-112 99-744,526-425 428,32-28 223,-88 64 0,132-109-246,0-1-1,0 1 0,1-1 0,-1 1 0,1-1 1,-1 1-1,1 0 0,0-1 0,0 1 0,0 0 1,0-1-1,3-3 0,71-60-5986,-32 27-3587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4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2176 190 15031,'0'0'565,"22"-22"60,117-114 1843,-115 105 506,-29 40-2950,-1 1 0,-1-1-1,0 0 1,0 0 0,0-1-1,-1 0 1,-10 7 0,-6 7 18,-152 149 342,-710 635 633,378-416-998,21-17-9,436-332-20,2 2-1,-59 67 0,107-110-47,1 0 0,0 0 0,-1 0 0,1 0 0,0 0 0,-1 1 0,1-1 0,0 0 0,-1 0 0,1 0 0,0 1 0,0-1 0,-1 0 0,1 0 1,0 1-1,0-1 0,0 0 0,-1 1 0,1-1 0,0 0 0,0 1 0,0-1 0,0 0 0,0 1 0,0-1 0,0 0 0,0 1 0,0-1 0,0 0 0,0 1 0,0-1 0,0 0 0,0 1 0,0-1 0,0 0 0,0 1 0,0-1 0,0 0 0,0 1 0,0-1 0,1 0 0,-1 1 0,0-1 0,0 0 0,1 1 0,18-4-1143,28-16-216,15-12-2897,14-9-5314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4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2077 1 14935,'0'0'4893,"-8"11"-4485,-40 59 259,-113 123 1,-86 56 286,-520 374-360,170-154-532,534-416-56,34-31 21,1 2 0,0 1 0,2 1 0,1 1 0,-25 36 0,81-77-3497,22-17 1967,3-5-978,4-6-1585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5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1393 1 17640,'0'0'966,"-27"22"253,-20 17-645,-238 189 1016,61-64-1134,-97 74-166,218-156-300,-91 98-1,143-128-71,-89 97-217,145-148-347,15-9 283,24-12-402,73-51-2992,-55 29 673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5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579 1 13462,'0'0'3002,"-2"18"-1599,1-14-1309,0 6 77,-1-1 0,0 0 0,0 0 0,-1 0-1,0 0 1,0 0 0,-1 0 0,0-1 0,-1 0 0,0 0 0,0 0 0,-1 0-1,-8 8 1,-54 47 537,-88 62 0,97-81-735,1 2 1,-94 101 0,146-140-177,4-6 24,0 1 0,1-1-1,0 1 1,-1-1 0,1 1-1,0 0 1,0-1 0,0 1 0,0 0-1,0 0 1,0 0 0,0 0-1,1-1 1,-1 4 0,15-7-4935,5-4 3472,-1-1 0,32-18 1,2-4-3692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6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14791,'0'0'5506,"-18"119"-4753,-4-92-129,-8 3-624,8-4 64,-5-5-160,10-5-48,8-4-1041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729 1 16936,'0'0'2764,"-22"20"-2119,-303 312 780,13 10-1225,301-330-308,5-7-14,1 1-1,0-1 0,0 1 1,0 0-1,1 1 0,-1-1 1,2 1-1,-1-1 0,1 1 1,0 0-1,0 1 1,1-1-1,-3 14 0,12-20-1419,27-4-485,13-12-831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6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1261 1 16824,'0'0'2198,"-40"24"-1144,8-5-855,-248 162 744,-481 446-191,701-573-779,-28 28-1085,110-87-2018,31-22 1663,15-13-1449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9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 7956,'0'0'8438,"0"12"-8059,-1 11-464,0 53 692,1-69-837,1-1 0,0 0 0,0 0 0,0 0 0,0 0 0,1 0 0,0-1-1,0 1 1,1 0 0,4 6 0,9 21-3395,-9 6 4738,-7 45 4358,-2-38-7304,2-31-2532</inkml:trace>
  <inkml:trace contextRef="#ctx0" brushRef="#br0" timeOffset="1">20 630 544,'0'0'12502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7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1075 0 9861,'0'0'5695,"-34"21"-3816,0-1-1517,-21 12 330,1 2 0,-58 50 0,-204 216 1092,-17 13-1471,197-205-572,204-138-4500,7-13 482,14-11-4684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7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908 0 15271,'0'0'1625,"-28"21"-633,-333 231 1876,338-236-2825,-239 182 423,213-156-471,2 3 0,3 2 0,-43 56-1,87-103-114,0 1-1,-1-1 1,1 0-1,-1 0 1,1 1 0,0-1-1,-1 1 1,1-1-1,-1 0 1,1 1-1,0-1 1,0 1-1,-1-1 1,1 0-1,0 1 1,0-1-1,0 1 1,-1-1-1,1 1 1,0-1-1,0 1 1,0-1-1,0 1 1,0-1-1,0 1 1,0-1-1,0 1 1,0-1-1,0 1 1,0-1-1,0 1 1,0-1-1,1 1 1,-1 0-1,19-8-4858,13-18-5308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8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574 0 12790,'0'0'4911,"-22"20"-3881,-148 133 51,-69 82-302,209-210-688,-40 40 82,65-60-172,1 0-1,-1 0 1,1 1 0,0 0 0,1-1-1,-1 1 1,1 1 0,1-1-1,-1 0 1,-2 12 0,5-18-71,0 1 0,0 0 1,0-1-1,1 1 0,-1-1 0,0 1 1,0 0-1,1-1 0,-1 1 0,0-1 1,1 1-1,-1-1 0,1 0 0,-1 1 1,1-1-1,-1 1 0,1-1 0,-1 0 1,1 1-1,-1-1 0,1 0 0,-1 1 1,1-1-1,-1 0 0,1 0 0,0 0 1,-1 0-1,1 1 0,-1-1 0,1 0 1,0 0-1,-1 0 0,1 0 0,0 0 1,-1-1-1,1 1 0,-1 0 0,1 0 1,0 0-1,-1 0 0,1-1 0,-1 1 1,1 0-1,-1 0 0,2-1 1,33-10-1259,-35 11 1275,62-28-4288,14-10-7560</inkml:trace>
  <inkml:trace contextRef="#ctx0" brushRef="#br0" timeOffset="1">916 208 15383,'0'0'5074,"-136"110"-4737,88-74-129,4-5-144,-8 1-64,12-1 0,1-3-192,4-2-753,0-1-1008,4-5-2033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8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743 1 11189,'0'0'6430,"-29"22"-5475,-6 5-666,-6 3 163,2 2 1,-50 53-1,-138 119 649,139-129-1003,-83 90 0,150-136-212,18-24-3865,40-19 823,21-15-2116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8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1031 0 17976,'0'0'2225,"-33"22"-1219,-225 150 115,-124 95-555,329-225-734,2 3 1,2 2-1,2 3 0,-73 98 0,113-138-23,3-6-2,1 1 0,0-1 0,0 1 0,0 0 0,0 0 0,1 0 0,0 0 0,0 1 0,0-1 0,1 0 0,-2 7 0,12-11-738,8-3 637,-1-1 1,0 0 0,0-1-1,0-1 1,-1-1 0,1 0-1,14-9 1,111-65-3722,-134 76 3672,85-55-7903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9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881 0 13014,'0'0'5304,"-27"21"-3754,-10 7-1118,-144 114 763,-87 123-277,182-173-779,-180 147-1,251-224-1400,42-27-224,109-69-3212,-50 25 579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9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901 1 5186,'0'0'14191,"-22"21"-12868,-350 323 1001,97-101-1923,70-64-986,182-161-582,20-17-1047,16-13 400,34-23-1654,13-8-4290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49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939 14 2017,'0'0'16495,"-13"20"-15769,-5 7-272,0 0 0,-2-2 0,-1 0 0,-41 36 1,-185 135 527,-15 11-778,183-138-628,-80 90 0,121-113-1096,37-44 468,10-5-68,22-11 23,-2-1 1,32-20-1,24-20-2835</inkml:trace>
  <inkml:trace contextRef="#ctx0" brushRef="#br0" timeOffset="1">1527 0 16680,'0'0'2137,"-25"24"-1182,10-9-752,-38 37 470,-54 68 1,51-56-360,-98 89 1,-78 43-221,49-44-340,174-145 130,8-6 76,0 0-1,-1 0 1,1-1-1,0 1 1,0 0-1,0 0 1,0 0-1,0 0 1,0 0-1,0 1 0,0-1 1,1 0-1,-1 0 1,0 0-1,1 1 1,-1-1-1,0 2 1,6-3-811,17-6 63,-1-1 1,0-1-1,-1-1 1,0 0-1,28-19 1,19-16-3322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50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0 16872,'0'0'3185,"-110"136"-2432,71-86-49,4-3-416,4 0-224,1-3-64,-1-5-144,9-9-384,13-11-577,9-13-928,9-13-3169,35-23-1745</inkml:trace>
  <inkml:trace contextRef="#ctx0" brushRef="#br0" timeOffset="1">434 263 12550,'0'0'6803,"-22"-10"-8324,5-2-3025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9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48 2529,'0'0'19452,"0"-32"-29059,0 16-142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29.8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9444,'0'0'8260,"0"120"-7524,0-102-191,0-6-193,0-2 48,0-7-96,0-20-9668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2.2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165 106 16295,'0'0'5539,"-20"-16"-5152,-63-50-38,62 48-11,12 12 538,3 8-665,5-2 379,1 0-591,-1 0 0,1-1 0,0 1 0,0 0 0,-1 0 0,1 0 0,0 0 0,0 0 0,-1 0 0,1 0 0,0 0 0,0 0 0,-1 0 0,1 0 0,0 0 0,-1 0 0,1 0 0,0 0 0,0 0 0,-1 0 0,1 1 1,0-1-1,0 0 0,0 0 0,-1 0 0,1 0 0,0 0 0,0 1 0,0-1 0,-1 0 0,1 0 0,0 0 0,0 1 0,0-1 0,0 0 0,-1 0 0,1 0 0,0 1 0,-4 16-13,0-1-1,1 1 1,1 0-1,0 0 1,1 0-1,3 31 1,-1-12 6,-2 9 15,3 0 0,1 0 0,2 0 0,2-1 0,21 71 1,87 173-4,-38-103-8,30 123 16,-89-244-7,-3 0 1,11 127 0,-25-183-46,2 30 132,-3-38-107,0 1 1,0 0-1,0 0 0,0 0 0,0 0 0,1 0 0,-1 0 1,0 0-1,0 0 0,1 0 0,-1 0 0,1-1 0,-1 1 1,1 0-1,-1 0 0,1 0 0,-1-1 0,1 1 0,0 0 1,-1-1-1,1 1 0,0-1 0,0 1 0,-1 0 1,1-1-1,0 0 0,1 1 0,-1-7-1892,-1-15-276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3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40 313 14182,'0'0'5115,"-4"1"-4560,-31 10 2443,40-11-2934,106-6 48,146-26-1,-79 7-77,1118-109-480,-1101 104 483,-198 22 27,-54-14-78,33 13 19,0 0 0,-25-15-1,8 5-38,25 12 174,21 10 477,16 6-614,1-2 0,-1 0 0,24 4 0,-25-7-98,0 1 1,-1 0 0,1 2-1,-2 0 1,28 15 0,-44-20 65,0 0-1,0 0 1,0 1 0,-1-1 0,1 0 0,0 1 0,-1-1 0,0 1 0,0 0 0,0-1 0,0 1 0,0 0 0,0 0 0,-1 0 0,1-1 0,-1 1 0,0 0 0,0 0 0,0 0 0,0 0 0,0 0 0,-1 0 0,1 0 0,-1-1 0,0 1 0,0 0 0,0 0 0,0-1 0,0 1 0,-1 0 0,1-1 0,-3 3 0,-8 3-221,-1-1 1,1-1-1,-2 0 1,1-1 0,0 0-1,-28 5 1,39-10 167,-99 24-4232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4.0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93 44 11797,'0'0'7142,"0"-5"-6496,0-12 155,-1 30-93,-7 45-304,2-37-366,-1 0-1,-1-1 1,-1 1 0,-1-2 0,-22 35 0,21-44 46,11-22 8,0-1-124,3-10 8,0 1 0,1-1 0,1 1 0,2 0 0,0 0 0,17-35 0,-22 54 33,0 0 0,0 0 0,0 0 0,1 1 1,-1-1-1,1 1 0,0-1 0,0 1 0,-1 0 1,2 0-1,-1 0 0,0 0 0,0 1 0,0-1 1,1 1-1,-1 0 0,1 0 0,-1 0 0,1 0 1,-1 1-1,7-1 0,6 0-6,0 0 0,1 2-1,21 2 1,-18 1 92,1 1 0,-1 1 0,-1 1-1,1 0 1,29 17 0,20 8-1305,-57-28-354,1 1 0,0-1 0,17 2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4.8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99 11941,'0'0'9018,"1"37"-7999,4 4-1014,12 53 0,3 18 92,-14-312 239,-6 85 184,0 115-408,2 4-285,9 7 167,1 0 0,0-1 1,0 0-1,1-1 0,1 0 1,-1-1-1,20 8 0,10 8 1,125 66 56,-167-90-57,-1 0 1,1 1-1,-1-1 1,1 0-1,-1 0 1,1 0-1,-1 0 1,0 0-1,1 0 1,-1 0-1,1 0 1,-1 0 0,1 0-1,-1 0 1,1 0-1,-1 0 1,1 0-1,-1 0 1,1 0-1,-1-1 1,0 1-1,1 0 1,-1 0-1,1-1 1,-1 1-1,0 0 1,1 0-1,-1-1 1,0 1-1,1 0 1,-1-1-1,0 1 1,1-1-1,-1 1 1,0 0-1,0-1 1,1 0-1,5-27-10,-6-49 163,0 53-165,-1 18 23,0 1 1,0-1-1,0 1 1,-1-1-1,0 1 1,0 0-1,0 0 1,-1 0 0,0 0-1,1 0 1,-2 1-1,1-1 1,-7-7-1,3 5 85,0 0 0,0 0-1,-1 1 1,0 0 0,0 0-1,0 1 1,-11-6 0,18 11 78,7 0-798,258 0-4041,-183 0-1770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5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22 14839,'0'0'5936,"-7"-4"-5403,2 1-402,4 2-74,-1-1 1,0 0 0,0 1-1,0 0 1,0 0 0,-1 0 0,1 0-1,0 0 1,0 0 0,-1 0-1,1 0 1,-4 0 0,33 19-80,4-2-55,-8-4-77,0-1 0,0-1-1,1 0 1,44 9 0,-49-17-2286,-9-5-2449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5.9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124 0 7251,'0'0'13366,"0"20"-13398,-18 6 112,1 1-64,-1-1-16,5 0 16,0 1-16,0-1-464,-1-4-1168,-3-1-2626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6.5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297 66 13158,'0'0'7638,"-9"-10"-7142,-30-32 11,38 40-472,0 1 0,0 0-1,0 0 1,0 0 0,0 0-1,0 0 1,-1 0 0,1 1-1,0-1 1,0 0 0,-1 1-1,1-1 1,-1 1 0,1-1-1,-1 1 1,1 0 0,0-1-1,-1 1 1,1 0 0,-1 0-1,1 0 1,-1 0 0,1 0-1,-1 1 1,1-1 0,-3 1-1,-2 0 12,-6 1-48,0 0 1,0 0-1,1 2 0,0-1 0,-1 1 0,1 1 1,1 0-1,-1 1 0,1 0 0,0 0 1,0 1-1,0 1 0,1-1 0,1 1 0,-1 1 1,1 0-1,-7 10 0,14-18-3,1 0-1,0 0 0,-1 0 1,1 0-1,0 0 1,-1 0-1,1 0 0,0 1 1,0-1-1,0 0 1,0 0-1,0 0 1,0 0-1,0 0 0,0 0 1,0 0-1,1 0 1,-1 0-1,0 0 1,1 0-1,-1 0 0,1 0 1,-1 0-1,1 0 1,0 0-1,-1 0 1,1 0-1,0 0 0,-1 0 1,1-1-1,0 1 1,0 0-1,0-1 1,0 1-1,0 0 0,0-1 1,0 1-1,0-1 1,0 0-1,0 1 0,0-1 1,0 0-1,0 0 1,2 1-1,61 8 64,-48-8-76,26 3 18,76 11 1,-107-13-2,0 1 1,-1 0 0,1 1-1,-1 0 1,0 0 0,0 1-1,0 0 1,10 8 0,-17-11 2,-1 0 0,1 0 0,0 1 0,-1-1 0,0 1 0,1-1 0,-1 1 1,0 0-1,-1 0 0,1 0 0,0 0 0,-1 1 0,0-1 0,1 0 0,-1 1 0,-1-1 0,1 0 1,0 1-1,-1-1 0,0 1 0,0-1 0,0 1 0,0-1 0,0 1 0,-1-1 0,0 1 1,1-1-1,-1 1 0,0-1 0,-1 0 0,1 0 0,-1 0 0,1 1 0,-1-1 0,0 0 1,0-1-1,0 1 0,-1 0 0,1-1 0,-1 1 0,1-1 0,-5 3 0,-8 3 24,-1-2 0,-1 0 0,1 0 0,-1-2 0,1 0-1,-33 4 1,14-6 127,1-1-1,-53-5 0,36-11 0,30-1-280,21 15 103,-1 0-1,1 1 0,0-1 0,-1 0 1,1 0-1,0 1 0,0-1 0,-1 0 1,1 0-1,0 0 0,0 1 0,0-1 1,0 0-1,0 0 0,0 0 1,1 0-1,-1 1 0,0-1 0,0 0 1,0 0-1,1 1 0,-1-1 0,0 0 1,1 0-1,-1 1 0,1-1 0,0-1 1,3 1-66,-1-1-1,1 1 1,-1-1 0,1 1 0,0 0 0,0 0-1,-1 1 1,1-1 0,0 1 0,0 0 0,0 0 0,0 0-1,-1 1 1,5 0 0,6-1-652,24 0-3250,-2 0-5540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7.3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52 16568,'0'0'4348,"0"19"-4222,0 12-29,0 77 297,1-94-357,0 0 0,1 1 1,1-1-1,0 0 0,9 25 1,-5-20-67,6 13 314,-8-31-68,-3-19 1,-2 4-191,-1-1 1,0 1 0,-1 0 0,-1-1 0,0 1 0,0 0 0,-2 0 0,0 1 0,0-1-1,-1 1 1,-1 0 0,0 1 0,-1 0 0,0 0 0,-1 0 0,0 1 0,-1 1-1,0-1 1,-15-10 0,25 21-22,-1 0 0,1 0 0,0-1 0,-1 1 0,1 0 0,0 0 0,-1-1 1,1 1-1,0 0 0,0 0 0,-1-1 0,1 1 0,0 0 0,0-1 0,-1 1 0,1 0 0,0-1 0,0 1 0,0 0 0,0-1 0,-1 1 0,1 0 0,0-1 0,0 1 0,0-1 0,0 1 0,0 0 0,0-1 0,0 1 0,0 0 1,0-1-1,0 1 0,0-1 0,0 1 0,1 0 0,-1-1 0,0 1 0,0 0 0,0-1 0,0 1 0,1 0 0,-1-1 0,0 1 0,0 0 0,1-1 0,-1 1 0,0 0 0,0 0 0,1-1 0,-1 1 0,0 0 0,1 0 0,-1-1 1,0 1-1,1 0 0,-1 0 0,1 0 0,-1 0 0,0 0 0,1 0 0,-1 0 0,0 0 0,1 0 0,34-9-236,-27 8 268,45-10-241,114-22-382,-56 19-3568,-94 14-148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7.6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0 0 12646</inkml:trace>
  <inkml:trace contextRef="#ctx0" brushRef="#br0" timeOffset="1">0 0 12646,'114'118'6099,"-96"-118"-6083,21 0 80,10-3-96,3-5 0,-4 2-1089,-13 4-928,-13 2-1584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8.0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28 10533,'0'0'9396,"53"0"-9268,0-6-32,8 0-80,9 0-16,-4 2-288,-18 0-1249,-13 2-2080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0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18 10757,'0'0'9479,"-4"-4"-8871,1 1-611,-9-7 539,12 10-529,-1 0 0,1-1 0,0 1 0,-1 0 0,1 0 1,0 0-1,0 0 0,-1 0 0,1 0 0,0 1 0,-1-1 1,1 0-1,0 0 0,0 0 0,-1 0 0,1 0 0,0 0 1,0 0-1,-1 1 0,1-1 0,0 0 0,0 0 0,-1 0 1,1 0-1,0 1 0,0-1 0,0 0 0,0 0 0,-1 1 1,1-1-1,0 0 0,0 0 0,0 1 0,0-1 0,0 0 1,0 0-1,0 1 0,-1-1 0,1 0 0,0 1 0,0-1 1,0 0-1,0 0 0,0 1 0,0-1 0,1 0 0,-1 1 1,0-1-1,0 0 0,0 0 0,0 1 0,0-1 0,0 0 1,0 0-1,1 1 0,-3 98-4,-1-36-811,4 0-1,9 69 1,3-79-3176,12-6-3432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8.5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334 46 12742,'0'0'7355,"0"-7"-6715,0-31 484,-23 42-591,8 6-529,2 1 0,-1 0 0,-14 16 1,-15 14 13,16-19-47,-1-1 0,-1-1 0,0-2 1,-51 23-1,79-40 23,1-1 0,0 0 1,0 0-1,-1 0 0,1 0 1,0 1-1,0-1 0,-1 0 0,1 0 1,0 1-1,0-1 0,0 0 0,-1 0 1,1 1-1,0-1 0,0 0 1,0 1-1,0-1 0,0 0 0,0 1 1,0-1-1,0 0 0,0 1 0,0-1 1,0 0-1,0 1 0,0-1 1,0 0-1,0 0 0,0 1 0,0-1 1,0 0-1,0 1 0,0-1 0,0 0 1,0 1-1,1-1 0,-1 0 1,0 0-1,0 1 0,0-1 0,1 0 1,-1 0-1,0 1 0,0-1 0,1 0 1,-1 0-1,0 0 0,0 1 1,1-1-1,-1 0 0,0 0 0,1 0 1,18 13-14,82 46 31,-68-38-250,2-1-1,0-2 1,38 15-1,-55-27-529,19 7-4984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9.4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69 15143,'0'0'6987,"-9"-7"-6325,-23-24-142,24 24 312,9 23-898,0 1 0,2-1 0,-1 0-1,2 0 1,10 30 0,40 74 220,-32-73-137,-8-15-5,-9-19-16,1 0-1,0 0 1,11 17-1,-16-30 4,-1 1-1,0-1 0,0 0 0,0 1 1,0-1-1,1 0 0,-1 0 1,0 1-1,0-1 0,1 0 1,-1 0-1,0 1 0,0-1 0,1 0 1,-1 0-1,0 0 0,1 0 1,-1 0-1,0 1 0,1-1 1,-1 0-1,0 0 0,1 0 0,-1 0 1,0 0-1,1 0 0,-1 0 1,0 0-1,1 0 0,-1 0 0,0 0 1,1 0-1,-1 0 0,0-1 1,1 1-1,-1 0 0,0 0 1,1 0-1,-1 0 0,0-1 0,0 1 1,1 0-1,-1 0 0,0 0 1,0-1-1,1 1 0,-1 0 1,0-1-1,0 1 0,0 0 0,1 0 1,-1-1-1,0 1 0,0-1 1,7-14-18,-7 15 17,16-64-228,11-77 1,-27 140 228,0 0 0,0 0 1,0 0-1,0 0 0,1 0 1,-1 0-1,0-1 0,0 1 0,1 0 1,-1 0-1,0 1 0,1-1 1,-1 0-1,1 0 0,-1 0 1,1 0-1,0 0 0,-1 0 1,1 1-1,0-1 0,0 0 0,-1 0 1,1 1-1,0-1 0,0 1 1,0-1-1,0 1 0,0-1 1,0 1-1,0-1 0,0 1 1,0 0-1,0 0 0,0-1 0,0 1 1,0 0-1,0 0 0,0 0 1,0 0-1,0 0 0,0 0 1,0 1-1,0-1 0,0 0 1,0 0-1,0 1 0,0-1 0,0 1 1,0-1-1,0 1 0,1 0 1,9 5-13,-1 0-1,1 1 1,16 15 0,-9-8 6,35 24 8,2-3-1,81 40 1,-135-75 21,-1-9 135,0-32-74,1 9-38,-2 0-1,-6-48 0,4 68-41,1 1-1,-1 0 0,-1 0 0,0 0 0,-1 1 0,0-1 1,0 1-1,-1 0 0,0 1 0,-15-17 0,-30-27-4,48 54-323,0-1 1,0 1 0,0-1-1,0 1 1,0 0 0,1 0 0,-1 0-1,0 0 1,1 1 0,-1-1 0,1 1-1,-5 3 1,-5 2-2637,-25 9-8930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19.7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46 13990,'0'0'8324,"-9"0"-8260,9-2-208,9-2 48,21-2-224,1-1 224,17 1-560,-8-4-1009,-5 0-2113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20.0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 12550,'0'0'4002,"193"0"-3986,-132 0-16,-8-2-1569,-22 2-1841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6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76 108 11829,'0'0'5720,"-7"-9"-5215,-55-53 508,62 61-1073,-1 0-1,0 0 0,1 0 0,-1 0 0,0 0 0,1 0 1,-1 0-1,1-1 0,0 1 0,-1 0 0,1 0 1,0 0-1,0-1 0,0 1 0,0 0 0,0-2 0,0 2-195,0 1-1,0-1 0,0 0 1,0 0-1,0 1 0,1-1 1,-1 0-1,0 0 0,0 1 1,1-1-1,-1 0 1,1 1-1,-1-1 0,0 0 1,1 1-1,-1-1 0,1 1 1,0-1-1,-1 1 0,1-1 1,1 0-1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6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9 233 6259,'0'0'8676,"-5"-65"-8676,5 61-336,0 0-673,0-2-287,0 0-977</inkml:trace>
  <inkml:trace contextRef="#ctx0" brushRef="#br0" timeOffset="1">4 71 3746,'0'0'11557,"-4"-53"-11621,4 47-736,0 0-625,0 0-1568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6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0 436 1249,'2'-98'4137,"-2"95"-3847,0 1-1,0-1 0,0 1 0,1-1 0,-1 1 0,1-1 0,-1 1 1,1-1-1,0 1 0,0-1 0,0 1 0,0 0 0,0 0 0,1-1 0,-1 1 1,4-3-1,-4 4 235,-1 0-1,1 0 1,0 0 0,0 0 0,-1 0-1,1 0 1,0 0 0,-1 0 0,1 0 0,-1 0-1,1 0 1,-1-1 0,0 1 0,0 0 0,1 0-1,-1 0 1,0-1 0,0 1 0,0-2 0,0-37-205,0 13-5894,0 14-1607</inkml:trace>
  <inkml:trace contextRef="#ctx0" brushRef="#br0" timeOffset="1">66 75 14807,'0'0'5971,"-35"-53"-5971,31 49-16,4-2-913,0 2-784,0-4-2257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7.0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23 151 14215,'0'0'2657,"-22"-111"-3154,22 91-975,0 1-1842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7.4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45 259 12582,'0'0'8660,"-44"-62"-8516,44 56 64,0 1-80,0-3 96,0 2-224,0 0-128,0 2-16,0-2-304,0-2-433,0-2-735,0 0-1490,0-1-3441</inkml:trace>
  <inkml:trace contextRef="#ctx0" brushRef="#br0" timeOffset="1">23 20 14759,'0'0'6163,"-5"-18"-6115,5 16-48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7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895 20 4386,'-9'-20'10245,"-4"20"-8917,0 0 209,4 0 240,0 0-401,0 0-895,-4 0-241,5 0 16,3 0-176,-8 0-32,0 0-48,0 0-96,0 0-544,-9 0-1649,0 0-2674</inkml:trace>
  <inkml:trace contextRef="#ctx0" brushRef="#br0" timeOffset="1">277 61 12582,'0'0'6867,"-176"-12"-6867,154 10-480,5 2-1137,-5 0-592,0 0-1553,4 0-7075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0.9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11909,'0'0'7204,"0"114"-6324,-5-86-544,5 2-208,0 1-32,0 3-96,0 1-672,0 5-1649,0-3-2225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8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851 0 14279,'0'0'8547,"-228"6"-8434,223-6-113,1 0 0,0 0-1793,-5 0-1537,-9 0-4625</inkml:trace>
  <inkml:trace contextRef="#ctx0" brushRef="#br0" timeOffset="1">329 44 14471,'0'0'6995,"-158"-4"-6931,145 0-48,-9 2-16,5 2-64,-1 0-400,1 0-1009,-1 0-496,-4 0-336,0 0-1089,0 2-5105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8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812 0 9444,'0'0'9559,"-40"5"-8145,-11 1-1088,-129 9 688,68-13-176,64-2-6109,14 0-4575,10 3 8800,-9 7 4299,-19 3 2322,-49-9 226,34-4-6006,19 0-5239,27 0-5054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8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1105 1 15719,'0'0'6291,"-157"0"-6291,139 0-256,0 0-1345,-3 0-2032,-6 0-10390</inkml:trace>
  <inkml:trace contextRef="#ctx0" brushRef="#br0" timeOffset="1">663 56 15175,'0'0'5891,"-167"-6"-5891,163 2-96,4-4-1249,-9 0-2593</inkml:trace>
  <inkml:trace contextRef="#ctx0" brushRef="#br0" timeOffset="2">250 52 16680,'0'0'5858,"-184"0"-5858,167-2-672,4-4-1361,-5 0-2113,1 4-6595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9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680 0 6819,'0'0'12518,"-236"28"-11782,218-28-47,1 0-321,8 0-160,4 0-208,-3 0-32,-10 0-1345,-4-4-2801</inkml:trace>
  <inkml:trace contextRef="#ctx0" brushRef="#br0" timeOffset="1">18 71 15831,'0'0'5187,"-17"-8"-6212,34 2 65,-8 4-801,0 2-2225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59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0 16552,'-127'22'688,"118"-22"-64,-4 0 369,-4 0-961,-1 0-32,1 0-208,4 6-737,4-4-1648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0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1 146 20041,'0'0'2545,"0"-27"-2545,0 15-288,0-2-144,0-2-240,0-2-1073,0 1-1024,0-3 111,0-2-3408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0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115 616 15575,'0'0'4706,"-53"-109"-3985,53 83-545,-4 1-112,4-1-64,0 3-208,0-1-1089,-9 2-1088,9 2-4834</inkml:trace>
  <inkml:trace contextRef="#ctx0" brushRef="#br0" timeOffset="1">18 199 14086,'0'0'4563,"-17"-100"-4563,17 80-209,0 0-575,0-1-1121,0 3-1408,0-2-8693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0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229 365 15271,'0'0'4466,"-35"-79"-4914,35 62-1153,0-1-1360</inkml:trace>
  <inkml:trace contextRef="#ctx0" brushRef="#br0" timeOffset="1">207 131 16343,'0'0'5459,"-10"-9"-5360,-31-29-131,39 35-73,0 0 1,0-1-1,1 1 1,-1 0 0,1-1-1,0 1 1,0 0-1,0-1 1,0 1 0,1-1-1,0 1 1,-1-1-1,1 0 1,0 1 0,1-1-1,-1 1 1,2-7-1,-1-5-1059,-1 14 897,-10 1-1305,4 1 1274,0 0 0,0 1 0,-1-1 0,1 1 0,1 0 0,-1 1 0,0-1 0,-8 7 0,7-6-542,0 1 1,0-1 0,-1 0 0,1 0-1,-15 3 1,8-5-6380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1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1 752,'0'0'22090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2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17864,'4'28'480,"-4"-40"-480,0 0-480,0-4-1665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1.2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1 4946,'0'0'14658,"-10"17"-13543,-34 56-643,42-70-456,0 0 1,0-1-1,1 1 1,0 1-1,-1-1 0,1 0 1,0 0-1,1 0 0,-1 1 1,0-1-1,1 0 1,0 1-1,0-1 0,0 0 1,0 1-1,1 4 0,1 7-6,-2-10-127,1-1 0,-1 0 0,1 1 0,0-1 0,0 0 0,1 0 0,-1 1 0,1-1 0,0 0 0,0 0 0,1-1 0,4 7 0,41 43-3105,-2-3 468,-39-41 2567,-1 1-1,-1 0 1,0 0-1,0 1 0,3 10 1,-4-5 1454,-1 0 1,0 0 0,-1 0-1,-1 0 1,-1 18 0,1-28-1109,0 0 0,0 0 0,0 0 0,1-1 0,0 1 0,0-1 0,5 9 0,7 24-169,14 45-4455,-2-3 172,-19-21 5935,-7 33 5281,0-60-8938,0-1-4808,0-10-3294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2.6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956 0 13190,'0'0'7355,"-12"12"-5895,-15-4-1345,0-2 0,-1-1 0,0-2 0,-33 1 0,-15 2-1296,33-1-1161,-1 0-2436</inkml:trace>
  <inkml:trace contextRef="#ctx0" brushRef="#br0" timeOffset="1">215 113 13126,'0'0'5619,"-162"0"-6964,136 0-720,0 0-3442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3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618 7 16552,'0'0'4498,"-158"0"-5235,137-4-1072,-10 2-4017</inkml:trace>
  <inkml:trace contextRef="#ctx0" brushRef="#br0" timeOffset="1">0 13 15511,'0'0'1649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3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969 26 17560,'0'0'4226,"-201"0"-4226,179 0-608,0-6-1777,4-1-4707</inkml:trace>
  <inkml:trace contextRef="#ctx0" brushRef="#br0" timeOffset="1">369 3 16295,'0'0'5427,"-241"0"-5187,214 0-240,5 0-48,5-2-112,4 2-576,0 0-1521,-5 0-1201,1 0-2065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3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970 0 5667,'0'0'15239,"-215"8"-15239,202-8 144,-9 0-144,0 0-465,-5 0-591,1 0-1697,0 0-3090</inkml:trace>
  <inkml:trace contextRef="#ctx0" brushRef="#br0" timeOffset="1">356 28 1361,'0'0'16935,"-228"12"-16887,210-12-48,1 0-656,-1 0-48,10 0-561,-1 0-688,-4 0-288,-5 0-944,-8 0-5155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4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737 1 9492,'0'0'9573,"-105"2"-9317,101-2-32,-1 0-240,-8 0 16,-4 4-192,-5 0-176,-5 2-305,1 0-143,0-1-593,0-1-640,4-2-1216</inkml:trace>
  <inkml:trace contextRef="#ctx0" brushRef="#br0" timeOffset="1">290 60 13158,'0'0'7860,"-48"2"-7860</inkml:trace>
  <inkml:trace contextRef="#ctx0" brushRef="#br0" timeOffset="2">290 60 17608,'-289'61'1793,"289"-71"-1793,44-5-176,21-3-128,-3 0-2658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5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26 277 18344,'0'0'3570,"-26"-61"-3650,26 31-16,0 1-96,18-3-737,-10-1-335,-3 1-1457,-5 3 239,0-1-3360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5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119 575 15927,'0'0'6819,"-110"-115"-6354,101 94-465,9 1-32,0-2-465,0 0-15,0 1-800,18 1-1858,-9 2-3585</inkml:trace>
  <inkml:trace contextRef="#ctx0" brushRef="#br0" timeOffset="1">75 147 13222,'0'0'5282,"-44"-105"-5618,40 85-2209,4-1-7764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5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36 453 13286,'0'0'5779,"-36"-103"-6163,36 85-1281,0-1-2257</inkml:trace>
  <inkml:trace contextRef="#ctx0" brushRef="#br0" timeOffset="1">27 127 16664,'0'0'3473,"-22"-108"-7090,22 90-2338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6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36 297 14279,'0'0'1232,"-5"-113"-2528,5 96 543,0-1-1376</inkml:trace>
  <inkml:trace contextRef="#ctx0" brushRef="#br0" timeOffset="1">1 1 16119,'0'0'2225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6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14 235 16071,'0'0'1457,"-13"-100"-2321,13 80-3090</inkml:trace>
  <inkml:trace contextRef="#ctx0" brushRef="#br0" timeOffset="1">23 1 15543,'0'0'2065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1.6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0 6227,'0'0'14174,"0"14"-13728,-1 6-559,0 45 13,3-17-5042,0-41 3536,-1 1-1,2 0 1,-1-1-1,1 1 1,0-1 0,4 8-1,8 19 1542,-8 5 6496,-7 3 3111,-1 4-7610,3-1-7774,2-22 466</inkml:trace>
  <inkml:trace contextRef="#ctx0" brushRef="#br0" timeOffset="1">77 598 11973,'0'0'10053,"0"59"-10053,4-55-96,14 2-1345,-1 2-1616,5 0-4290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7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0 290 11733,'0'0'8855,"1"-4"-8191,1-3-434,-2 2-197,1 1 1,0 0-1,0 0 1,0-1-1,0 1 1,1 0-1,0 0 0,0 0 1,0 1-1,0-1 1,0 0-1,5-4 1,34-30-435,33-37 243,-46 33-2984,-11-5-4192,-15 27-1787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7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40 502 10309,'0'0'8580,"-39"-97"-8724,39 78-1121,0 1-2353</inkml:trace>
  <inkml:trace contextRef="#ctx0" brushRef="#br0" timeOffset="1">31 143 15719,'0'0'2433,"-17"-105"-3137,17 88-1713,0-3-1681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7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53 494 15623,'0'0'6451,"-39"-73"-6451,39 59-256,0-6-224,0-1-1057,0-5-1120,0-3-3106</inkml:trace>
  <inkml:trace contextRef="#ctx0" brushRef="#br0" timeOffset="1">45 141 13686,'0'0'5043,"-44"-95"-5892,44 81-175,0-1-769,0-1-3522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8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579 142 15719,'0'0'2463,"-5"-14"-2936,0-6 284,4 13 53,-1-1 0,0 1 0,-1-1 0,0 1 0,0 0 0,0 0 0,-6-8 0,8 13-281,-1-1-1,0 1 1,0 0 0,0-1 0,0 1 0,0 0 0,-1 0 0,1 1 0,-4-3 0,1 1 910,0 1 0,-1-1 0,1 1 0,-1 1 0,1-1 0,-1 1 0,-7-1 0,-44 0 3577,23 4-8015,21-1-684</inkml:trace>
  <inkml:trace contextRef="#ctx0" brushRef="#br0" timeOffset="1">154 50 16375,'0'0'5363,"-84"0"-5427,76 0-336,-5 0-1345,-9 0-960,-5 0-1569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8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1153 40 15383,'0'0'6835,"-223"4"-6835,210-4-144,-5 0-160,0-2-737,-3-2-1039,-10 0-1090,-4-2-7283</inkml:trace>
  <inkml:trace contextRef="#ctx0" brushRef="#br0" timeOffset="1">447 26 14599,'0'0'7795,"-170"-25"-7763,156 25 64,-3 0-96,-14 0-64,5 0-528,-18 0-384,-4 9-1217,0 1-1169,-1-2-3025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8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864 36 15207,'0'0'6595,"-136"-10"-6499,106 10-32,-14 0-64,9 0-64,-9 0-624,5 0-1361,12 0-1073,5 0-2016,0 0-5763</inkml:trace>
  <inkml:trace contextRef="#ctx0" brushRef="#br0" timeOffset="1">422 16 12950,'0'0'8244,"-180"-15"-8052,140 15-48,-8 0-144,13 0 0,0 5-48,0 1-1137,4-2-2849,14-4-3697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9.3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715 16 17320,'0'0'4018,"-193"-2"-4098,163 2-785,-1 0-527,-4 0-1490,8 0-1151</inkml:trace>
  <inkml:trace contextRef="#ctx0" brushRef="#br0" timeOffset="1">198 5 17864,'0'0'4834,"-127"-4"-4706,122 4-128,1 0-144,-5 0-352,-8 0-1009,-1 0-1824,1 5-1697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09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694 0 15239,'0'0'6515,"-211"10"-6515,194-10-80,8 0-240,4 0-609</inkml:trace>
  <inkml:trace contextRef="#ctx0" brushRef="#br0" timeOffset="1">128 22 17160,'0'0'3585,"-88"-16"-5153,75 16-1169,-13 0-881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4:10.0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15991,'0'0'465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6.0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62 19769,'0'0'2591,"0"10"-2754,0 480 624,2-540-479,3 0-1,13-63 0,-11 59 59,-3 0-1,-3-97 0,-3 61 1167,4 102-1250,0 0 1,0 0 0,1-1-1,0 1 1,1-1 0,1 0-1,9 17 1,3 12 29,-5-8-8,-1 1-1,-1 0 0,-3 0 0,0 1 0,-2 0 0,1 48 0,-1-53-274,-5-29 295,0 0 0,0 0 0,0 1 0,1-1 0,-1 0 0,0 0 0,0 0 0,1 1 0,-1-1 0,0 0 0,0 0 0,1 0 0,-1 0 0,0 0 0,1 0-1,-1 0 1,0 1 0,1-1 0,-1 0 0,0 0 0,1 0 0,-1 0 0,0 0 0,0 0 0,1 0 0,-1-1 0,0 1 0,1 0 0,-1 0 0,0 0 0,1 0 0,-1 0 0,0 0 0,0 0 0,1-1 0,-1 1 0,0 0 0,0 0 0,1 0 0,-1-1 0,4-3 1,0 0-1,-1-1 1,1 1-1,-1-1 1,0 0-1,-1 1 1,3-7-1,11-30-79,-1 0-1,-3-1 1,11-66-1,3-8 56,-26 114 40,0 0-1,1 0 1,-1 0-1,1 0 1,0 0-1,0 0 1,-1 0-1,1 0 1,1 0 0,-1 0-1,0 0 1,0 0-1,1 1 1,-1-1-1,1 1 1,-1-1-1,3-1 1,-3 3-16,0 0-1,0 0 1,0-1 0,0 1-1,0 0 1,0 0 0,0 0-1,0 0 1,0 1 0,0-1-1,0 0 1,0 0-1,0 0 1,0 1 0,0-1-1,0 1 1,0-1 0,0 1-1,-1-1 1,1 1 0,0-1-1,0 1 1,0 0 0,1 1-1,6 7-53,-1 0-1,1 1 0,-1 0 0,8 17 1,-9-17 71,63 117 62,28 47 62,-95-169-429,1-1-1,0 1 1,0-1-1,0 0 0,1 0 1,-1 0-1,1 0 0,0 0 1,0-1-1,0 0 1,0 0-1,1 0 0,-1 0 1,7 2-1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1.9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13766,'0'0'8628,"0"57"-8548,0-45-80,0 4-480,4-1-1825,5 5-2241</inkml:trace>
  <inkml:trace contextRef="#ctx0" brushRef="#br0" timeOffset="1">62 281 14503,'0'0'8099,"0"26"-8099,9-26 0,4 0-560,5-6-1089,-5-2-3057</inkml:trace>
  <inkml:trace contextRef="#ctx0" brushRef="#br0" timeOffset="2">62 281 11445,'66'8'9124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6.4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119 1 19385,'0'0'2857,"-11"14"-2859,10-12 0,-13 16-3,2 0 1,0 0-1,1 2 0,1-1 0,0 1 1,-9 32-1,13-29-155,2 0 1,0 0 0,0 37-1,4-59 109,0-1 0,1 1-1,-1 0 1,1 0 0,0 0 0,-1-1-1,1 1 1,0 0 0,-1 0-1,1-1 1,0 1 0,0-1 0,0 1-1,-1-1 1,1 1 0,0-1 0,0 1-1,0-1 1,0 0 0,0 1-1,0-1 1,0 0 0,0 0 0,0 0-1,0 0 1,0 0 0,0 0 0,0 0-1,0 0 1,1-1 0,38-2-1481,-34 2 1429,0-1 1,0 0 0,-1-1-1,1 1 1,0-1-1,-1 0 1,0 0-1,0-1 1,0 0 0,0 0-1,-1 0 1,1 0-1,-1-1 1,0 1 0,0-1-1,-1 0 1,6-10-1,-4 5 247,0 0-1,-1 0 0,7-20 0,-9 21 707,0-1-1,0 0 1,-1 0 0,0-11-1,0 26-838,0-1 1,1 0-1,-1 1 0,1-1 1,0 0-1,0 0 0,4 6 1,0 2 20,-2-4-32,13 26-383,30 45 0,-35-56-1612,-9-6-1551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6.8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 16968,'0'0'3284,"27"11"-3241,87 41-43,-107-48-1,0 0 0,-1 0 0,1 1 0,-1 0 1,0 0-1,-1 0 0,1 1 0,-1-1 0,0 1 0,-1 1 1,1-1-1,-1 1 0,0 0 0,5 14 0,-5-8-91,-1 0 0,0 1-1,-1 0 1,0-1-1,-2 1 1,0 14 0,2-23-35,3-14 323,2-19 199,-2 1-260,1 0 0,1 0 0,1 1 0,2 0 0,0 0 0,2 1 0,24-39 0,-35 63-123,0 0 0,0 0 0,0 0 0,0 0 0,0 0 0,0 0 0,0 1 0,0-1 0,0 0 0,0 1-1,0-1 1,0 1 0,1-1 0,-1 1 0,0-1 0,0 1 0,0 0 0,1 0 0,-1 0 0,0 0 0,1 0 0,-1 0-1,0 0 1,0 0 0,1 0 0,-1 0 0,0 1 0,0-1 0,0 1 0,1-1 0,-1 1 0,0-1 0,0 1-1,0-1 1,0 1 0,0 0 0,0 0 0,1 1 0,5 4-76,1 0-1,-2 1 1,1 0 0,5 9-1,-3-5 128,8 9 2,26 40 1,-39-53-353,0 0-1,0 0 1,0 1 0,-1-1-1,0 1 1,0 0-1,-1 0 1,0 0 0,1 16-1,-3-14-4589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7.7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0 192 19657,'0'0'3364,"18"-9"-3607,-9 4 141,23-12-385,0 1 0,38-13 0,-53 24 389,32-15-549,-47 19 675,0-1 1,-1 1-1,1 0 0,0-1 0,-1 1 1,0-1-1,1 1 0,-1-1 0,0 0 0,0 1 1,0-1-1,0 0 0,0 0 0,0 0 0,0 0 1,-1 0-1,1 0 0,-1 0 0,1 0 0,-1 0 1,0 0-1,0-2 0,0-3 485,1 4-234,-1 0 0,1 0 0,-1 0-1,0 0 1,0 0 0,-1 0 0,1 1 0,0-1 0,-1 0-1,0 0 1,0 0 0,-1-3 0,2 6-274,-1 0 1,1 0-1,0 0 1,0 0-1,0 0 0,0 0 1,-1 0-1,1 0 1,0 0-1,0 0 1,0 0-1,0 0 0,-1 0 1,1 0-1,0 0 1,0 0-1,0 0 1,0 0-1,0 0 1,-1 0-1,1 1 0,0-1 1,0 0-1,0 0 1,0 0-1,0 0 1,0 0-1,-1 0 0,1 1 1,0-1-1,0 0 1,0 0-1,0 0 1,0 0-1,0 0 0,0 1 1,0-1-1,0 0 1,0 0-1,0 0 1,0 0-1,0 1 0,0-1 1,0 0-1,0 0 1,0 0-1,0 0 1,0 1-1,0-1 0,0 0 1,0 0-1,0 0 1,0 3-11,3 13-30,-1-1 0,2 0 0,0-1 0,1 1 0,0-1 0,1 1 0,1-2 0,0 1 0,9 12 0,20 44 65,-15-14-163,-2 1 1,14 79-1,-8-28-827,-22-110 950,2-17 13,5-38 7,-6 30-24,0 6-1,2 1 0,10-31 0,-13 44 9,1-1-1,-1 0 1,1 1-1,1-1 1,0 1-1,0 0 1,0 1-1,0-1 1,8-6 0,-11 12 0,0 0 1,-1 0-1,1 1 1,0-1-1,0 0 1,-1 1-1,1-1 1,0 1-1,0-1 1,0 1-1,0 0 1,0 0-1,-1 0 1,1 0-1,0 0 1,0 0-1,0 1 1,0-1-1,0 0 1,-1 1-1,1 0 1,0-1-1,0 1 1,-1 0 0,1 0-1,0 0 1,-1 0-1,2 2 1,42 36-177,-42-35 184,64 75-11,-49-54-29,2-1 1,1-1 0,24 21 0,-39-40-100,1 0-1,0 0 1,-1-1-1,1 0 1,0 0-1,0-1 1,1 0-1,-1 0 1,0-1-1,1 0 1,-1 0-1,1 0 0,-1-1 1,1 0-1,-1-1 1,1 0-1,10-2 1,-4 0-303,0 0 0,-1-1 0,1 0 0,-1-2 0,1 1 0,-1-1 0,23-16 1,-28 16 382,0 1 0,-1-1 0,0 0 1,0-1-1,-1 0 0,0 0 0,0 0 1,-1-1-1,1 0 0,-2 0 0,1 0 1,-1-1-1,0 1 0,-1-1 0,0 0 1,0 0-1,-1 0 0,-1 0 0,1-1 1,-1 1-1,-1-19 0,1 16 242,-1 3 277,0-1 1,0 1-1,-1 0 0,-2-13 1,3 21-365,0 0 0,0-1 0,-1 1 0,1 0 0,0 0 0,-1 0 0,1-1 0,-1 1 0,0 0-1,1 0 1,-1 0 0,0 0 0,1 0 0,-1 0 0,0 0 0,0 0 0,0 0 0,0 0 0,0 1 0,0-1 0,0 0 0,-1 1 0,1-1 0,0 1 0,0-1 0,0 1 0,-1-1 0,1 1 0,0 0 0,0 0 0,-1-1 0,1 1 0,0 0 0,0 0 0,-1 0 0,1 1 0,0-1 0,-3 1 0,2-1-80,-1 1 1,1 1-1,-1-1 1,1 0-1,0 1 1,-1-1 0,1 1-1,0 0 1,0-1-1,0 1 1,0 0 0,0 1-1,1-1 1,-3 4-1,-22 39-82,17-26 63,-1 0-119,0 1 0,1 0 1,2 0-1,0 1 0,1 0 0,1 0 0,1 0 1,1 1-1,-1 36 0,4-57-416,3-5 309,25-37 263,-3 6 171,36-67 1,-57 94-217,13-23 606,-17 30-581,0 1 0,1-1 0,-1 1-1,1-1 1,-1 1 0,1-1 0,-1 1 0,1-1-1,-1 1 1,1-1 0,-1 1 0,1-1-1,0 1 1,-1 0 0,1-1 0,0 1 0,-1 0-1,1 0 1,0 0 0,-1-1 0,1 1-1,0 0 1,0 0 0,-1 0 0,1 0 0,0 0-1,-1 0 1,1 1 0,0-1 0,0 0-1,-1 0 1,1 0 0,0 1 0,-1-1 0,1 0-1,0 0 1,-1 1 0,1-1 0,-1 1-1,2 0 1,10 10-67,-1 1 0,1 1 0,11 16 0,-13-15 74,0-1-1,1 0 1,16 13-1,-22-22-129,0 0-1,0-1 0,0 1 1,0-1-1,1-1 1,-1 1-1,1-1 0,0 0 1,0 0-1,0 0 1,0-1-1,12 1 1,11-1-2089,-6-1-2668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8.1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 13222,'0'0'9639,"0"-2"-7991,2 8-1439,79 235-492,-48-156 336,30 128 1,-61-192-721,-3-35-4485,1-17-5968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8.5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20313,'0'0'3191,"3"10"-2953,31 100-353,31 186 1,-48-212 30,-14-68-455,-1 0 1,0 0-1,-1 17 0,-5-32-2409,-18-1-1660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8.8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1 142 17144,'0'0'5987,"0"-14"-5779,0 10-208,31-4-128,43-3 16,27-3 96,17 0-513,1 0-95,8 0-817,-9-1-1440,-13-3-1873,-8 2-4722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9.2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88 1 13318,'0'0'10181,"-3"6"-9880,-10 15-388,2 1-1,0 0 1,2 1-1,0 0 0,1 1 1,2 0-1,0 0 1,2 0-1,0 1 1,1 37-1,3-61 36,1-1-1,-1 1 1,1 0-1,-1-1 1,1 1 0,-1-1-1,1 1 1,0-1-1,-1 1 1,1-1-1,0 1 1,0-1 0,-1 0-1,1 1 1,0-1-1,0 0 1,0 0-1,-1 1 1,1-1 0,0 0-1,0 0 1,0 0-1,0 0 1,-1 0-1,1 0 1,0 0 0,0 0-1,0-1 1,-1 1-1,1 0 1,0 0-1,1-1 1,30-7-459,-25 5 428,1-1 0,-1-1 0,0 1 1,0-1-1,-1 0 0,1-1 0,-1 1 0,0-1 0,-1-1 0,0 1 0,0-1 0,0 0 1,0 0-1,-1 0 0,5-13 0,-3 5 418,-1 0 0,-1-1 0,0 1 1,-1-1-1,0 0 0,-2 0 0,1-20 0,-2 35 111,1 20-353,0-1-80,2-1 0,0 1 0,1-1 0,1 0 0,1 0 0,10 23 0,-13-35-187,0 1 0,-1-1 0,2 1 0,-1-1 0,1 0-1,0 0 1,0-1 0,0 1 0,0-1 0,1 0 0,0 0-1,0 0 1,0-1 0,0 1 0,0-1 0,1-1 0,0 1 0,-1-1-1,1 0 1,0 0 0,12 2 0,2-3-4858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09.6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18216,'0'0'2932,"29"5"-2553,89 23-299,-113-26-75,0-1 1,0 2-1,-1-1 0,1 1 0,-1-1 1,1 1-1,-1 0 0,0 1 0,0-1 0,0 1 1,-1 0-1,1 0 0,-1 0 0,0 0 0,0 1 1,0-1-1,-1 1 0,0 0 0,0-1 1,0 1-1,0 0 0,-1 0 0,0 0 0,0 1 1,0-1-1,0 6 0,-1-10-4,3 69-35,-4-44-164,16-35 283,62-79 541,14-15-444,-83 94-169,19-15 123,-27 23-136,1 1 0,-1 0-1,1-1 1,-1 1 0,1 0 0,-1 0 0,1 0 0,0 0-1,-1 0 1,1-1 0,-1 1 0,1 0 0,-1 0-1,1 0 1,-1 0 0,1 1 0,-1-1 0,1 0-1,0 0 1,-1 0 0,1 0 0,-1 0 0,1 1 0,-1-1-1,1 0 1,-1 0 0,0 1 0,1-1 0,-1 0-1,1 1 1,-1-1 0,0 1 0,1-1 0,-1 1 0,0-1-1,1 0 1,-1 1 0,0-1 0,1 1 0,-1-1-1,0 1 1,0-1 0,0 1 0,0-1 0,0 1-1,1 0 1,-1-1 0,0 1 0,0-1 0,0 1 0,0-1-1,-1 1 1,1 0 0,10 81-59,-6-44 303,13 58 1,-16-94-240,-1 1 0,1 0 0,0 0 0,0-1 0,1 1 1,-1-1-1,1 1 0,-1-1 0,1 0 0,0 1 0,0-1 1,0 0-1,0 0 0,0 0 0,0-1 0,0 1 0,1 0 1,-1-1-1,1 0 0,-1 1 0,4 0 0,0 0-5,1-1 0,-1 0 0,0 0 0,0 0 0,1-1 0,-1 0-1,1 0 1,-1 0 0,8-2 0,7-3-152,0 0 0,0-2 0,-1 0-1,32-15 1,-39 14-494,1 1-1,-1-2 0,0 0 0,18-17 1,1-6-3660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1.8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4 17240,'0'0'4538,"0"-4"-4319,0 32-270,17 360 195,-8-293-315,-22-106-4289,-18-12-5908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2.2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60 17304,'0'0'4261,"34"-10"-4120,-7 1-133,4 0-7,1 0 1,-1 2-1,1 1 0,0 2 1,51-1-1,-61 5-11,1 2 0,-1 1 0,1 0-1,-1 2 1,0 0 0,0 2 0,36 15 0,-49-18-20,0 1 0,0 0-1,0 0 1,-1 0 0,0 1 0,0 1 0,0-1 0,-1 1 0,0 0 0,0 1 0,-1 0 0,0 0 0,-1 0 0,1 1-1,-1 0 1,-1 0 0,0 0 0,0 0 0,3 16 0,-4-13-41,-1 0 0,-1 0 0,0 0 0,0 0 0,-1 0 0,-1 1 0,0-1 0,-4 18 0,2-22 45,1 0 0,-1 0 1,-1-1-1,1 0 1,-1 1-1,-1-1 0,1 0 1,-1-1-1,0 1 1,-1-1-1,0 0 0,0-1 1,-8 7-1,-15 9 178,0-1 1,-1-2-1,-1-1 0,0-2 1,-2-1-1,0-1 0,0-2 0,-1-1 1,0-2-1,-1-1 0,1-1 0,-51 0 1,84-6-157,1 0-1,-1 0 1,0 0 0,1 0 0,-1-1-1,1 1 1,-1 0 0,1 0 0,-1 0-1,1-1 1,-1 1 0,1 0 0,-1-1-1,1 1 1,-1 0 0,1-1 0,0 1 0,-1-1-1,1 1 1,0-1 0,-1 1 0,1-1-1,0 1 1,-1-1 0,1 1 0,0-1-1,0 1 1,0-1 0,0 1 0,-1-1-1,1 1 1,0-1 0,0 1 0,0-1 0,0 0-1,0 1 1,1-2 0,-1 1-69,0-1 1,0 1-1,0-1 1,0 0-1,1 1 1,-1-1-1,1 1 1,-1-1-1,1 1 1,0-1-1,0 1 1,0-1-1,-1 1 1,3-2-1,38-22-3190,15-3-4722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7.0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98 113 224,'0'0'19164,"-16"-8"-18743,-49-26 70,65 34-471,-1 0 0,0-1 0,0 1 1,0 0-1,0-1 0,0 1 0,1-1 0,-1 1 0,0-1 1,0 1-1,0-1 0,1 1 0,-1-1 0,1 0 0,-1 1 1,0-1-1,1 0 0,-1 0 0,1 1 0,-1-1 0,1 0 1,0 0-1,-1 0 0,1 0 0,0 0 0,0 0 0,-1 1 1,1-1-1,0 0 0,0 0 0,0 0 0,0 0 0,0 0 1,0 0-1,0 0 0,1 0 0,-1 0 0,0 0 0,1 1 1,-1-1-1,0 0 0,1-1 0,23-14 135,-23 16-129,8-4 78,0 0 0,1 0 0,-1 2 0,1-1-1,19-2 1,-28 5-101,1 0 0,0-1 0,0 1 0,0 0 0,-1 0 0,1 0 0,0 1 0,0-1 1,0 0-1,-1 1 0,1-1 0,0 1 0,-1-1 0,1 1 0,0 0 0,-1 0 0,1 0 0,-1 0 0,1 0 0,-1 0 0,1 0 0,-1 0 0,0 0 0,0 1 0,0-1 0,1 1 0,-1-1 1,-1 1-1,1-1 0,0 1 0,0 0 0,0-1 0,-1 1 0,1 0 0,-1-1 0,0 1 0,1 0 0,-1 2 0,1 3 14,0 0-1,-1 0 1,0 1 0,0-1-1,0 0 1,-4 12 0,4-17-6,-1 0 1,0 0 0,0 0-1,0 0 1,0 0-1,0 0 1,-1-1-1,1 1 1,-1 0 0,1-1-1,-1 0 1,1 1-1,-1-1 1,0 0 0,0 0-1,1 1 1,-1-1-1,0-1 1,0 1 0,0 0-1,0 0 1,0-1-1,0 1 1,0-1-1,-1 0 1,-1 1 0,-3 0 8,1-1 1,0 1-1,0-1 1,-1 0-1,1 0 1,0-1 0,0 1-1,-1-2 1,-9-2-1,14 3-32,0 0-1,0 0 0,0 0 1,0-1-1,0 1 0,0-1 1,0 0-1,0 1 0,1-1 0,-1 0 1,1 0-1,-1 0 0,1 0 1,0 0-1,0 0 0,0 0 1,0-1-1,0 1 0,0 0 1,1-1-1,-1 1 0,1 0 1,-1-1-1,1 1 0,0-1 1,0 1-1,0-4 0,0-32-3234,0 27-1854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2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19337,'0'0'1585,"40"122"-1409,-23-80-48,-8-5-96,-9-5 32,13-7-64,-13-7-192,0-8-2738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2.9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 20169,'0'0'3682,"0"-12"-3810,40 20-2081,8 12 448,-9 3-2961</inkml:trace>
  <inkml:trace contextRef="#ctx0" brushRef="#br0" timeOffset="1">548 157 18216,'0'0'2906,"-14"14"-2858,-41 49-54,53-60 0,0 0 0,0 0 1,0 0-1,0 0 0,1 0 0,0 0 0,0 1 0,-1-1 0,2 0 0,-1 1 0,0-1 0,1 1 0,-1-1 0,1 0 0,0 1 0,0-1 0,1 1 0,-1-1 0,1 1 0,0-1 0,-1 0 0,2 1 0,1 5 1,3 0-17,-1 0 0,1 0 0,1-1 0,-1 0 1,16 14-1,2 5-156,-23-27 181,0 1-1,0 0 0,0 0 0,-1 0 0,1 0 1,0 0-1,-1 0 0,1 0 0,0 0 0,-1 0 1,1 0-1,-1 1 0,0-1 0,1 0 0,-1 0 1,0 0-1,0 0 0,0 1 0,0-1 0,0 0 1,0 0-1,0 0 0,0 1 0,0-1 0,-1 0 1,1 0-1,0 0 0,-1 0 0,1 1 0,-1-1 1,0 0-1,1 0 0,-1 0 0,0 0 0,1 0 1,-1 0-1,0-1 0,0 1 0,0 0 0,0 0 1,0 0-1,0-1 0,0 1 0,0-1 0,0 1 1,0-1-1,0 1 0,0-1 0,0 1 0,0-1 1,-1 0-1,1 0 0,-2 1 0,-9 1 112,-1 1 0,1-2 0,-25 1-1,31-2-78,-59 1-369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3.2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19689,'0'0'2753,"22"106"-2865,-13-41 192,4 2-48,-4 4 48,0 2-32,-1-4-96,-8-7-320,0-17-720,0-15-1682,0-15-4513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3.6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84 9556,'0'0'11894,"2"-4"-11737,-2 3-156,1 0-1,0-1 1,0 1 0,1 0-1,-1 0 1,0-1-1,0 1 1,1 0 0,-1 0-1,0 0 1,1 1-1,-1-1 1,1 0 0,-1 0-1,1 1 1,-1-1-1,1 1 1,0 0 0,2-1-1,43-3-11,-23 2 13,138-8-429,-38 4-5784,205-33 9251,-343 52 1430,6-4-4475,0 0-1,0 0 0,1 1 1,0 0-1,1 0 1,0 1-1,0 0 0,1 0 1,-3 12-1,5-4 0,2-1 1,2 30-1,-1-17-449,1-30 414,-1 0 0,0-1 0,1 1 0,-1 0 0,1-1-1,-1 1 1,1-1 0,-1 1 0,1-1 0,-1 1 0,1-1 0,0 0 0,-1 1 0,1-1-1,0 0 1,-1 1 0,1-1 0,0 0 0,-1 0 0,1 1 0,0-1 0,0 0 0,-1 0 0,1 0-1,0 0 1,0 0 0,-1 0 0,1 0 0,0 0 0,-1 0 0,2-1 0,26-3-690,-24 1 729,0 1 0,0 0 1,0-1-1,0 0 0,-1 0 0,1 0 1,-1-1-1,1 1 0,-1-1 1,0 0-1,-1 1 0,1-2 0,-1 1 1,1 0-1,-1 0 0,0-1 0,-1 1 1,1-1-1,1-8 0,0-5 580,0-1-1,-1 0 1,0-32-1,-1 57-561,1 0-1,0 0 0,0 0 0,0 0 0,1-1 1,0 1-1,0-1 0,0 0 0,1 0 0,7 8 1,1 3-23,-4-4-213,1-1 0,0 0 0,22 20 0,-1-11-5127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4.0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18825,'0'0'1611,"33"10"-1715,104 34 104,-130-42-4,0 1 0,-1 0 1,1 1-1,-1 0 0,0 0 0,0 0 1,0 1-1,-1-1 0,0 1 0,1 1 1,-2-1-1,1 1 0,-1 0 0,0 0 0,0 0 1,0 0-1,-1 1 0,0 0 0,0-1 1,-1 1-1,2 9 0,-2-6-573,0 1-1,-1-1 0,0 1 1,-1-1-1,-2 20 1,5-45 809,1 0 1,0 0-1,1 1 1,1-1-1,0 1 1,12-19-1,-2 6 200,1 0 1,25-29-1,-39 53-354,0 0-1,-1 0 1,1 0 0,0 0 0,0 0 0,1 1-1,-1 0 1,1-1 0,-1 1 0,1 0 0,4-1-1,-6 2-70,1 1-1,-1 0 1,1-1-1,-1 1 0,1 0 1,-1 0-1,1 1 1,-1-1-1,1 0 0,-1 1 1,1-1-1,-1 1 1,0 0-1,1 0 0,-1 0 1,0 0-1,1 0 1,-1 1-1,3 2 1,9 8 6,1 0 0,-2 2 0,0-1 0,-1 2 0,18 25 0,-21-26-176,1 0 0,0 0 0,1-2 0,1 1 1,0-1-1,1-1 0,25 18 0,-13-20-2388,0-7-3654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4.7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183 105 16680,'0'0'2542,"0"32"-1979,0 16 467,0-47-694,10-12 182,-7 9-513,-1-1 1,0 0 0,1 1 0,-1-1-1,0 0 1,-1 0 0,1 0-1,0 0 1,-1-1 0,0 1 0,0 0-1,0-1 1,0 1 0,0-1 0,-1 1-1,1-1 1,-1 1 0,0-1 0,-1-6-1,0 9 13,0 0 0,0-1-1,0 1 1,0 0 0,-1 0-1,1 0 1,0 0 0,-1 0-1,1 0 1,-1 0 0,1 0-1,-1 0 1,0 1 0,1-1-1,-1 1 1,0-1 0,1 1-1,-1 0 1,0-1-1,1 1 1,-1 0 0,0 0-1,-1 0 1,-47-3 193,46 3-212,-1 0 0,0 0-1,1 0 1,-1 1 0,0-1-1,1 1 1,-1 0 0,1 0-1,-1 1 1,1-1 0,0 1-1,0 0 1,-1 0 0,1 1-1,0-1 1,1 1 0,-1 0-1,0 0 1,1 0 0,0 0-1,0 0 1,0 1 0,0 0-1,0 0 1,1-1 0,-1 2-1,1-1 1,0 0 0,-2 8-1,0-1 5,1 1 0,0 0 0,0 0 0,1 0 0,1 0 0,0 0-1,1 0 1,2 21 0,-2 1 6,0-31-8,0-1 0,1 1-1,-1-1 1,0 1 0,1-1 0,-1 0 0,1 1 0,0-1 0,0 0-1,0 1 1,0-1 0,0 0 0,0 0 0,1 0 0,-1 0-1,1 0 1,-1 0 0,1 0 0,0 0 0,0-1 0,0 1 0,0-1-1,0 1 1,0-1 0,0 0 0,1 0 0,-1 0 0,0 0-1,1 0 1,2 0 0,8 2 13,0-1-1,0 0 1,1-1-1,20-1 1,-24 0-9,27-1-12,0-1 0,0-3 0,0 0 1,0-3-1,-1-1 0,-1-1 0,1-3 0,-2 0 1,0-2-1,0-2 0,-2-1 0,36-26 1,-57 36-38,-2 1 1,1-2 0,-1 1 0,0-2-1,-1 1 1,0-1 0,0 0-1,6-12 1,-11 16 56,0 0 0,0 0-1,0-1 1,-1 1 0,0-1-1,0 1 1,-1-1 0,0 0 0,0 1-1,0-1 1,-1 0 0,0 0-1,0 0 1,-1 0 0,0 1-1,-2-11 1,2 16 9,1 0 0,-1 0-1,0 0 1,0 0 0,1 0-1,-1 1 1,0-1 0,0 0-1,0 0 1,0 1 0,0-1-1,0 0 1,0 1 0,0-1-1,0 1 1,0 0 0,0-1-1,0 1 1,0 0 0,-1-1-1,1 1 1,0 0 0,0 0-1,0 0 1,0 0 0,-1 0-1,1 0 1,0 1 0,0-1-1,0 0 1,-2 1 0,-38 13 18,32-8-48,0 1 0,1 0 0,-1 0 0,1 0 0,1 1 0,-1 0 0,1 1 0,1 0 0,0 0 0,0 0 1,1 1-1,0-1 0,-6 18 0,4-6 10,2 0 0,0 0 0,2 0 0,0 1 0,0 43 0,3-62-1,0 0 0,0 1 1,1-1-1,-1 0 0,1 0 0,0 1 0,0-1 0,0 0 0,0 0 0,1 0 0,-1 0 1,1 0-1,-1 0 0,1 0 0,0-1 0,0 1 0,1 0 0,-1-1 0,0 0 0,4 3 1,0-1 1,1 0 1,-1-1-1,1 0 1,0 0 0,-1 0-1,1-1 1,1 0-1,13 2 1,11-1 7,0-1 0,1-2 1,41-5-1,-62 4-10,18-2-181,-1-2 1,1-1 0,-1-2 0,0 0 0,-1-2 0,47-24 0,-32 8-1937,-29 5-2374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6.1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1 434 15415,'0'0'4095,"3"2"-4244,2539-61 2638,-1444 19-2375,263-11-68,-571 0-56,469-12 231,-1058 63-214,1022-31 58,-213-23-68,-618 38 27,-258 11-16,237-19 78,-276 14-68,-92 10 401,-9 0-213,-104 0-158,110 0-148,-1-1 0,1 1 0,0 0 1,0-1-1,-1 1 0,1-1 1,0 1-1,0 0 0,-1-1 0,1 1 1,0-1-1,0 1 0,0 0 1,0-1-1,-1 1 0,1-1 0,0 1 1,0-1-1,0 1 0,0-1 1,0 1-1,0 0 0,0-1 0,1 1 1,-1-1-1,0 0 0,0 0-513,0-18-4421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6.5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 21994,'0'0'2801,"0"-4"-2897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16.9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0 191 18344,'0'0'5747,"13"0"-10373,1-8-3042</inkml:trace>
  <inkml:trace contextRef="#ctx0" brushRef="#br0" timeOffset="1">0 191 15447,'154'-110'4415,"-120"85"-2704,-33 24-1687,-1 1-21,0 0-1,0 0 1,0 0-1,-1 0 1,1 0-1,0 0 1,0 1-1,0-1 1,0 0-1,0 0 1,0 0-1,0 0 1,0 0-1,0 0 1,0 0-1,0 0 1,0 0-1,0 0 1,0 0-1,0 1 1,0-1-1,0 0 1,0 0-1,-1 0 1,1 0-1,0 0 1,0 0-1,0 0 1,0 0-1,1 0 1,-1 1-1,0-1 1,0 0-1,0 0 1,0 0-1,0 0 1,0 0-1,0 0 1,0 0-1,0 0 1,0 0-1,0 0 1,0 1-1,0-1 1,0 0-1,0 0 1,0 0-1,0 0 1,0 0-1,0 0 1,1 0-1,-1 0 1,0 0-1,0 0 1,0 0-1,0 0 1,0 0-1,0 0 1,0 0-1,0 0 1,0 0-1,1 0 1,-1 0-1,0 0 1,0 0-1,0 0 1,0 0-1,0 0 1,229-17 618,-149 8-775,-37 6-43,-22 2-11,0-1 0,-1 0-1,38-11 1,-58 13 206,0 0 0,0 0 1,0 0-1,0 0 0,0 0 0,0-1 1,-1 1-1,1 0 0,0 0 0,0 0 0,0 0 1,0 0-1,0 0 0,0-1 0,0 1 0,0 0 1,0 0-1,0 0 0,0 0 0,0 0 0,0-1 1,0 1-1,0 0 0,0 0 0,0 0 0,0 0 1,0 0-1,0 0 0,0-1 0,0 1 1,0 0-1,0 0 0,1 0 0,-1 0 0,0 0 1,0 0-1,0-1 0,0 1 0,0 0 0,0 0 1,0 0-1,0 0 0,1 0 0,-1 0 0,0 0 1,0 0-1,0 0 0,0 0 0,0 0 0,0 0 1,1 0-1,-1 0 0,0 0 0,0 0 1,0 0-1,0 0 0,0 0 0,1 0 0,-1 0 1,0 0-1,0 0 0,0 0 0,0 0 0,-18-4-104,-27 1-292,-66 3-2771,54 0-1300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1.2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18729,'0'0'3623,"18"11"-3551,13 10 42,0 0 0,-2 2 0,0 2 0,47 51 1,-64-59-68,0 1 1,-1 1 0,-1-1-1,-1 1 1,-1 1 0,0 0-1,-2 0 1,0 0 0,-1 1 0,-1 0-1,-2 0 1,1 0 0,-2 0-1,-1 1 1,-1-1 0,-7 42 0,4-49-5,0 0 1,-1-1 0,-1 1 0,-1-1-1,0 0 1,0-1 0,-1 0 0,-1 0 0,0 0-1,-21 19 1,10-8 203,9-10-16,13-15-401,19-22-1201,-14 17 306,3-9-2301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19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0 14663,'0'0'6669,"1"42"-6058,36 179-489,-5-32-582,-25-148-159,-3-28 112,-2-29 77,-3 8 471,0 0-1,-1 1 0,0-1 1,0 0-1,-1 1 1,0-1-1,0 1 1,-1 0-1,0 0 0,0 0 1,-1 1-1,0 0 1,0-1-1,0 2 1,-1-1-1,1 1 0,-2-1 1,1 2-1,0-1 1,-1 1-1,0 0 1,0 0-1,0 1 0,-1-1 1,-8-1-1,12 4-35,-1 1 0,0 0 0,1 0 0,-1 0 0,1 1 0,-1 0 0,0 0-1,1 0 1,-1 0 0,1 1 0,0-1 0,0 1 0,-1 0 0,1 0 0,0 1 0,1-1-1,-1 1 1,0 0 0,1 0 0,-1 0 0,1 1 0,0-1 0,-5 8 0,2-3-2,0-1 0,1 1 1,0 0-1,0 1 1,1-1-1,0 1 0,0-1 1,1 1-1,0 0 1,-2 17-1,4-19 23,1-1-46,-1-1 0,1 1-1,0 0 1,0-1 0,0 1 0,1 0-1,2 8 1,-2-13 0,0 1-1,0-1 1,0 1 0,0-1-1,0 1 1,0-1-1,0 0 1,1 0 0,-1 0-1,0 1 1,1-1-1,-1 0 1,1-1 0,0 1-1,-1 0 1,1 0-1,0-1 1,-1 1 0,1-1-1,0 1 1,-1-1-1,1 0 1,0 0 0,0 0-1,0 0 1,-1 0-1,3 0 1,29 1-294,1-2 0,-1-2 0,0 0 0,58-16 0,-68 13-803,-1-2-1,24-12 1,1-6-4793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8.2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95 16231,'0'0'5499,"0"-6"-5232,0-16-65,0 16-1,-1 7-198,-1 0 18,0-1 1,1 1 0,-1 0 0,0-1-1,0 0 1,1 1 0,-1-1 0,0 0-1,0 0 1,0 0 0,-3 0 0,5-3-22,0 0 1,0 0-1,0 0 0,0 0 1,0 0-1,1 0 0,-1 0 1,1 1-1,0-1 1,0 0-1,0 0 0,0 1 1,1-1-1,-1 1 1,2-3-1,0 3-6,-1 0 0,1 0 0,-1 1 0,1-1 0,0 1 0,0 0 0,-1-1 0,1 1-1,0 1 1,0-1 0,0 0 0,0 1 0,0-1 0,0 1 0,5 0 0,-5 0 1,0-1-1,0 1 1,0 0 0,0 0 0,0 0-1,0 0 1,0 1 0,0-1 0,0 1-1,0 0 1,0-1 0,0 1-1,0 1 1,-1-1 0,1 0 0,0 1-1,-1-1 1,1 1 0,-1 0 0,0 0-1,1 0 1,-1 0 0,0 0-1,0 0 1,0 1 0,-1-1 0,1 1-1,0-1 1,-1 1 0,0 0 0,0-1-1,0 1 1,0 0 0,0 0 0,0 0-1,-1 0 1,1 0 0,-1 0-1,0 0 1,0 0 0,0 5 0,-1-7 23,1 0 1,-1 1 0,1-1 0,-1 1 0,1-1 0,-1 0 0,0 0-1,0 1 1,0-1 0,0 0 0,0 0 0,0 0 0,0 0 0,0 0-1,0 0 1,0 0 0,-1-1 0,1 1 0,0 0 0,-1-1 0,1 1 0,0-1-1,-1 1 1,1-1 0,-1 1 0,1-1 0,-1 0 0,1 0 0,-1 0-1,-2 0 1,-58 1 412,48-1-334,10 0-85,1 0-1,0 0 1,-1 0 0,1-1-1,0 1 1,-1-1 0,1 1 0,0-1-1,0 0 1,0-1 0,-4-1-1,6 2-81,0 0 1,0 0-1,0 0 0,0 0 0,0-1 0,0 1 0,0 0 1,1-1-1,-1 1 0,0-1 0,1 1 0,-1-1 0,1 1 1,0-1-1,-1 1 0,1-1 0,0 0 0,0 1 0,0-1 1,0 1-1,0-1 0,0 1 0,1-1 0,-1 0 0,1-1 1,8-10-2797,21 3-3587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57.7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68 133 7828,'0'0'8646,"1"-11"-7558,-1 11-1025,0 0 0,-1 0 0,1 0 0,0 0 0,0 0 1,0 0-1,0 1 0,0-1 0,0 0 0,-1 0 0,1 0 0,0-1 1,0 1-1,0 0 0,0 0 0,0 0 0,0 0 0,-1 0 0,1 0 1,0 0-1,0 0 0,0 0 0,0 0 0,0 0 0,0 0 0,0 0 1,-1 0-1,1 0 0,0-1 0,0 1 0,0 0 0,0 0 0,0 0 1,0 0-1,0 0 0,0 0 0,0-1 0,0 1 0,0 0 0,0 0 0,0 0 1,0 0-1,0 0 0,0 0 0,0-1 0,0 1 0,0 0 0,0 0 1,0 0-1,0 0 0,0 0 0,0 0 0,0-1 0,0 1 0,0 0 1,0 0-1,0 0 0,0 0 0,0 0 0,0 0 0,0-1 0,0 1 1,0 0-1,1 0 0,-1 0 0,0 0 0,0 0 0,-6 11-59,0 1-1,0 0 0,1 0 0,1 1 0,0-1 0,0 1 1,2 0-1,-3 23 0,1 114 77,4-108-63,-1-24 45,-1-38-140,-4-16-915,3 25 134,1-1 0,0 1 0,0 0 0,0-15 0,3-50 82,1 26 2000,-2 45-928,1 0 1,0 0 0,0 0 0,1-1 0,0 2 0,0-1 0,3-7 0,8-19 1288,-11 25-1518,1-1 1,0 0-1,0 1 1,0 0-1,1-1 1,0 1-1,0 1 1,1-1-1,0 1 1,0 0-1,0 0 1,0 0-1,9-5 1,13 0-203,1 1 0,0 2 1,0 1-1,0 1 0,0 2 1,53-1-1,-79 4 77,30 0-141,-28 0 200,1 0 0,-1 1 0,1-1 0,-1 1 0,0 0-1,1 0 1,-1 0 0,0 0 0,1 1 0,-1 0 0,0 0 0,0 0-1,4 3 1,-1 1 59,0 0 0,-1 1 0,0 0 0,-1 0 0,1 0 0,5 11 0,103 190 405,-107-195-797,6 17 1172,-13-30-919,1 0 0,-1 1 0,0-1-1,0 0 1,0 0 0,1 1-1,-1-1 1,0 0 0,0 0 0,0 1-1,0-1 1,0 0 0,1 0-1,-1 1 1,0-1 0,0 0-1,0 1 1,0-1 0,0 0 0,0 0-1,0 1 1,0-1 0,0 0-1,0 1 1,0-1 0,0 0 0,0 1-1,0-1 1,-1 0 0,1 0-1,0 1 1,0-1 0,0 0 0,0 0-1,0 1 1,-1-1 0,1 0-1,0 0 1,0 1 0,-1-1 0,1 0-1,0 0 1,0 0 0,0 1-1,-1-1 1,1 0 0,0 0-1,-1 0 1,1 0 0,0 0 0,0 0-1,-1 0 1,1 0 0,0 0-1,-1 0 1,1 0 0,0 0 0,-1 0-1,1 0 1,-24-2-5275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58.4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0 137 10901,'0'0'5899,"2"-9"-2370,5-8-2499,36 2-923,0 1-1,1 3 0,1 1 1,83-6-1,-72 9-46,261-30-601,-314 37 103,-8 0-130,-171 14-218,107-7-5565,-13 4 1988,-17 2 5413,61-11-1143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59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163 7 8452,'0'0'11061,"-18"-6"-9933,-126 6-1005,144 0 165,0 6-273,1 1-1,1-1 1,-1 0-1,1 1 1,0-1-1,0 0 0,1 0 1,0 0-1,0-1 1,0 1-1,8 9 1,-7-11-26,0 2 0,-1-1 1,0 0-1,0 1 0,0-1 1,-1 1-1,1 0 0,-1 0 1,-1 0-1,1 0 0,0 10 1,-2-15-180,86 0-1386,-35 1 1595,0-2 1,72-10-1,287-40-651,-260 34 675,-149 15-111,1 1-1,-1-1 1,0 1 0,0-1 0,0 1 0,-1-1 0,1 0 0,0 1 0,0-1 0,0 0 0,0 0-1,-1 0 1,1 0 0,0 0 0,-1 0 0,1 0 0,0 0 0,-1 0 0,0 0 0,1 0 0,-1 0 0,1 0-1,-1 0 1,0 0 0,0 0 0,0-1 0,0 1 0,0 0 0,0 0 0,0 0 0,0 0 0,0-1 0,-1 1-1,1 0 1,0 0 0,-1 0 0,0-1 0,1-1-1720,0-7-2664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1:59.6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36 4994,'0'0'16205,"-7"-6"-15669,-19-17-288,20 17-173,6 8-102,0 146 79,0-84-3097,0-63 2818,0 0 1,0-1-1,0 1 0,0 0 1,0 0-1,0-1 1,-1 1-1,1 0 0,0 0 1,0-1-1,0 1 0,-1 0 1,1 0-1,0-1 0,-1 1 1,1 0-1,0-1 0,-1 1 1,1-1-1,-2 2 1,-23 8-10339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0.3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0 10789,'0'0'10141,"-1"22"-9880,-2-7-255,1-1-1,0 0 1,1 1-1,1 14 1,0-25-26,44-2-28,-42-2 56,1 0 0,-1-1-1,0 1 1,0 0 0,0-1 0,1 1 0,-1-1-1,0 1 1,0-1 0,0 0 0,0 0 0,0 0-1,0 0 1,0-1 0,0 1 0,-1 0 0,1-1-1,0 1 1,-1-1 0,1 0 0,-1 1 0,0-1 0,1 0-1,-1 0 1,0 0 0,0 0 0,0 0 0,-1 0-1,1 0 1,0 0 0,-1 0 0,1-1 0,-1 1-1,0 0 1,1 0 0,-1 0 0,0-1 0,-1 1-1,1-3 1,-1 4-2,0-1-1,1 1 1,-1 0-1,0 0 1,0 0-1,0 0 1,0 1-1,0-1 1,0 0-1,0 0 1,0 0-1,0 1 1,0-1-1,0 1 1,-1-1-1,1 1 1,0-1-1,0 1 1,-1 0-1,1-1 1,0 1-1,-1 0 1,1 0-1,0 0 1,-1 0-1,-1 0 1,-41 0-3,43 1-4,-1-1 0,1 1 1,-1-1-1,0 1 0,1-1 0,-1 1 0,1 0 0,-1 0 0,1 0 1,0 0-1,-1 0 0,1 0 0,0 0 0,0 0 0,0 1 0,0-1 1,0 0-1,0 1 0,0-1 0,0 1 0,0-1 0,1 1 0,-1-1 0,1 1 1,-1-1-1,1 1 0,-1 0 0,1-1 0,0 1 0,0 0 0,0-1 1,0 1-1,0 0 0,0-1 0,1 1 0,-1 2 0,1-3-47,0-1 0,-1 1-1,1-1 1,-1 1 0,1-1-1,0 1 1,-1-1 0,1 1-1,0-1 1,-1 0 0,1 1-1,0-1 1,0 0 0,-1 0-1,1 1 1,0-1 0,0 0-1,0 0 1,-1 0 0,1 0-1,0 0 1,0 0 0,1 0-1,29-1-274,-24 1 136,-6 0 176,0 1 0,-1-1-1,1 0 1,-1 0 0,1 0-1,-1 0 1,1 0 0,-1 0-1,1 0 1,0 0 0,-1 0 0,1 0-1,-1 0 1,1 0 0,-1 0-1,1 0 1,-1 0 0,1 0 0,-1-1-1,1 1 1,-1 0 0,1-1-1,-1 1 1,1 0 0,-1-1-1,1 1 1,-1 0 0,1-1 0,-1 1-1,0-1 1,1 1 0,-1 0-1,0-1 1,1 1 0,-1-1 0,0 1-1,0-1 1,0 0 0,1 1-1,-1-1 1,0 1 0,0-1-1,0 1 1,0-1 0,0 1 0,0-1-1,0 0 1,0 1 0,0-1-1,0 1 1,0-1 0,-1 0 0,1-1 46,-1 1 1,0-1-1,0 1 1,0-1 0,0 1-1,-1-1 1,1 1 0,0 0-1,0-1 1,-1 1 0,1 0-1,-1 0 1,1 0-1,-4-1 1,0 0-252,-9-4 692,10-2-4007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1.1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178 1 11301,'0'0'6363,"-8"0"-5253,0 0-775,0 0 0,-1 1 0,1-1 0,0 2 0,-1-1 0,-12 6 0,18-6-314,0 0 0,0 0 0,1 0-1,-1 0 1,1 0 0,-1 1 0,1 0 0,0-1 0,-1 1 0,1 0 0,0 0-1,0 0 1,0 0 0,1 0 0,-1 1 0,0-1 0,1 1 0,0-1-1,-1 1 1,1-1 0,0 1 0,0 0 0,1-1 0,-1 1 0,0 0 0,1 0-1,-1 4 1,1-7-63,0 1 0,0-1 0,1 0 0,-1 1 0,0-1 0,0 0-1,0 1 1,0-1 0,0 0 0,0 1 0,0-1 0,1 0 0,-1 1 0,0-1-1,0 0 1,1 0 0,-1 1 0,0-1 0,0 0 0,1 0 0,-1 1 0,0-1-1,0 0 1,1 0 0,-1 0 0,0 0 0,1 1 0,-1-1 0,0 0 0,1 0-1,-1 0 1,0 0 0,1 0 0,-1 0 0,1 0 0,-1 0 0,0 0 0,1 0 0,21-6-240,-19 5 290,0 0-1,0-1 0,0 1 0,0-1 0,0 1 1,-1-1-1,1 0 0,-1 0 0,1 0 0,-1-1 1,0 1-1,3-5 0,-3-39 511,-38 47-62,34 0-454,0 0 0,0 0 1,0 1-1,0-1 0,0 0 0,0 1 0,1 0 1,-1-1-1,0 1 0,1 0 0,-1 0 1,1 0-1,0 0 0,0 0 0,0 0 1,0 0-1,0 1 0,0-1 0,0 0 0,1 0 1,-2 5-1,-1 56-172,3-48-435,27-20-313,-24 4 914,-1-1-1,0 1 0,0-1 1,0 0-1,0 0 0,0 0 0,0 0 1,0 0-1,-1 0 0,1-1 1,-1 1-1,0 0 0,1-1 0,-1 1 1,0-1-1,-1 0 0,1 1 0,0-1 1,-1 0-1,1 1 0,-1-1 1,0 0-1,0 1 0,0-1 0,-1-3 1,1 5 33,-1 0 1,0 0-1,0-1 1,0 1-1,0 0 1,0 0-1,0 0 1,0 0-1,0 1 1,-1-1-1,1 0 1,0 0-1,-1 1 1,1-1-1,0 1 1,-1-1 0,1 1-1,0 0 1,-1-1-1,1 1 1,-1 0-1,1 0 1,-1 0-1,1 0 1,-1 0-1,-1 1 1,-44 1 323,45-2-366,1 1 0,-1 0 0,1-1 1,-1 1-1,1 0 0,0 0 0,-1 0 0,1 0 1,0 1-1,0-1 0,0 0 0,0 0 1,0 1-1,0-1 0,0 1 0,0-1 1,1 1-1,-1-1 0,0 1 0,1-1 1,-1 1-1,1-1 0,0 1 0,-1 0 0,1-1 1,0 1-1,0 0 0,0-1 0,0 1 1,1 0-1,-1-1 0,0 1 0,1 1 1,-1 4-368,17-9-1752,-12-8-1435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0.3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202 1 9300,'0'0'9218,"-36"0"-6670,1 7-2520,5-1-680,-46 4 0,51-10-3307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0.6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233 0 2369,'0'0'15543,"-149"34"-15047,131-30-400,10-2-15,-1 2-33,4-1-48,-3 1-529,-5 0-1568,-9-2-3633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0.9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382 0 4594,'0'0'12470,"-224"30"-12230,202-26-224,-4 0-16,0 0 0,-1 0-160,-8 0-1761,13 0-1937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1.3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1013 0 16215,'0'0'4819,"-167"4"-4787,154-4-1505,-13 0-2513</inkml:trace>
  <inkml:trace contextRef="#ctx0" brushRef="#br0" timeOffset="1">237 73 15095,'0'0'5058,"-167"0"-4834,159 0-192,-1 0-32,0 0-80,0 0 0,1 0-512,-1 0-1905,-9-2-5139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8.7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217 53 880,'0'0'20602,"-7"-8"-19901,-20-24-138,26 31-539,0 0-1,0 0 0,0 0 1,0 0-1,-1 0 0,1 0 1,0 0-1,0 1 0,-1-1 1,1 0-1,0 1 0,-1-1 1,1 1-1,-1 0 0,1-1 1,0 1-1,-1 0 0,1 0 1,-1 0-1,1 0 0,-1 0 0,1 0 1,-1 0-1,1 0 0,-1 1 1,1-1-1,0 0 0,-4 2 1,-25 20 452,18-8-477,1 0-1,0 1 1,1 1 0,1-1 0,0 1-1,2 1 1,0-1 0,0 2 0,2-1-1,0 0 1,1 1 0,0 0 0,0 19-1,-1 33-1,7 138-1,-2-198 5,2 5-3,-1-1 1,2 0-1,0 0 0,1 0 1,0 0-1,2 0 0,-1-1 1,1 0-1,1 0 0,0 0 1,1-1-1,1 0 0,-1-1 1,2 0-1,0 0 1,0-1-1,1 0 0,0-1 1,0 0-1,25 14 0,-12-10-233,0 0 0,1-2-1,1-1 1,0-1 0,0-1 0,1-1-1,-1-1 1,1-2 0,1 0 0,33-1-1,-40-4-1799,-14-6-1735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1.6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1320 15 12822,'0'0'7988,"-241"-14"-7860,210 14-80,-4 0-48,4 0 0,0 0-96,5 6-673,0-4-1616,-5 0-3378</inkml:trace>
  <inkml:trace contextRef="#ctx0" brushRef="#br0" timeOffset="1">320 64 17112,'0'0'3457,"-223"-2"-3457,192 2-960,0 0-1681,-4 0-4162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2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303 0 15623,'0'0'3554,"-197"6"-3554,175 4-16,0 2-496,-9-4-2034,1-3-7650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2.3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1246 1 15095,'0'0'4530,"-246"6"-4162,216-2-208,-5 0-96,8-3-64,5 3-48,0-2-1440,1-2-3043</inkml:trace>
  <inkml:trace contextRef="#ctx0" brushRef="#br0" timeOffset="1">290 15 12358,'0'0'7235,"-215"-14"-7235,202 14-304,-13 0-1217,8 6-1008,1-2-3986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2.7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466 16 15031,'0'0'5378,"-228"-15"-5378,210 15-528,-4 0-2209,0 0-9413</inkml:trace>
  <inkml:trace contextRef="#ctx0" brushRef="#br0" timeOffset="1">1 52 4866,'0'0'13430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3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119 3 11125,'0'0'4258,"-62"0"-4370,36 0-1073,-5-2-3601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3.9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1255 0 5507,'0'0'12549,"-163"6"-12549,128-2-224,-4 0-976,-9 0-1874</inkml:trace>
  <inkml:trace contextRef="#ctx0" brushRef="#br0" timeOffset="1">308 113 14967,'0'0'2193,"-259"0"-4082,211 0-2705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4.2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1065 12 16375,'0'0'4066,"-197"-12"-4178,180 12-1280,-10 0-2642</inkml:trace>
  <inkml:trace contextRef="#ctx0" brushRef="#br0" timeOffset="1">360 44 15303,'0'0'4898,"-224"0"-4898,180 0-448,0 0-2273,-4 0-4402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4.6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1123 6 16872,'0'0'4002,"-241"-6"-3794,206 6-112,18 0-80,-10 0-16,1 0-368,-5 0-2402,5 4-2064</inkml:trace>
  <inkml:trace contextRef="#ctx0" brushRef="#br0" timeOffset="1">330 97 5346,'0'0'15319,"-224"0"-15287,202 0-32,-4 0-16,4 0-1072,-13 0-2674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5.0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1057 32 9220,'0'0'10757,"-233"-18"-9812,203 13-449,8 1-336,0 2-112,4 0-48,-8 2 0,9 0-288,-14 0-1457,-9 0-3601</inkml:trace>
  <inkml:trace contextRef="#ctx0" brushRef="#br0" timeOffset="1">307 34 14567,'0'0'6579,"-223"0"-6579,201 0-16,-13 0-2017,8 0-3874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5.3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16071,'0'0'609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9.3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98 17704,'0'0'4504,"6"-7"-4299,18-21-202,-24 28-8,1-1 1,-1 1 0,1-1 0,-1 1 0,1 0 0,0-1-1,-1 1 1,1 0 0,0 0 0,-1-1 0,1 1 0,0 0-1,-1 0 1,1 0 0,0 0 0,-1 0 0,1 0 0,0 0-1,-1 0 1,1 0 0,0 0 0,-1 1 0,1-1 0,0 0-1,-1 0 1,1 1 0,0-1 0,-1 0 0,1 1 0,-1-1 0,1 0-1,-1 1 1,1-1 0,-1 1 0,2 0 0,13 17 3,-15-17-8,16 21 43,-12-15-7,0-1 1,1 1-1,0-1 1,0 0 0,11 10-1,-13-14-23,-1-1 0,0 1 0,1-1 0,-1 0 0,1 0 0,0 0 0,-1 0 0,1 0 0,0-1 0,0 1 0,-1-1 0,1 1 1,0-1-1,0 0 0,0 0 0,-1-1 0,1 1 0,0 0 0,0-1 0,0 0 0,3-1 0,4-2 8,1-1 0,-1 0 0,-1 0 0,1-1 0,-1 0 0,0-1 0,0 0 0,13-14 1,3-6-3,28-40 1,-52 66-51,-1 12-90,1 37 94,0-23 34,0 0-1,-2 0 1,-4 25-1,3-45 18,0 0-1,0 0 0,-1 0 0,1 0 1,-2 0-1,1-1 0,0 1 1,-1-1-1,0 0 0,0 0 1,0 0-1,0-1 0,0 1 1,-1-1-1,0 0 0,0 0 0,-9 3 1,-8 5 79,0-2-1,-42 11 1,18-15-112,44-5-324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6.0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167 0 10277,'0'0'7875,"-136"2"-8707,123 0-1585,-4-2-3762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56.4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426 14 15831,'-329'-4'2962,"303"2"-2642,22-2 880,-1 2-319,1 2-609,4-2-160,-9 2-448,-4 0-529,-5 0-2448,1 0-3506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4.1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 12262,'0'0'3673,"0"-17"692,0 169-3952,0-87-6108,0-43-5017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4.5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3746,'0'0'9385,"0"6"-8307,-3 81 1580,1 14-4059,2-86-1515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5.4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5 9604,'0'0'8274,"-9"-5"-4897,9 43-3316,-1 8-57,9 78 0,-6-68-2820,-2-35-496,0-1-3000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5.8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11125,'0'0'6504,"0"13"-5687,0 172 1108,0-101-7535,0-73 405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6.1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0 9332,'0'0'7617,"-1"12"-7003,0-1-502,-1 11 200,1 0-1,1 0 1,0 1 0,2-1-1,9 42 1,-7-53-1446,-1-1 0,0 2 0,0-1 1,-1 0-1,1 18 0,-3-15-5621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6.4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9780,'0'0'8196,"0"105"-7684,0-84 49,4 3-145,9 2-304,1 3-112,-10 1-112,5 5-1393,-9-1-2016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6.8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0 13622,'0'0'6707,"-31"117"-6627,31-96-48,0 3 48,0 2-80,0 1-32,0-3-1072,0-2-913,0-3-1489</inkml:trace>
  <inkml:trace contextRef="#ctx0" brushRef="#br0" timeOffset="1">49 488 13286,'0'0'5699,"0"126"-5299,0-95-240,0-1 336,0 2-448,0-3-16,0 1-32,0-1-784,0-1-1393,0 0-1089,0-3-10628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7.1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13990,'0'0'7252,"-4"114"-7108,4-96-112,0 0 32,0-1-48,0 1-16,0-2 0,0 4-400,0-3-1009,0 3-1008,0-2-3122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9.6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0 20073,'0'0'3410,"0"24"-3410,-5 0 16,-4-1-16,5-3 16,4-2 0,0-5-16,0-5-128,0-2-320,0-2-433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7.5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7491,'0'0'11606,"0"121"-11366,0-100-160,5 1 176,-1 2-256,-4-5-48,0 3 48,0-2-80,4-2-528,1-1-1105,-1-1-1713,1 2-7843</inkml:trace>
  <inkml:trace contextRef="#ctx0" brushRef="#br0" timeOffset="1">83 472 13926,'0'0'7172,"0"94"-7108,0-78-32,0 2-32,0-2 16,0 0-16,0 1-144,0 1-385,0 2-847,0 3-1746,-8-1-3921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07.9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15367,'0'0'5859,"0"89"-5811,0-74 0,0 1-16,0-2-16,0-2 0,0 0-32,0-2-272,0-3-1201,4 3-1440,0-2-753,-4 4-2833</inkml:trace>
  <inkml:trace contextRef="#ctx0" brushRef="#br0" timeOffset="1">27 271 10789,'0'0'10493,"9"12"-9992,3 1-346,-1 0 0,1-1-1,22 17 1,-27-23-290,0-1-1,1-1 1,0 1 0,0-1-1,0-1 1,0 1-1,1-1 1,-1-1 0,1 0-1,0 0 1,10 1 0,40-3-4553,-37 0-837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5.6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65 16600,'0'0'3660,"5"-10"-3225,21-39 1045,-27 55-1480,0-1-1,0 1 1,0 0-1,1-1 1,0 1-1,0 0 0,2 10 1,0 5 90,-3 33 6,0-19-63,1 1 0,6 40 0,-6-73-49,0-1 1,1 0-1,-1 0 1,0 0 0,1 0-1,-1 0 1,1 0-1,0 0 1,0 0 0,0 0-1,0 0 1,0-1 0,0 1-1,0 0 1,1 0-1,-1-1 1,0 1 0,1-1-1,0 1 1,-1-1-1,1 0 1,0 0 0,0 0-1,-1 0 1,4 1-1,-3-7 53,-1 0-1,1 0 0,-1 0 0,0 0 0,-1-1 0,1 1 0,-1-5 0,0 6-28,2-184-14,-3 97 1212,22 105-1489,27 18 253,72 63-1,-102-78 39,-1 0 0,-1 1 0,0 0 0,-1 2 0,-2-1 0,21 39 0,-32-54 127,12 31-770,-18-28-915,-12-12-727,-13-11-2862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6.0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81 10869,'0'0'3935,"-1"1"-3862,1-1 0,0 0 1,0 0-1,-1 0 0,1 0 0,0 0 0,0 0 0,-1 0 1,1-1-1,0 1 0,0 0 0,-1 0 0,1 0 0,0 0 1,0 0-1,-1 0 0,1 0 0,0 0 0,0-1 1,0 1-1,-1 0 0,1 0 0,0 0 0,0 0 0,0-1 1,0 1-1,0 0 0,-1 0 0,1 0 0,0-1 0,0 1 1,0 0-1,0 0 0,0-1 0,0 1 0,0 0 0,0 0 1,0-1-1,0 1 0,0 0 0,0 0 0,0-1 0,0 1 1,0 0-1,0 0 0,0-1 0,0 1 0,0 0 0,0 0 1,0 0-1,0-1 0,0 1 0,1 0 0,-1 0 0,0-1 1,0 1-1,0 0 0,0 0 0,1 0 0,-1-1 0,300-66 632,-283 64-785,-31 3-8799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6.3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49 69 12886</inkml:trace>
  <inkml:trace contextRef="#ctx0" brushRef="#br0" timeOffset="1">49 69 12886,'-8'-37'1372,"2"6"3405,6 283-3163,0-252-1408,-3-24-1906,-11 12-2894,-4 1-9855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0.0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44 149 1249,'0'0'11461,"-8"16"-2604,6-19-8849,0 0 1,0 0-1,1 0 0,0-1 1,0 1-1,0 0 0,0 0 0,0-1 1,0 1-1,1-1 0,0 1 1,-1 0-1,1-1 0,1-6 0,0 6-64,-1 0 0,0 0 0,0 0-1,0 0 1,-1 0 0,1 0-1,-1 0 1,0 0 0,0 0-1,0 0 1,-1 0 0,1 0-1,-1 1 1,-3-5 0,4 6-188,0 0 1,0 1 0,0-1-1,0 0 1,0 0-1,1 0 1,-1 1-1,1-1 1,-1 0-1,1 0 1,-1 0 0,1 0-1,0 0 1,0 0-1,1-4 1,-1-5-3551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0.4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0 165 15719,'0'0'4087,"0"-6"-3540,4-62 860,-1 27-2869,-1 2-5222,-2 29 513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0.7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27 206 14311,'0'0'6968,"-4"-12"-6744,-1-3-58,0 0 1,2 0-1,-1 0 0,2-1 1,-1-22-1,7-3-3032,1 3-4006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1.1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176 409 11829,'0'0'9317,"-44"-62"-9189,44 53 16,0-3-64,0-2-48,0 2-32,0-2-32,0 1-144,0 1-417,0-2-447,-5 2-1457,1 2-1041</inkml:trace>
  <inkml:trace contextRef="#ctx0" brushRef="#br0" timeOffset="1">57 130 8452,'0'0'11861,"-57"-69"-11861,57 60-816,0-7-1233,0-2-608,5 0-8388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1.4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0 103 13958,'0'0'4803,"57"-93"-9446,-57 83-3376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39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1 0 6067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2.7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18 257 14567,'0'0'7334,"0"-4"-7065,-8-103 1626,-1-13-6511,9 95 38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3.1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4 195 14407,'0'0'5535,"-1"-7"-5329,0-7 62,0 0 0,0-1 0,1 1 0,1-1 0,1 1 0,4-22 0,16-18-7776,-14 42-2382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3.4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19 243 12406,'0'0'8622,"-3"-7"-8246,-1-4-135,1 0-1,0-1 0,1 1 0,1-1 0,-1 1 0,2-1 0,0 0 1,2-20-1,-1 25-577,0 0 1,1 0 0,0 0 0,0 0 0,6-12 0,9-19-3834,-12 19-115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3.8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36 166 14535,'0'0'7395,"-31"-43"-6915,31 37-384,0 2 0,-4-2 32,4 2-112,0-4 0,0 0 48,0-4-128,0-2-128,0-1-496,0-7-1505,0-2-4210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4.1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49 149 16664,'0'0'5207,"-5"-3"-4924,2 1-296,0 1 1,0-1-1,1 1 0,-1-1 0,0 0 1,1 0-1,0 0 0,0 0 0,-1-1 1,1 1-1,0-1 0,1 1 0,-1-1 1,0 1-1,1-1 0,0 0 0,-1 0 1,1 0-1,0 0 0,0 0 0,1 0 1,-1 0-1,1 0 0,-1 0 0,1 0 1,0-4-1,0-29-3301,0 11-3305,0 12-2361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4.5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145 397 2977,'0'0'15274,"-8"-6"-14524,-2-2-462,8 6-104,-1-1 0,0 1 0,0 0 0,0-1 0,0 1 0,0 1 0,0-1 1,0 0-1,-1 1 0,1 0 0,-7-2 0,8 2-189,1 1 0,0-1 0,-1 0 0,1 1 0,0-1 0,0 0 0,0 0 0,0 0 0,0 0 0,0 0 0,0 0 0,0 0 0,0 0 0,0-1 0,1 1 0,-1 0 0,0-2 0,-7-26-3550,8 14 141</inkml:trace>
  <inkml:trace contextRef="#ctx0" brushRef="#br0" timeOffset="1">31 103 16071,'0'0'4947,"-31"-50"-4947,31 38 0,0 1-881,0-3-495,0-2-1970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4.8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22 417 17432,'0'0'3986,"-9"-83"-4498,9 67-593,0 3-544,0-1-2481</inkml:trace>
  <inkml:trace contextRef="#ctx0" brushRef="#br0" timeOffset="1">40 141 3586,'0'0'15959,"-40"-101"-16871,40 82-1538,0-1-4593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5.2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75 393 18857,'0'0'2049,"-22"-104"-3218,22 86-1168,0-2-3298</inkml:trace>
  <inkml:trace contextRef="#ctx0" brushRef="#br0" timeOffset="1">39 87 16231,'0'0'753,"-39"-86"-14952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5.6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82 12982,'0'0'5891,"0"-10"-5801,0-29 7,0 7-4678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7.0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356 1 6819,'0'0'11629,"-32"4"-9150,-81 11-2221,-49 5-5041,114-20-3791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2.9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50 13558,'0'0'7001,"0"-4"-6468,2-38 724,-1 38-412,-1 6-123,1 25-320,-1 7-393,1-3-9,-2-1 1,-7 54-1,0-69-174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7.4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276 0 10645,'0'0'7715,"-197"12"-7715,166-8-576,5 0-993,4-4-1904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7.7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1123 0 10565,'0'0'8468,"-166"4"-8436,144 0 48,-9 0-80,5 0-288,-5 0-1121,-4-4-1921</inkml:trace>
  <inkml:trace contextRef="#ctx0" brushRef="#br0" timeOffset="1">391 28 12054,'0'0'9524,"-215"0"-9524,189 0 0,-5 0 32,5 0-32,0 0-432,-1 0-497,10 0-784,-5 0-1680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8.1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364 1 14311,'0'0'6739,"-223"0"-6739,201 0 128,4 4-128,1 0 0,-14 4-513,5-3-1712,0-3-2097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8.4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1303 2 16440,'0'0'4866,"-228"-2"-4866,206 2 0,-5 0-240,1 0-625,9 0-655,-10 0-2882</inkml:trace>
  <inkml:trace contextRef="#ctx0" brushRef="#br0" timeOffset="1">364 52 18825,'0'0'3073,"-223"0"-3089,192 0-368,-4 0-945,0 0-1648,-4 0-2946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8.8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991 0 17480,'0'0'4162,"-241"0"-4162,215 2-32,-5 2-224,13 0-240,-8 0-785,4-2-2641,0 0-10580</inkml:trace>
  <inkml:trace contextRef="#ctx0" brushRef="#br0" timeOffset="1">285 67 13958,'0'0'5091,"-245"-2"-3683,218 1-719,19-3-353,3 0-272,5 2-64,0 0-496,0-4-1745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39.1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930 40 18296,'0'0'2882,"-110"-38"-3475,93 38-95,-1-2-3394</inkml:trace>
  <inkml:trace contextRef="#ctx0" brushRef="#br0" timeOffset="1">571 26 16103,'0'0'4434,"-224"0"-3169,176 0-913,0 0-256,4 0-96,-13 10-176,-5 0-1104,-25-1-4643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0.1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312 1 12886,'0'0'7459,"-162"0"-7651,131 2-784,0 2-593,-13-2-1072,1 0-3442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0.4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347 1 5266,'0'0'15431,"-219"0"-15383,201 0-48,-4 0-176,-4 0-1232,0 0-1794,-9 0-7331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0.8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1385 23 18360,'0'0'2994,"-250"-22"-3330,215 22-769,0 0-1952,-4 0-4355</inkml:trace>
  <inkml:trace contextRef="#ctx0" brushRef="#br0" timeOffset="1">474 58 12614,'0'0'8756,"-228"0"-8404,210 0-304,0-2 48,-3 2-96,-1 0-48,0 0 48,-5 0-400,6 0-192,-10 0-1409,0 0-1729,-4 0-11013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1.1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1000 1 18408,'0'0'3490,"-123"0"-3474,97 0-16,-1 4-576,-8 1-1153,0-3-1312,-4 0-11718</inkml:trace>
  <inkml:trace contextRef="#ctx0" brushRef="#br0" timeOffset="1">276 32 18056,'0'0'4274,"-175"-6"-4274,158 6-80,-5 0-672,-9 0-1249,0 0-2897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3.3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20089,'0'0'2113,"13"65"-2097,-13-36-16,0-1 32,0-6-16,0-4 16,0-7-64,0-3-240,0-4-896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1.5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562 30 18264,'0'0'3154,"-88"-20"-3154,75 18-416,0 0-689,0 0-2160,0-2-4147</inkml:trace>
  <inkml:trace contextRef="#ctx0" brushRef="#br0" timeOffset="1">128 0 16183,'0'0'5347,"-114"0"-5571,110 0-1105,-5 0-3041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3:41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518 26 16343,'0'0'5443,"-70"-16"-5443,65 13-176,5 1-849,-8 0-2992,-10 2-4403</inkml:trace>
  <inkml:trace contextRef="#ctx0" brushRef="#br0" timeOffset="1">93 14 14759,'0'0'6179,"-84"-2"-6484,93-1-799,17-1-849,-4 0-1601</inkml:trace>
  <inkml:trace contextRef="#ctx0" brushRef="#br0" timeOffset="2">93 14 12294,'-92'-2'3425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9.1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25 11941,'0'0'8242,"0"-25"-3296,3 55-4972,1-1 0,1 0 0,1 0 0,2 0 0,1-1 0,20 44 0,-17-45-60,-1 1 0,-2 0 0,0 1 0,-2 0 0,-1 0 0,3 48-1,-10-81-119,0 0 0,0 0-1,-1 0 1,0 1 0,0-1-1,0 0 1,0 1-1,0 0 1,-1-1 0,0 1-1,1 0 1,-1 0-1,0 0 1,-1 1 0,1-1-1,0 1 1,-7-4 0,-6-6-1052,-19-19-3051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2:09.9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10 111 13718,'0'0'7441,"-3"-7"-7190,2 5-242,0 1 0,0-1 1,1 1-1,-1-1 1,1 1-1,-1-1 0,1 1 1,-1-1-1,1 0 0,0 1 1,0-1-1,0 0 0,0 1 1,0-1-1,0 0 0,0 1 1,1-1-1,-1 1 0,2-4 1,0 3-2,0 0 1,1 0 0,-1 0 0,1 0-1,-1 0 1,1 1 0,0-1 0,0 1-1,0 0 1,0 0 0,0 0 0,0 0 0,3 0-1,34-12 21,0 3-1,1 1 0,-1 3 0,60-3 1,-98 9-32,1 0 0,0 1 0,-1-1 0,1 1 0,-1 0 0,1 0 0,-1 0 0,1 0 0,-1 0 0,0 0 0,1 1 0,-1-1 0,0 1 0,0 0 0,0-1 0,0 1 0,0 0 0,-1 0 0,1 0 0,0 1 0,-1-1 0,0 0 0,1 1 0,-1-1 0,0 0 0,0 1 0,0-1 0,-1 1 0,1 0 0,-1-1 0,1 1 0,-1 0 0,0 4 0,1 6-14,0 0 1,-1 0 0,-1 1-1,0-1 1,-5 22 0,3-26 21,-1 0 0,-1 0 1,1 0-1,-2 0 0,1-1 1,-1 0-1,0 0 0,-1 0 1,0-1-1,0 0 0,-1-1 1,0 1-1,0-1 0,0-1 1,-1 1-1,1-2 0,-15 7 1,21-10-16,0 0 0,0-1 1,-1 1-1,1 0 0,0-1 0,-1 1 1,1-1-1,0 0 0,-1 0 1,1 0-1,-1 0 0,1 0 1,-3-1-1,5 1 19,-1-1 1,0 1 0,1 0-1,-1 0 1,1-1 0,-1 1-1,1-1 1,0 1 0,-1 0-1,1-1 1,-1 1-1,1-1 1,0 1 0,-1-1-1,1 1 1,0-1 0,-1 1-1,1-1 1,0 0 0,0 1-1,0-1 1,-1 1-1,1-1 1,0 0 0,0 1-1,0-1 1,0 1 0,0-1-1,0-1 1,1 0 8,-1-1 1,1 0-1,0 1 0,0-1 0,0 1 1,0-1-1,0 1 0,1 0 1,-1-1-1,1 1 0,-1 0 0,1 0 1,0 0-1,0 0 0,0 0 1,3-2-1,4-1 4,1-1 1,0 1-1,1 1 1,-1 0-1,1 0 1,-1 1-1,21-3 1,-26 5-30,1 1-1,-1 0 1,0-1 0,1 2-1,-1-1 1,0 1 0,1 0-1,-1 0 1,0 0 0,0 1-1,0-1 1,0 1 0,0 1-1,0-1 1,0 1 0,-1 0-1,9 6 1,-6-3 5,-1 1 1,1 0-1,-1 0 1,0 0 0,-1 1-1,0 0 1,0 0-1,0 0 1,-1 1-1,-1-1 1,1 1-1,-1 0 1,-1 0-1,0 0 1,0 1-1,-1-1 1,0 0-1,0 1 1,-2 17 0,0-24 0,1 0 1,-1 0 0,0-1-1,0 1 1,-1 0 0,1 0-1,-1-1 1,1 1 0,-1-1 0,0 1-1,0-1 1,0 0 0,0 0-1,0 0 1,0 0 0,-1 0 0,1 0-1,-1-1 1,1 1 0,-1-1-1,0 0 1,0 1 0,1-1 0,-7 1-1,-12 5 21,-1-1 0,-25 5-1,36-9 18,-25 3 182,0-2 1,-57-2 0,67-1 86,25 0-596,-6-1 922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42.4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203 0 17144,'0'0'5960,"-3"3"-5715,-16 15-211,1 1 0,1 1 0,1 1 0,1 0-1,0 1 1,2 0 0,0 1 0,2 1 0,0 0-1,2 0 1,-9 38 0,8 0 43,2 0 1,2 114-1,6-166-75,0-1 0,0 1 0,1-1 1,0 1-1,1-1 0,0 0 0,0 0 0,1 0 0,0 0 0,1 0 0,0-1 1,0 1-1,1-1 0,0 0 0,1 0 0,-1-1 0,1 0 0,1 0 1,-1 0-1,1 0 0,1-1 0,-1-1 0,1 1 0,11 5 0,3 3-185,0 0-1,1-2 0,0-1 1,1 0-1,0-2 0,1-1 0,0-1 1,0-1-1,0-1 0,1-2 1,0 0-1,0-1 0,49-5 0,-72 3 8,-1 0-1,1-1 0,0 1 0,-1-1 0,1 0 1,0 0-1,-1 0 0,1 0 0,-1 0 0,5-3 1,-6 2-96,0 1 0,0 0 0,0 0 1,-1 0-1,1-1 0,0 1 0,-1-1 1,1 1-1,0 0 0,-1-1 0,0 1 1,1-1-1,-1-2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43.8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20 5106,'0'0'16152,"22"-6"-15128,-18 6-1021,-4 0 626,-3-6-5404,-11-2-318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6.8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 11557,'0'0'6803,"0"-4"-6072,0 389 5135,0 627-5838,1-999-29,1-1 0,0 0 1,0 0-1,2 0 0,-1 0 0,2 0 1,-1-1-1,1 1 0,12 17 1,-9-16 12,-2-1 1,1 2-1,-2-1 0,1 1 1,-2 0-1,6 26 1,-4 47 53,-5 93 1,-3-81-24,1-79-34,-1 0 0,-1 0-1,-1 0 1,-9 26 0,-7 37 27,5 26 9,-1 190 1,16 603 314,1-882-350,0-1 1,1 1-1,2-1 1,0 0-1,11 31 0,43 86 131,-38-95-124,-2 1-1,15 52 1,-27-72-14,2 5 4,-1 1-1,-1 0 0,-2 0 1,2 35-1,-6 404 181,1-450-183,1 1 1,1-1-1,0 1 1,10 27-1,-8-28-1,0 0 0,-1 1 0,-1-1 0,2 31 0,-8 72 13,0-48 7,4-1-1,9 75 0,8-42-28,8 74-2,-16-98 22,36 137 0,-29-149-2,-3 28-20,-11-70 7,0 0 0,12 43 1,-10-46-12,-1 0 1,-1 0-1,-1 0 1,-2 0-1,-3 41 1,1 2-230,2 99 87,-29-165-911,15 0 482,0-1 1,0-1-1,0 0 0,-17-5 1,-11-8-3543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7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39 18969,'0'0'3943,"3"-6"-3722,-1 3-197,-1 1 0,0 0 0,1 0-1,-1 0 1,1 1 0,0-1 0,0 0 0,0 0-1,0 1 1,0 0 0,0-1 0,0 1-1,0 0 1,0 0 0,1 0 0,-1 0 0,3-1-1,4 1 52,0 0 0,0 0 0,0 1 0,17 1 0,-18 0-40,0 1-1,0-1 1,0 2 0,0-1-1,-1 1 1,1 0-1,13 8 1,54 38 198,-34-21-196,-24-17-36,-7-6-14,0 1 0,-1 0 0,1 1 0,-1 0 0,-1 0 1,1 1-1,-1 0 0,0 1 0,-1-1 0,7 12 0,-14-19-76,1-1 0,-1 0 0,0 0-1,0 0 1,0 1 0,0-1 0,0 0 0,0 0 0,0 0 0,0 1 0,0-1 0,0 0 0,0 0-1,1 0 1,-1 1 0,0-1 0,-1 0 0,1 0 0,0 1 0,0-1 0,0 0 0,0 0 0,0 0-1,0 1 1,0-1 0,0 0 0,0 0 0,0 0 0,0 1 0,-1-1 0,1 0 0,0 0 0,0 0-1,0 1 1,0-1 0,0 0 0,-1 0 0,1 0 0,0 0 0,0 0 0,0 0 0,-1 0 0,1 1-1,0-1 1,0 0 0,0 0 0,-1 0 0,1 0 0,0 0 0,0 0 0,-1 0 0,1 0 0,0 0-1,0 0 1,-1 0 0,-20-2-2900,14 1 1350,-18-4-5177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7.5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1 1 15623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7.9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1 153 15623,'25'-59'3052,"-24"58"-2796,0-1 0,-1 1 0,1-1 0,-1 1-1,1-1 1,-1 1 0,0-1 0,1 1 0,-1-1 0,0 0 0,0 1-1,0-1 1,-1 1 0,1-1 0,0 0 0,-1-1 0,2-2 185,14 3-513,-9 1 65,43-7-8,324-40-1622,-357 47 1261,-13 1 139,-4 19 373,-1-13-10,-1 1-1,1-1 1,-1 1 0,0-1 0,-1 0 0,0 0 0,0 0-1,0-1 1,-1 0 0,-7 8 0,5-6-3,0 1 0,1 0-1,0 1 1,-8 13 0,-1 21 303,14-37-385,0 1-1,-1-1 1,0 0-1,-1 0 0,1 0 1,-1 0-1,0-1 1,-1 1-1,1-1 1,-1 0-1,0 0 1,0 0-1,-7 5 0,11-10-55,-1 0-1,1 0 0,-1 1 1,1-1-1,-1 0 0,1 0 0,-1 0 1,1 0-1,-1 0 0,0-1 1,1 1-1,-1 0 0,1 0 1,-1 0-1,1 0 0,-1 0 0,1-1 1,-1 1-1,1 0 0,0-1 1,-1 1-1,1 0 0,-1-1 0,1 1 1,-1 0-1,1-1 0,0 1 1,-1-1-1,1 1 0,0 0 1,0-1-1,-1 1 0,1-1 0,0 1 1,0-1-1,0 1 0,-1-1 1,1 0-1,0 1 0,0-1 0,0 1 1,0-1-1,0 1 0,0-1 1,0 1-1,0-1 0,-5-30-1281,4-19-4156,1-14-10923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3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48 14086,'0'0'6177,"7"-8"-5382,22-24-368,-21 24 237,-5 13-601,1 0 0,-1 0 1,0 0-1,0 0 0,4 11 1,9 15 97,-7-18-127,1 2-2,1-1 0,0 0-1,19 17 1,-26-27-52,0 0 0,1-1 0,-1 0-1,1 0 1,0 0 0,0-1 0,0 1-1,0-1 1,0-1 0,1 1 0,-1-1 0,1 1-1,-1-2 1,1 1 0,6 0 0,-5-1-19,0 0 0,0 0 0,0-1 0,0 0 1,0 0-1,0 0 0,0-1 0,-1 0 0,1 0 0,-1-1 1,1 0-1,-1 0 0,0-1 0,0 1 0,0-1 0,0-1 1,-1 1-1,0-1 0,0 0 0,0 0 0,0 0 1,-1-1-1,0 0 0,0 1 0,-1-2 0,1 1 0,-1 0 1,4-12-1,-9 28 62,1 0 1,1 0-1,0 0 1,2 17-1,-1 4 89,0-26-83,-1 0-1,0 0 1,0-1 0,-1 1-1,0 0 1,1 0-1,-2-1 1,1 1-1,0 0 1,-1-1-1,0 0 1,0 1 0,-4 5-1,1-5 12,0 0-1,0 0 1,-1-1-1,0 0 0,0 0 1,0 0-1,0-1 1,-11 5-1,-3 1 24,-1-1-1,1-1 0,-2-1 1,1-1-1,0 0 0,-1-2 1,-39 2-1,59-5-291,6-7-2322,14-4-2187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8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273 75 13622,'0'0'6825,"0"-11"-6113,0-52 747,0 63-1248,0 9-126,-1 1-89,-1 0-1,0-1 0,0 1 0,-1 0 1,0-1-1,0 1 0,-1-1 0,-1 0 1,0 0-1,0-1 0,0 1 0,-1-1 0,-8 8 1,-16 19 41,-54 46 1,61-60-28,7-5-5,-42 32-5,57-46 6,1-1 159,7-1-456,88 0 45,0-4 0,113-20-1,-206 24 217,1-1-178,1 1 0,0-1 0,-1 0 0,1 0 0,-1 0 0,1 0 0,-1 0 0,0-1 0,0 1 0,1-1 0,4-4 0,-5-6-3226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58.9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0 16776,'0'0'5874,"-8"6"-5874,21 32 0,9 7 80,-5 0-32,-8 1-48,-9 3 0,0-2-208,0 1-1600,-44-7-8613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15.8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119 207 16712,'0'0'5933,"-7"-8"-5744,-22-29-34,27 33-115,0 1-1,0 0 1,0-1 0,0 1-1,1-1 1,0 1 0,0-1-1,0 0 1,0 0 0,0 1-1,1-1 1,0 0 0,0-7-1,0 9-15,-1-12 88,0-1-1,0 1 1,-2 0 0,0 0-1,-5-16 1,-19 134 125,17-35-218,3-1 0,3 1 0,6 81-1,-1-44-10,-3 15 0,0-31 27,9 101-1,-1-160-31,1-1-1,2 0 1,1-1-1,1 0 1,27 51-1,-27-58-6,-8-10-10,8 10 25,-10-21-29,-1-5-92,1-9-565,0 0-1,1 0 1,1 0 0,0 0-1,9-22 1,5-17-2964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16.4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374 7 9861,'0'0'9617,"0"0"-9576,0 0-1,0 0 1,0 0-1,0 0 0,-1 1 1,1-1-1,0 0 1,0 0-1,0 0 1,-1 0-1,1 0 0,0 0 1,0 0-1,0 0 1,0 0-1,-1-1 1,1 1-1,0 0 1,0 0-1,0 0 0,-1 0 1,1 0-1,0 0 1,0 0-1,0 0 1,0 0-1,0 0 0,-1-1 1,1 1-1,0 0 1,0 0-1,0 0 1,0 0-1,0-1 0,0 1 1,0 0-1,-1 0 1,1 0-1,0 0 1,0-1-1,0 1 0,0 0 1,0 0-1,0 0 1,0 0-1,0-1 1,0 1-1,0 0 1,0 0-1,0 0 0,0-1 1,0 1-1,0 0 1,0 0-1,0 0 1,0-1-1,1 1 0,-1 0 1,0 0-1,0 0 1,0 0-1,0 0 1,0-1-1,-48 39 77,-2-2-1,-1-2 1,-2-3-1,-1-2 1,-59 22-1,151-62-117,1 1 1,-1 1-1,55-3 0,-86 13 1,1 1 0,-1 0 0,0 1 0,0-1 0,0 1 0,11 7 0,3 0 0,14 1-367,-28-9 139,0 0-1,0 0 1,0 0-1,-1 1 0,1 0 1,-1 0-1,9 6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16.7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30 13558,'0'0'7956,"-4"-30"-7924,4 44 48,17 12 208,10-1-160,-5 5-128,8-2 32,5-3-64,-8-3 0,-10-2-672,-8-6-753,-9-7-1456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18.5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0 941 13958,'0'0'3968,"11"0"-3776,219 2 2397,473-16-1707,1534-101-800,-1040 25-179,-20 1 85,150 34 9,800-26 25,-1197 56 55,124-5 123,80 10-188,-764 18-16,458-46 23,-294 9-155,420 3-417,60-42-278,-562 37 310,-374 37 571,-41 3-157,0-2-1,40-8 1,-75 10 85,-2 1 89,0-33-411,0 30 396,-1-1 1,1 1-1,-1-1 1,0 1-1,0 0 1,0-1-1,-1 1 1,1 0-1,-1 0 1,0 0-1,0 0 1,0 0-1,0 0 0,0 0 1,-1 1-1,1-1 1,-1 1-1,1 0 1,-1 0-1,0 0 1,0 0-1,-3-2 1,-18-14 1122,24 61-166,14 28-988,-10-57-200,0 0 0,-1 0 1,-1 0-1,1 16 0,-3-29-5,-3-17-123,-36-61 470,-15-37 259,50 89-299,5 24-114,-1 1 1,0-1 0,0 1-1,1-1 1,-1 0-1,0 1 1,1-1 0,-1 1-1,1-1 1,-1 1 0,0 0-1,1-1 1,-1 1-1,1-1 1,0 1 0,-1 0-1,1-1 1,-1 1-1,1 0 1,-1 0 0,1-1-1,0 1 1,0 0-1,5 0 51,-1-1-1,1 2 1,0-1-1,-1 1 1,1-1-1,8 4 1,0-1-33,75 11-153,60 15-257,-148-29 375,0 0 1,0 0 0,0 0 0,-1 0-1,1 0 1,0 0 0,0 0-1,0 0 1,0 1 0,-1-1-1,1 0 1,0 1 0,0-1-1,0 1 1,-1-1 0,1 1 0,0-1-1,-1 1 1,1-1 0,-1 1-1,1 0 1,0-1 0,-1 1-1,1 0 1,-1 0 0,0-1-1,1 1 1,-1 0 0,0 0-1,1 0 1,-1-1 0,0 1 0,0 0-1,0 0 1,1 0 0,-1 0-1,0 0 1,0-1 0,0 1-1,-1 0 1,1 0 0,0 0-1,0 0 1,0 0 0,-1-1 0,1 1-1,0 0 1,-1 1 0,-2 1 10,1 0 0,0 1 0,-1-2 1,1 1-1,-1 0 0,0 0 1,0-1-1,0 0 0,-6 4 0,-90 40 203,74-37-171,0 2 0,1 1 0,0 0 0,1 2 0,-32 25 1,55-39-92,0 0 1,0 1 0,0-1 0,0 0 0,0 0-1,0 1 1,0-1 0,0 0 0,0 1-1,0-1 1,1 0 0,-1 0 0,0 1 0,0-1-1,0 0 1,0 0 0,1 0 0,-1 1 0,0-1-1,0 0 1,1 0 0,-1 0 0,0 0 0,0 1-1,1-1 1,-1 0 0,0 0 0,0 0 0,1 0-1,-1 0 1,0 0 0,0 0 0,1 0 0,-1 0-1,0 0 1,1 0 0,-1 0 0,0 0 0,0 0-1,1 0 1,-1 0 0,0 0 0,1 0-1,-1 0 1,0 0 0,0 0 0,1 0 0,-1-1-1,0 1 1,0 0 0,1 0 0,-1-1 0,2 1-549,22 0-4748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18.8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37 18344,'0'0'4981,"-1"-9"-4546,-5-19-357,4 38-56,3 67 84,-1-75-98,6 49 121,1 0 0,3 0 0,27 82 0,-1-5 30,-18-33-375,-4 1-1,-4 0 1,-4 152 0,-34-249-6027,-9-14-7744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7.5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48 64 14343,'0'0'7000,"-8"-10"-6362,0-3-418,-24-27 696,32 64-468,3 16-218,1-1 0,3 0-1,15 55 1,-1-4-9,48 260 128,-52-259-555,-3 0 0,1 94-1,-15-179 118,0 2-91,0 0 0,1 0 0,0 0 0,4 15 0,-4-21 48,0 0-1,0 0 0,-1-1 0,1 1 0,0 0 1,1 0-1,-1-1 0,0 1 0,0-1 1,1 1-1,-1-1 0,1 0 0,-1 1 1,1-1-1,0 0 0,-1 0 0,1 0 1,0 0-1,0 0 0,0 0 0,0-1 0,0 1 1,3 0-1,37 1-4648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8.0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0 18793,'0'0'5098,"-6"21"-4986,3-13-95,-4 15 51,1 0 0,0 0 1,2 0-1,1 1 1,-1 30-1,7 15 109,4-1 1,16 72 0,-11-72-139,-2 0 0,1 74 1,-11-48-47,0-55-3084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38.8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263 1 20329,'0'0'4608,"-12"0"-3389,-2 5-1222,1 1 1,0 1-1,0 0 1,0 1-1,1 0 1,0 1-1,0 1 0,1-1 1,1 2-1,-1 0 1,2 0-1,-12 16 1,10-10-10,1-1 0,0 1 0,2 1 0,0 0 0,0 0 0,2 1 0,0 0 0,-5 37 0,6-23 11,3 1 1,0-1 0,2 1 0,7 46 0,-5-66-2,0 0 0,1 0 0,1 0 0,1-1 1,0 0-1,0 0 0,1 0 0,1-1 1,0 1-1,1-1 0,0-1 0,19 21 1,-4-12-39,0-2 1,0 0 0,2-2 0,0-1-1,1 0 1,1-2 0,0-1 0,51 15-1,-22-13-121,0-1 0,0-3 0,91 4 0,-109-13-319,-36-1 242,-32-12-1664,-12-6-3335,-9-5-11099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4.2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13 15271,'0'0'6859,"0"0"-6851,0-1 0,0 1 0,0-1 0,0 1 0,0-1 0,0 1 0,0 0 0,0-1 0,1 1 0,-1-1 0,0 1 0,0-1 0,0 1 0,0 0 0,1-1 0,-1 1 0,0-1 0,0 1 0,1 0 0,-1-1 0,0 1 0,0 0 0,1-1 0,-1 1 0,0 0 0,1-1 0,-1 1 0,1 0 0,-1 0 0,1-1 0,7 1-7,-5 0-7,-1 0 0,1 0 0,0 0 0,-1 0 0,1 0 0,0 1-1,-1-1 1,1 1 0,4 2 0,-6-2 1,0 0-1,0 0 1,0 0-1,0 0 1,0 0-1,0 0 1,0 1-1,-1-1 1,1 0-1,0 1 1,-1-1-1,1 0 1,-1 1-1,0-1 0,1 1 1,-1-1-1,0 1 1,0-1-1,0 0 1,0 1-1,-1 2 1,2 2 14,-1 0 1,0-1-1,0 1 1,-1 0 0,0-1-1,0 1 1,0 0-1,-1-1 1,0 1-1,0-1 1,0 0-1,0 0 1,-1 0-1,0 0 1,0 0 0,-1 0-1,1-1 1,-1 1-1,0-1 1,0 0-1,0-1 1,-1 1-1,1-1 1,-1 1-1,-9 4 1,-8 7 84,20-8 145,42-7 40,-34 0-304,199-27-391,-174 16-1276,-15-4-3433,-11-2-6160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39.3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62 12854,'0'0'7921,"27"-10"-7577,86-27-173,-100 33-138,0 1 1,1 0 0,-1 1 0,1 1-1,-1 0 1,1 1 0,0 0-1,22 3 1,-20-1-22,-11-1-12,0-1 1,0 1 0,0 0-1,1 1 1,-1-1 0,-1 1 0,1 0-1,0 0 1,0 1 0,-1-1 0,1 1-1,-1 0 1,0 0 0,0 0-1,0 1 1,-1 0 0,1-1 0,-1 1-1,1 1 1,-2-1 0,1 0 0,0 1-1,-1-1 1,1 1 0,-1 0-1,-1 0 1,1 0 0,-1 0 0,0 0-1,0 0 1,0 0 0,0 8 0,0 0 6,-1 0 0,0 0 0,-4 23 0,3-32 5,0 0-1,0 0 1,-1 1 0,0-1-1,0 0 1,0 0 0,0 0-1,0-1 1,-1 1-1,0-1 1,0 1 0,0-1-1,0 0 1,-4 3-1,-3 3 61,-1-1 0,0-1-1,0 1 1,0-2 0,-1 0 0,0 0-1,-22 6 1,33-12-56,1 0 1,-1 0-1,1 0 0,-1 0 1,1 0-1,0 0 1,-1 0-1,1 0 0,-1-1 1,1 1-1,-1 0 0,1 0 1,0-1-1,-1 1 1,1 0-1,0 0 0,-1-1 1,1 1-1,0 0 0,-1-1 1,1 1-1,0-1 1,0 1-1,-1 0 0,1-1 1,0 1-1,0-1 1,0 1-1,-1-1 0,1 1 1,0 0-1,0-1 0,0 1 1,0-1-1,0 1 1,0-1-1,0 1 0,0-1 1,0 1-1,0-1 0,1 0 1,-1-27 156,1 22-148,0-1-38,0-1 0,0 1 0,1 0 1,0 1-1,1-1 0,-1 0 1,1 0-1,1 1 0,-1 0 0,1 0 1,0 0-1,8-9 0,9-8-209,41-36 0,-41 41 134,-1-1-1,19-22 1,-26 24 231,-13 18-133,0-1-1,0 0 1,0 0 0,0 0-1,0 0 1,0 0 0,1 0-1,-1 0 1,0 0-1,0 0 1,0 0 0,0 0-1,0 0 1,0 0-1,0 0 1,0 0 0,0 0-1,0 0 1,0 0 0,0 0-1,0 0 1,0 0-1,0 0 1,0 0 0,0 1-1,0-1 1,0 0 0,1 0-1,-1 0 1,0 0-1,0 0 1,0 0 0,0 0-1,0 0 1,0 0-1,0 0 1,0-1 0,0 1-1,-21 31 180,15-24-188,0 0 1,1 0 0,0 0 0,0 0 0,1 1 0,0 0 0,0-1 0,1 2 0,0-1-1,0 0 1,1 1 0,0-1 0,1 1 0,0-1 0,0 1 0,1 10 0,0-4-54,-1-11-76,0-1-1,1 1 1,0 0 0,0 0-1,0 0 1,0-1 0,1 1 0,0 0-1,-1 0 1,1-1 0,1 1-1,-1-1 1,0 1 0,1-1 0,0 1-1,0-1 1,0 0 0,5 6-1,21 9-4096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39.7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17880,'0'0'5523,"0"69"-5411,0-42-64,0-1-16,0-2-32,0-7 0,0-3-192,0-8-577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40.1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 19497,'0'0'3650,"5"79"-3442,-5-46-32,0-1 0,-9-3-160,-9-5 16,5-6-32,9-8-304,4-8-529,0-20-14294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6:41.2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1 20665,'0'0'3794,"5"0"-3692,2 1-86,0 1 1,0 0-1,0 0 1,0 0 0,0 1-1,-1 0 1,1 0-1,-1 1 1,0 0-1,0 0 1,9 8 0,67 61 446,-77-68-437,9 9 24,0 1 1,0 0 0,-2 1-1,0 0 1,0 1-1,-2 1 1,0 0-1,-1 0 1,-1 1-1,-1 0 1,-1 0-1,0 0 1,-1 1-1,-1 0 1,-1 0 0,-1 0-1,-1 37 1,-2-45-45,-1-1 1,0 0-1,-1 0 0,0 0 1,0 0-1,-1 0 1,-1-1-1,1 0 1,-2 0-1,0 0 1,0 0-1,0-1 0,-1 0 1,-1 0-1,0-1 1,0 0-1,0 0 1,-13 8-1,-8 6 33,-2-2-1,0 0 1,-1-2-1,-52 21 0,74-34-16,8-4-20,1 0 1,-1 0-1,0 0 0,0 0 0,0-1 0,0 1 1,0-1-1,0 1 0,0-1 0,0 1 0,-3-1 0,4 0-140,1-17-2258,0-4-493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5.0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23 16776,'0'0'2974,"28"11"-2894,87 39-5,-113-49-72,0-1 0,0 1 1,0 0-1,0 0 0,-1 0 0,1 0 0,0 0 0,0 1 0,-1-1 1,1 1-1,-1-1 0,1 1 0,-1-1 0,0 1 0,1 0 0,-1-1 1,0 1-1,0 0 0,0 0 0,-1 0 0,1 0 0,0 0 1,-1 0-1,1 0 0,-1 0 0,0 0 0,1 1 0,-1-1 0,0 0 1,0 0-1,-1 0 0,1 0 0,-1 2 0,0 7-1,1-6-1,0 0-1,-1-1 0,1 1 1,-1-1-1,0 1 0,-1-1 1,1 1-1,-1-1 0,1 0 1,-2 0-1,1 0 0,0 0 1,-1 0-1,1 0 0,-1 0 1,-6 5-1,1-1 71,-1-1 0,0-1 1,0 0-1,-1 0 0,1-1 0,-13 5 1,21-9 125,1-30 601,1 22-806,0 1 1,0 0-1,0 0 0,0 0 1,1 0-1,0 0 0,1 0 1,-1 0-1,1 0 1,0 1-1,0-1 0,7-7 1,8-9-228,34-31 0,2-3 62,-40 33 113,-7 12 186,-5 14 1340,-3 3-1437,0 0 1,0 0 0,-1 0-1,0 0 1,0-1 0,0 1-1,-1-1 1,0 0 0,0 0-1,-6 9 1,4-7-8,0 1 0,0 0 0,1 0 0,1 0 0,-6 15 0,7-8-16,0 1-1,0 0 0,2 23 0,0-22 4,1-15-18,-1 0 1,0 0-1,1 0 1,-1 0 0,1 0-1,-1-1 1,1 1-1,0 0 1,0 0-1,0 0 1,0-1-1,0 1 1,0 0-1,1-1 1,-1 1 0,0-1-1,1 1 1,-1-1-1,1 0 1,-1 0-1,1 0 1,0 0-1,0 0 1,0 0-1,-1 0 1,1 0 0,0-1-1,0 1 1,0-1-1,3 1 1,8 1-368,0 0 1,0 0-1,20-1 0,-24-1-18,39 0-2263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5.3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 5907,'0'0'14073,"9"-3"-13838,-3 1-212,0 0-16,1 0 0,-1 0-1,1 0 1,-1 1-1,12-1 1,-17 2-6,1 0-1,-1 0 1,1 0 0,-1 0-1,1 1 1,-1-1 0,1 0 0,-1 1-1,1-1 1,-1 1 0,1-1-1,-1 1 1,1 0 0,-1 0 0,0-1-1,0 1 1,1 0 0,-1 0-1,0 0 1,0 1 0,0-1-1,0 0 1,0 0 0,0 0 0,0 1-1,-1-1 1,1 1 0,0-1-1,-1 0 1,1 1 0,-1-1 0,1 1-1,-1-1 1,0 3 0,2 4 86,-1 1 0,0-1 1,-1 0-1,0 1 1,0-1-1,-1 1 1,0-1-1,0 1 0,-1-1 1,0 0-1,-1 0 1,0 0-1,0 0 0,0 0 1,-1-1-1,-9 13 1,-5 14 189,18-34-275,0 0-1,0 0 1,0 0-1,0 1 1,-1-1-1,1 0 1,0 0-1,0 0 1,0 0-1,0 1 1,0-1-1,0 0 1,0 0-1,0 0 1,0 1-1,0-1 1,0 0-1,0 0 1,1 0-1,-1 1 1,0-1-1,0 0 1,0 0-1,0 0 1,0 0-1,0 1 1,0-1-1,0 0 1,1 0-1,-1 0 1,0 0-1,0 0 1,0 1-1,0-1 1,0 0-1,1 0 1,-1 0-1,0 0 1,0 0-1,0 0 1,1 0-1,-1 0 1,0 0-1,0 0 1,0 0-1,0 0 1,1 0-1,-1 0 1,0 0-1,0 0 1,0 0-1,1 0 1,-1 0-1,0 0 1,0 0-1,0 0 1,1 0-1,-1 0 1,0 0-1,0 0 1,4-1 15,48-2-558,0-2-1,68-16 1,-103 17-2944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6.7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38 11077,'0'0'7313,"2"-4"-6401,2-7-727,-3 10-91,-1 0-1,0 0 1,0 0-1,1 0 1,-1 0-1,0 0 1,1 0-1,-1 0 1,1 0-1,-1 0 1,1 0-1,0 0 1,-1 0-1,1 1 1,0-1-1,0 0 1,-1 0-1,1 1 1,0-1-1,0 0 1,0 1-1,0-1 1,0 1-1,0-1 1,0 1-1,0 0 1,0-1-1,0 1 1,0 0-1,0 0 1,0 0-1,0 0 1,0 0-1,2 0 1,15 3-85,0 0 1,0 2-1,0 0 1,-1 1 0,1 0-1,-2 2 1,18 9-1,2 0 8,-32-15-51,1 1-1,0-1 1,1-1-1,-1 1 1,0-1-1,0 0 1,1 0-1,-1 0 1,0-1 0,1 0-1,-1 0 1,1 0-1,-1-1 1,0 0-1,1 0 1,-1 0-1,0-1 1,0 1-1,0-1 1,0 0-1,0-1 1,0 1 0,0-1-1,-1 0 1,1 0-1,-1-1 1,0 1-1,0-1 1,0 0-1,-1 0 1,1 0-1,-1-1 1,0 1-1,0-1 1,3-8 0,3 3-3,-5 15-28,-2 22-56,-2-19 109,3 220 113,-4-224-93,1 1-1,-1-1 1,0 1 0,0-1-1,0 1 1,0-1 0,-1 0-1,0 1 1,0-1-1,0 0 1,-1 0 0,1 0-1,-1-1 1,0 1 0,0-1-1,0 1 1,0-1-1,-1 0 1,1 0 0,-7 3-1,10-6-81,0 0-1,-1 1 1,1-1-1,0 0 1,-1 0-1,1 0 1,0 0-1,-1 0 1,1 0 0,0 0-1,-1 0 1,1 0-1,0 0 1,-1 0-1,1 0 1,0 0-1,-1 0 1,1 0-1,0 0 1,-1-1-1,1 1 1,0 0-1,-1 0 1,1 0 0,0 0-1,0-1 1,-1 1-1,1 0 1,0 0-1,0-1 1,-1 1-1,1 0 1,0 0-1,0-1 1,0 1-1,0 0 1,-1-1-1,1 1 1,0 0 0,0-1-1,0 1 1,0 0-1,0-1 1,0 1-1,0 0 1,0-1-1,0 1 1,0 0-1,0-1 1,0 1-1,0 0 1,0-1-1,0 1 1,0 0-1,0-1 1,0 1 0,1 0-1,-1-1 1,0-1-1317,0-14-11567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7.1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18360,'0'0'3634,"0"114"-3634,0-92 0,4 0-16,10-6-48,-6-5-720,10-5-1233,-9-6-2593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7.4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13718,'0'0'8228,"0"20"-8180,0 0-16,0 3 128,0 7-16,0 2-112,0-1 0,0-1-32,0-3-32,0-3-544,0-8-1217,0-8-2305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7.9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17352,'0'0'4767,"12"1"-4665,-5 0-92,-4-1 0,1 0 0,-1 0 0,1 0 0,-1 1 0,0-1 0,1 1 0,-1 0 0,0 0 0,0 0 0,1 1 0,-1-1 0,0 1 0,0-1 0,-1 1 0,1 0 0,0 0 0,-1 1 0,1-1 1,-1 0-1,1 1 0,-1-1 0,0 1 0,3 5 0,8 18 57,-6-9-85,1 0 0,1-1-1,1 0 1,0-1-1,21 24 1,-28-37-53,0 0 1,0-1-1,0 1 1,0 0-1,0-1 1,1 0-1,-1 0 1,0 0-1,1 0 1,-1 0-1,1-1 1,-1 1-1,1-1 1,-1 0-1,1 0 1,-1-1-1,1 1 1,-1-1-1,1 1 1,-1-1-1,0 0 1,1 0-1,-1-1 1,0 1-1,5-4 1,-1 2 32,0 0 0,-1-1 0,0 0 0,1 0 0,-1-1 0,-1 0 0,1 0 0,-1 0 0,0-1 0,0 1 0,4-8 0,-9 13 43,0 0 0,0 0 0,0 0 0,0 0 0,0 0 0,0-1 0,1 1 0,-1 0 0,0 0 0,0 0 0,0 0 0,0 0 0,0 0 0,0 0 0,0-1 0,0 1 0,0 0 0,1 0 0,-1 0 0,0 0 0,0 0 0,0 0 0,0 0 0,0 0 0,1 0 0,-1 0 0,0 0 0,0 0 0,0 0 0,0 0 0,0 0 0,1 0 0,-1 0 0,0 0 0,0 0 0,0 0 0,0 0 0,0 0 0,1 0 0,-1 0 0,0 0 0,0 0 0,0 0 0,0 0 0,0 0 0,0 0 0,1 0 0,-1 1 0,0-1 0,0 0 0,0 0 0,0 0 0,0 0 0,0 0 0,0 0 0,0 0 0,1 1 0,-1-1 0,0 0 0,0 0 0,0 0 0,0 0 0,0 0 0,0 1 0,0-1 0,0 0 0,0 0 0,3 13 111,-3 21 355,2-24-388,-2 1 0,1-1 0,-1 1 0,-1 0 0,0-1 0,0 1 0,-1-1 0,-1 1 0,1-1 0,-2 0 0,0 0 0,0 0 0,-8 14 0,4-14 180,0-1-940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4.5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20778,'0'0'2422,"20"10"-2331,6 2-70,-1 2 1,0 1 0,0 2-1,-2 0 1,0 1 0,-1 1-1,28 31 1,-38-33 11,-1 0 0,-1 0-1,-1 1 1,0 0 0,-1 1 0,-1-1 0,-1 2-1,0-1 1,-2 1 0,0-1 0,-1 1 0,-1 0-1,-1 1 1,-1-1 0,0 0 0,-6 32 0,4-42-29,-1-1 0,0 0 1,0 0-1,-1 0 0,-1 0 1,1-1-1,-1 1 0,-1-1 0,1 0 1,-1-1-1,-1 1 0,1-1 1,-9 6-1,0 0-23,-1 0-1,-1-1 1,0-1-1,-1-1 1,-22 10 0,37-19-389,0-1 1,-1 1 0,1-1 0,-1 0-1,1 1 1,-1-2 0,1 1 0,-1 0 0,1-1-1,0 0 1,-1 1 0,1-1 0,-4-2-1,-22-12-10092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8.3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15719,'0'0'5509,"15"10"-5389,-12-4-76,-1 1 0,1 0 0,-1 0 0,-1 0 0,1 0 0,-1 0 0,-1 1 0,1-1-1,-1 0 1,-1 0 0,-1 13 0,1 7 256,-8 32 93,27-60-329,15-3-617,0-1 0,-1-2 1,0-1-1,-1-2 0,47-20 1,-50 12-2837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08.6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11589,'0'0'10645,"180"110"-10469,-119-51-80,-4 3-16,-13 3-16,-18 2-48,-17 2-16,-9 0-656,0-6-1953,-44-6-8212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02.7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10 126 752,'0'0'17779,"-2"-18"-16336,-3-52-477,5 67-835,-1 1-1,1-1 0,0 1 1,0 0-1,1-1 1,-1 1-1,0-1 0,1 1 1,0 0-1,-1-1 1,1 1-1,0 0 0,2-4 1,3 6 880,-4 13-569,-19 295-52,17-261-355,3 1 1,2-1 0,1 0 0,15 49-1,84 447 112,-104-537-137,8 55 164,3 87 0,-11-134-141,1-15 39,4-23-24,-3 9-241,26-48-1498,-21 48 1050,18-32-2078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03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32 13622,'0'0'8140,"-2"-6"-7566,0 1-659,-3-15 990,2 20-412,2 13-371,1 26 80,-2-9-116,2-1 1,2 1 0,0-1 0,2 0 0,10 36 0,39 106 201,58 323 0,-105-426-165,-3 82 0,-3-107 42,0-42-158,0 0 0,0 0 0,0 0 0,0 1 0,0-1-1,0 0 1,0 0 0,-1 0 0,1 0 0,0 0 0,-1 0 0,1 1 0,-1-1 0,1 0 0,-1 0-1,0 0 1,1 0 0,-1 0 0,0-1 0,1 1 0,-1 0 0,0 0 0,0 0 0,0-1 0,0 1-1,0 0 1,0-1 0,-1 1 0,2-1-7,-2-39-1707,2 11-772,0-5-2945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29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37 16231,'0'0'5707,"36"-16"-4853,-29 13-849,0-1 1,0 1-1,1 1 1,-1 0-1,1 0 1,0 0-1,-1 1 1,1 0-1,0 0 0,0 1 1,0 0-1,0 1 1,-1-1-1,1 1 1,8 3-1,-5-2-16,-1 1 1,1 1-1,-1 0 0,0 0 0,0 1 0,0 0 0,-1 0 0,0 1 0,0 1 1,10 9-1,-14-11-5,-1 0 0,1 1 1,-2-1-1,1 1 0,-1 0 1,1 1-1,-2-1 0,1 0 1,-1 1-1,0 0 0,0-1 1,-1 1-1,2 11 0,-3-12 6,1-1 0,-1 0 0,0 0 0,0 1-1,-1-1 1,0 0 0,0 0 0,0 1 0,0-1-1,-1 0 1,0 0 0,0 0 0,0-1 0,0 1-1,-1 0 1,0-1 0,-6 8 0,-3-2 38,0 0 0,0-1 0,-15 8 0,24-16 159,3-4-19,0-12-167,-1 0 0,2 0 1,0 0-1,0 0 0,2 1 1,0-1-1,0 1 0,2 0 1,10-26-1,1 12-83,-6 11 87,-1 0 1,0-1-1,9-24 0,-20 93 6,0-26 1,2 0 0,5 50 1,-4-72-24,-1-1 0,1 1-1,0-1 1,0 1 0,0-1 0,1 1 0,-1-1 0,0 0 0,1 0 0,0 1 0,-1-1-1,1 0 1,0-1 0,0 1 0,0 0 0,0 0 0,1-1 0,-1 0 0,0 1 0,6 1-1,-2 0-435,1-1 0,0 0 0,0 0-1,0-1 1,1 0 0,9 1 0,2-2-2974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0.3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12470,'0'0'5279,"4"-5"-5172,-3 4-147,1-2 109,0 1 0,0 0 0,0 0 0,0 0 0,1 0 0,-1 0 0,0 0 0,1 1 0,-1-1 0,1 1 0,0 0 0,-1 0 0,1 0-1,0 0 1,0 0 0,0 0 0,0 1 0,0-1 0,5 1 0,-7 0-37,0 1 0,0 0 0,0-1-1,0 1 1,0 0 0,0-1-1,0 1 1,0 0 0,0 0 0,0 0-1,-1 0 1,1 0 0,0 0 0,-1 0-1,1 0 1,-1 0 0,1 0-1,-1 0 1,1 2 0,11 31 449,-9-23-393,2 7-40,-1 1 1,0 0-1,-2 0 1,0 0-1,-1 0 1,-1 21-1,0-34 1571,19-9-1715,122-21-16,-139 23-123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2.1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 10533,'0'0'9156,"15"4"-7243,-8-4-1945,21 1-591,0-2 0,0-1 0,40-8 0,-40 2-2464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2.8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13462,'0'0'7718,"0"0"-7678,1 0 1,-1 0-1,1 0 0,0 0 0,-1 0 0,1 0 0,-1 0 0,1 0 0,-1 0 1,1 0-1,-1 0 0,1 0 0,-1 0 0,1 1 0,-1-1 0,1 0 0,-1 0 0,1 0 1,-1 1-1,1-1 0,-1 0 0,1 1 0,-1-1 0,0 0 0,1 1 0,-1-1 0,1 1 1,1 8 57,12 53 157,-13-58-291,0 1 0,1-1 0,0 1 0,0-1 0,0 0 0,0 0 0,0 0 0,1 0 0,0 0 0,4 4 0,-4-6-99,-1-1 1,1 0-1,0 0 1,-1 0-1,1 0 1,0-1-1,0 1 1,0-1-1,0 1 0,0-1 1,0 0-1,0 0 1,-1-1-1,1 1 1,0 0-1,0-1 1,0 0-1,0 0 1,-1 0-1,1 0 1,0 0-1,-1 0 0,1-1 1,-1 1-1,1-1 1,-1 0-1,0 0 1,1 0-1,-1 0 1,0 0-1,0 0 1,-1 0-1,1-1 1,2-3-1,4-7-191,0 0-1,1 1 1,0 1 0,1 0-1,15-13 1,-21 30 4085,9 25-3396,-10-20-313,1 0-1,0 0 1,1 0 0,8 15 0,-8-17-27,0-1 1,0 1 0,-1 1-1,-1-1 1,0 0-1,0 1 1,2 17-1,-4-17 34,0 2 97,0 0 0,0 0 1,-2 0-1,1 1 1,-2-1-1,-2 14 0,3-23-96,0 0-1,-1 0 1,1 0-1,0-1 1,-1 1-1,0-1 1,1 1-1,-1-1 1,0 1-1,0-1 1,0 0-1,-1 0 0,1 0 1,-1 0-1,1 0 1,-1-1-1,1 1 1,-1-1-1,0 0 1,0 0-1,0 0 1,1 0-1,-1 0 1,0 0-1,0-1 1,0 0-1,0 1 1,0-1-1,-1 0 0,-2-1 1,-1 1-185,-22-2 735,28 2-708,1 0 1,-1 0-1,0-1 0,0 1 1,0 0-1,1-1 0,-1 1 1,0-1-1,1 1 0,-1-1 1,0 1-1,1-1 0,-1 1 0,0-1 1,1 1-1,-1-1 0,1 0 1,-1 1-1,1-1 0,0 0 1,-1 0-1,1 1 0,0-1 1,-1 0-1,1 0 0,0 0 0,0 0 1,0 1-1,0-1 0,0-1 1,4 0-2297,18 0-1424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3.2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51 13894,'0'0'6030,"6"-8"-5918,19-24-61,-22 28-45,-3 4-5,1-1 0,-1 1 0,1-1 0,-1 1-1,1-1 1,-1 1 0,1-1 0,-1 1 0,1 0-1,-1-1 1,1 1 0,-1 0 0,1 0 0,0-1-1,-1 1 1,1 0 0,0 0 0,-1 0 0,1 0-1,0 0 1,-1 0 0,1 0 0,0 0 0,-1 0-1,1 0 1,-1 0 0,2 0 0,0 2 8,-1-1 0,0 0 0,1 0 0,-1 0 0,0 1 0,0-1 0,1 1 0,-1-1 1,0 1-1,0-1 0,-1 1 0,1-1 0,0 1 0,0 0 0,-1 0 0,1-1 0,-1 1 0,0 0 0,1 0 0,-1 0 0,0 2 0,0-2 21,9 49 431,4 98-1,-13-148-456,0 0 1,1 0-1,-1 0 1,0-1 0,1 1-1,-1 0 1,0-1-1,1 1 1,-1 0-1,1-1 1,-1 1 0,1-1-1,0 1 1,-1-1-1,1 1 1,0-1-1,-1 1 1,1-1-1,0 1 1,-1-1 0,1 0-1,0 1 1,0-1-1,-1 0 1,1 0-1,0 0 1,0 0 0,0 0-1,-1 0 1,1 0-1,0 0 1,0 0-1,0 0 1,-1 0-1,1 0 1,0 0 0,0 0-1,-1-1 1,2 1-1,33-10 163,2-8-264,31-12-246,-19 18-3976,-41 12 45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2.0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97 71 4626,'0'0'18894,"0"-12"-18310,0-35-143,0 35 498,0 15-913,0 22-9,1-1 0,1 0 0,1 0-1,1 0 1,1 0 0,11 31 0,6 16 73,-3 2 0,18 133 0,-18 153-11,-19-104-81,0-254-68,-12-2-283,1-1-1,0 0 0,0-1 1,0 0-1,1 0 1,-20-10-1,-13-3-1210,-42-10-2822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0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13590,'0'0'5587,"0"-14"-5475,0 12 208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7.7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271 36 15239,'0'0'6472,"0"-5"-6130,0-26 1488,-9 32-1801,-7 4-36,1 1 0,-1 0 0,1 1-1,0 1 1,1 0 0,0 1 0,0 0-1,1 1 1,0 1 0,1 0 0,0 0-1,1 1 1,-20 28 0,25-33-86,-1 1 1,1-1-1,-1 0 1,-1 0-1,-8 6 1,71-10-177,31 8-470,-57-6-180,48 2-1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2.7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124 88 2577,'0'0'18214,"8"-11"-17179,24-36-173,-31 45-681,1 0 0,-1 0 1,0-1-1,0 1 0,0 0 1,0-1-1,0 1 0,-1 0 1,1-1-1,0-3 0,-4 23 642,4 300-798,-3 361 123,1-641-144,-2 1 0,-1-1 0,-2 0-1,-18 60 1,23-92 20,1-5-5,-12-12-435,10 10 322,1 0-1,0 0 1,-1 0 0,1 0-1,-1 0 1,1 0 0,-1 1-1,0-1 1,0 1-1,0-1 1,0 1 0,0 0-1,-2-2 1,-35-5-1955,-15 2-2537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17.7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0 18921,'0'0'3409,"0"95"-3233,-5-64 0,5-1-144,0-4-16,0-3-16,0-7 0,0-2-256,0-8-976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18.1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40 16744,'0'0'2913,"123"-8"-2913,-79 7 0,9-5 0,4-6-1393,0 0-2913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18.8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 4914,'0'0'18409,"0"77"-18233,0-51-64,9-1 32,-5 1-112,1-1-16,-1 1 16,-4-2-32,0-1-64,0-3-881,0-8-1055,-26-4-6532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5.0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44 145 12678,'0'0'8764,"-7"-5"-8207,-22-14-138,22 14 632,10-6-984,5 7-84,0 1 0,0-1-1,0 1 1,0 0 0,1 1 0,-1 0-1,1 1 1,-1-1 0,1 1 0,0 1-1,9 0 1,-14 0 1,-1 0 1,1 0-1,-1 1 1,1-1-1,-1 1 0,0-1 1,1 1-1,-1 0 0,0 1 1,0-1-1,0 0 1,0 1-1,0 0 0,0 0 1,0 0-1,0 0 0,-1 0 1,1 0-1,-1 1 1,0-1-1,1 1 0,-1 0 1,0-1-1,-1 1 0,1 0 1,0 0-1,-1 0 1,0 1-1,1-1 0,-1 0 1,0 4-1,1 5 7,0-1 0,-1 0 0,-1 1-1,0-1 1,-1 0 0,0 1 0,0-1 0,-1 0-1,-1 0 1,0 0 0,-1 0 0,0 0 0,0-1-1,-1 0 1,0 0 0,-1 0 0,-10 13 0,13-20 6,3-3 2,-1 0 1,1 1-1,-1-1 0,1 1 1,-1-1-1,1 0 0,0 1 1,-1-1-1,1 1 0,0 0 1,-1-1-1,1 1 0,0-1 1,-1 1-1,1-1 0,0 1 1,0 0-1,0-1 0,0 1 1,-1 0-1,1-1 0,0 1 1,0 0-1,0 0 33,4-39 19,5 21-68,0 0 0,1 1-1,23-28 1,-18 26-214,-2-1-1,16-28 1,37-91-2440,-61 122 3507,-16 19 707,-15 18-766,19-14-764,0 2 0,1-1 0,0 1-1,1 0 1,0 0 0,0 0 0,1 1-1,0-1 1,0 1 0,1 0-1,1 0 1,-1 1 0,2-1 0,-1 0-1,2 1 1,-1-1 0,3 16 0,-2-23-13,0 0 0,1 0 0,0 0-1,-1-1 1,1 1 0,0 0 0,0-1 0,1 1 0,-1-1 0,1 1 0,-1-1 0,1 0 0,0 1 0,0-1 0,0 0 0,0 0 0,0 0 0,0-1-1,0 1 1,1 0 0,-1-1 0,1 0 0,-1 1 0,1-1 0,0 0 0,-1 0 0,1-1 0,0 1 0,0 0 0,-1-1 0,4 1 0,14 2-41,1-1 0,-1 0 0,26-2 0,-31-1-52,22 2-376,43-2-841,-29-3-3239,-9-5-9175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5.9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176 20 15367,'0'0'6950,"0"0"-6946,1-1 0,-1 1 0,1 0 0,-1 0 0,0-1 0,1 1 1,-1 0-1,1 0 0,-1 0 0,1 0 0,-1 0 0,0 0 0,1 0 0,-1-1 0,1 1 0,-1 0 0,1 1 1,-1-1-1,1 0 0,-1 0 0,0 0 0,1 0 0,-1 0 0,1 0 0,-1 0 0,1 1 0,-1-1 0,0 0 1,1 1-1,5 4 31,0 0 0,-1 1 0,0 0 1,0 0-1,0 0 0,-1 0 0,1 1 1,3 8-1,14 21 5,-19-33-87,0 1 1,0-1-1,0 0 0,0 0 0,0 0 1,1 0-1,0-1 0,-1 1 0,1-1 1,0 0-1,0 0 0,0-1 1,0 1-1,1-1 0,-1 0 0,0 0 1,0 0-1,1 0 0,-1-1 0,1 0 1,-1 0-1,1 0 0,-1 0 0,0-1 1,1 0-1,-1 0 0,0 0 0,0 0 1,1-1-1,-1 1 0,0-1 1,0 0-1,-1-1 0,1 1 0,0 0 1,-1-1-1,1 0 0,-1 0 0,0 0 1,0 0-1,0-1 0,0 1 0,-1-1 1,0 0-1,1 0 0,-1 1 0,0-1 1,-1-1-1,1 1 0,-1 0 1,0 0-1,0-1 0,1-6 0,-2-54 258,0 64 261,0 19-136,4 50 151,-2-49-434,-1-1 1,0 1-1,-4 30 0,2-42-44,-1 0 1,0 0-1,0 0 0,0 0 1,-1 0-1,0 0 0,-1-1 0,1 0 1,-1 1-1,0-1 0,-1-1 1,0 1-1,-6 5 0,-4 3 51,0-1 0,-1-1 0,-1-1 1,0 0-1,-1-1 0,0-1 0,0 0 0,-1-2 0,0 0 0,-1-1 0,1-1 1,-1-1-1,0-1 0,-30 2 0,46-4-165,0 0 0,0 0 1,0 0-1,0 1 0,0-1 1,0 1-1,0 0 0,-4 3 1,-10 5-1030,-19 7-2046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4.7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40 18216,'0'0'4448,"-1"-1"-4440,1 1-1,0 0 1,0 0 0,-1 0 0,1-1 0,0 1 0,0 0 0,0 0-1,-1-1 1,1 1 0,0 0 0,0 0 0,0-1 0,0 1-1,0 0 1,0-1 0,0 1 0,0 0 0,0-1 0,-1 1 0,1 0-1,0-1 1,1 1 0,-1 0 0,0 0 0,0-1 0,0 1 0,0 0-1,0-1 1,0 1 0,0 0 0,0-1 0,0 1 0,1 0 0,-1 0-1,0-1 1,0 1 0,0 0 0,1 0 0,-1-1 0,0 1-1,0 0 1,0 0 0,1 0 0,-1 0 0,0-1 0,1 1 0,-1 0-1,0 0 1,0 0 0,1 0 0,-1 0 0,0 0 0,1 0 0,-1 0-1,0 0 1,1 0 0,-1 0 0,0 0 0,1 0 0,-1 0-1,0 0 1,0 0 0,1 0 0,-1 0 0,0 0 0,1 0 0,-1 0-1,1 1 1,472-12 211,17 0-1073,-488 11 732,-7 0 10,-165-6-6708,69 6-2829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5.6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33 1809,'0'0'18083,"-3"-4"-17384,-1 1-475,3 2-143,0 0 0,0 0 0,0-1 1,1 1-1,-1 0 0,0 0 0,0 0 0,1-1 0,-1 1 1,0 0-1,1-1 0,0 1 0,-1 0 0,1-1 0,0 1 0,-1 0 1,1-1-1,0-1 0,1 6-59,-1-1 0,1 0 0,0 1 0,-1-1 0,1 0 1,0 0-1,0 1 0,1-1 0,-1 0 0,0 0 0,1 0 0,-1 0 0,1-1 1,0 1-1,0 0 0,-1-1 0,1 1 0,0-1 0,0 0 0,1 1 0,-1-1 1,3 1-1,60 24-99,-57-23 112,411 103 57,-66-21-91,-333-79-10,-3-2-68,0 1-1,0 1 0,17 10 0,-31-15 49,0 1-1,0-1 0,-1 1 1,1 0-1,0-1 0,-1 1 0,0 1 1,1-1-1,-1 0 0,0 0 1,0 1-1,0-1 0,-1 1 1,1 0-1,0 0 0,-1-1 1,0 1-1,0 0 0,0 0 0,0 0 1,0 0-1,0 1 0,-1 3 1,0-4 19,0 0 1,-1 0-1,1 0 0,-1-1 1,0 1-1,0 0 1,0-1-1,0 1 1,0 0-1,-1-1 0,1 1 1,-1-1-1,0 0 1,1 1-1,-1-1 1,0 0-1,0 0 0,-5 3 1,-50 29 23,36-24-20,-32 20 28,0 3-1,-81 65 0,115-81-16,0 0-1,1 1 1,2 0-1,-1 2 1,2 0-1,1 1 1,0 0 0,2 1-1,-16 36 1,14-22 2,-1 0 1,-2-1-1,-2 0 1,-1-2-1,-38 49 1,65-87 9,1 0 1,0 1-1,-1 0 0,1 0 1,1 1-1,-1 0 0,0 1 1,1-1-1,10 0 0,106-20 189,-111 21-201,393-42-178,-83 12-257,-312 30 287,37-8-1122,-47 10 1196,-1 0 1,0-1-1,1 0 0,-1 1 1,0-1-1,1 0 1,-1 0-1,0 0 0,0 0 1,0 0-1,0 0 1,0 0-1,0 0 0,0 0 1,0 0-1,0-1 0,0 1 1,0 0-1,-1-1 1,1 1-1,-1-1 0,1 1 1,-1 0-1,0-1 1,1 1-1,-1-1 0,0-2 1,0-2 61,0 0 0,-1 1 0,1-1 1,-1 0-1,-1 0 0,1 0 0,-1 1 0,0-1 1,0 1-1,-1-1 0,1 1 0,-1 0 0,0 0 1,-1 0-1,1 0 0,-1 1 0,0 0 0,0-1 1,-1 1-1,1 1 0,-7-5 0,-1-3 147,-3 1 3010,11 35-2086,4-20-1251,-1 16 412,2-13-2989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6.3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58 10613,'0'0'6432,"27"-6"-4580,-12 0-1852,1 1-1,-1 1 1,1 1 0,-1 0 0,1 1 0,0 1 0,0 0 0,18 3 0,50-5-826,-54-4 195,-22 1 1383,-5-6 3918,0 20-4671,-1 0 1,1-1-1,0 1 0,1-1 1,0 0-1,0 0 0,0 0 0,1 0 1,0-1-1,8 8 0,3 6 30,72 119 169,-77-126-128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8.4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56 245 10021,'0'0'11541,"-9"-4"-11069,-26-10-141,34 12-302,-1-1 0,1 1-1,0 0 1,0-1 0,0 1 0,0-1-1,0 1 1,0-1 0,0 1 0,1-1 0,0 0-1,-1 1 1,1-1 0,0 0 0,0 0 0,1 1-1,-1-1 1,0 0 0,2-3 0,-1-2 30,-2 6-48,1 0-1,0 1 1,0-1 0,0 0 0,0 0 0,0 0-1,1 0 1,-1 0 0,1 1 0,-1-1 0,1 0-1,-1 0 1,1 1 0,0-1 0,0 0 0,0 1-1,0-1 1,0 1 0,2-3 0,1 2 2,0 0 1,0 1-1,0-1 1,0 1-1,0 0 0,0 0 1,0 0-1,5 0 1,-7 1-18,56-12-9,-32 5 4,0 2 1,0 0-1,0 2 1,1 1 0,45 2-1,-72 1 7,1 0 1,0-1-1,0 1 0,0 0 0,0-1 0,0 1 0,-1 0 0,1 0 0,0 0 1,-1 0-1,1 0 0,-1 0 0,1 0 0,-1 0 0,1 0 0,-1 0 1,0 0-1,0 0 0,1 0 0,-1 0 0,0 1 0,0-1 0,0 2 0,1 31-36,-1-31 33,2 34-20,-1-26 26,0 0 0,-1-1 0,0 1 0,0 0 0,-1 0 0,-1-1 1,0 1-1,0-1 0,-1 1 0,-6 14 0,7-21-9,-13 21 16,-21 53 0,36-92 243,-1 3-278,1 1 1,0-1-1,1 1 0,0-1 0,1 1 1,0 0-1,7-20 0,13-4-225,2 2-1,1 0 1,1 2-1,2 1 0,34-27 1,-29 25 60,-18 18 156,-12 11 46,-1 1 0,1-1 0,-1 0-1,1 0 1,-1 0 0,0 0 0,0 0 0,0 0 0,0-1-1,-1 1 1,1-1 0,0 1 0,-1-1 0,0 0 0,0 0 0,0 1-1,1-5 1010,-6 9-998,-1-1 0,1 1 0,0 0 0,0 1 0,0-1 1,0 1-1,0 0 0,1-1 0,-1 2 0,1-1 0,-6 7 0,6-6-5,-3 2-8,0 1 1,1-1-1,0 1 0,1 1 1,0-1-1,0 1 0,0 0 0,1-1 1,0 2-1,1-1 0,-3 13 0,3-6 4,0 1-1,1 0 1,0-1-1,2 1 1,2 21-1,-2-32-9,1-1 0,-1 1 0,1-1 0,0 0 0,0 1 0,1-1 0,-1 0 0,1 0 0,0-1 0,0 1 0,0 0 0,1-1 0,-1 0 0,1 0 0,-1 0 0,1 0 0,0-1 0,1 1 0,-1-1 0,0 0 0,0 0-1,1-1 1,6 3 0,7 1-86,0 0-1,0-1 0,1-1 1,31 1-1,-3-3-1073,-2-1-1576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8.0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1 11045,'0'0'10581,"0"40"-10216,0 162 49,0-201-638,-1-19-3199,-6 0-768,2 0-2468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8.9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5 12326,'0'0'8913,"-1"-5"-7475,0 18-998,0 42-163,1-45-277,0 0 1,0 0-1,1 0 1,1 0 0,0 0-1,0-1 1,1 1-1,0-1 1,0 1-1,7 12 1,-5-17-1,1 0 0,-1 0 0,1 0-1,0-1 1,0 0 0,1 0 0,-1-1 0,1 1 0,0-1 0,0-1-1,0 1 1,0-1 0,0-1 0,0 1 0,1-1 0,10 0 0,-13 0-164,0-1 0,0 0 1,1 0-1,-1-1 0,0 1 1,0-1-1,0 0 0,1-1 1,-1 1-1,0-1 1,-1 0-1,1 0 0,0-1 1,-1 1-1,1-1 0,-1 0 1,0 0-1,0-1 0,0 1 1,0-1-1,0 0 1,-1 0-1,5-7 0,4-23-4643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9.2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22 19625,'0'0'3794,"-83"-14"-3346,83 12-528,0 0-881,30 0-1344,1 0-3121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9.6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71 16456,'0'0'3617,"166"-16"-3569,-100 6-48,-4 1-192,3-1-352,-8-4-1185,-13 2-5842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9.9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16007,'0'0'5453,"0"12"-5415,-1 23 94,3 0 0,0 0 0,14 59 0,84 330 1118,-22-89-993,-59-273-213,3 0-1,38 76 0,-57-132-42,2 11-4,0 0 228,-4-17-223,-1 0-1,1 1 0,-1-1 1,0 0-1,1 0 0,-1 1 1,1-1-1,-1 0 0,0 0 1,1 0-1,-1 0 0,1 0 0,-1 0 1,1 1-1,-1-1 0,0 0 1,1 0-1,-1 0 0,1-1 1,-1 1-1,1 0 0,-1 0 1,1 0-1,-1 0 0,0 0 1,1 0-1,-1-1 0,1 1 0,-1 0 1,0 0-1,1-1 0,-1 1 1,1-1-1,102-72-3026,-55 38-689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8.4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9 101 17928,'0'0'3415,"-2"-7"-3225,-5-57 485,7 64-601,0-1-44,1 0-17,0-1 0,1 1 0,-1-1 1,0 1-1,1-1 0,-1 1 0,1 0 0,-1 0 1,1 0-1,0 0 0,-1 0 0,1 0 1,0 0-1,0 0 0,0 1 0,0-1 1,-1 1-1,1-1 0,4 0 0,41-7-3,-45 8-9,0 1-1,-1-1 1,1 1 0,-1-1-1,0 1 1,1-1-1,-1 1 1,1 0-1,-1 0 1,0 0 0,0 0-1,1 0 1,-1 0-1,0 0 1,0 0-1,0 0 1,0 0-1,0 1 1,0-1 0,0 0-1,0 4 1,17 37 87,-10-22-21,-3-9-53,0-1 0,1 0 0,0 0-1,1-1 1,0 1 0,9 8 0,-13-14-14,1-1 1,0 0-1,0 0 1,0 0 0,0 0-1,1 0 1,-1-1 0,1 0-1,-1 0 1,1 0-1,0 0 1,0-1 0,0 0-1,0 0 1,0 0 0,6-1-1,-9 0-11,0 0-1,-1 0 1,1 0-1,-1-1 0,1 1 1,0-1-1,-1 1 1,1-1-1,-1 0 1,1 1-1,-1-1 1,1 0-1,-1 0 1,0 0-1,1 0 1,-1 0-1,0-1 1,0 1-1,0 0 0,0 0 1,0-1-1,0 1 1,0-1-1,0 1 1,-1-1-1,1 1 1,-1-1-1,1 1 1,-1-1-1,1 0 1,-1-2-1,2-8-115,-1 0-1,0 0 1,-1-19-1,0 2-343,13-27 911,-12 57-429,-1-1 0,1 1-1,0 0 1,0 0-1,0 0 1,0-1-1,-1 1 1,1 0 0,0 0-1,-1 0 1,1 0-1,-1 0 1,1 0-1,-1 0 1,1 1 0,-1-1-1,0 0 1,1 2-1,1 4 5,14 30 175,18 66-1,-30-89-163,-1 0 0,-1 0-1,0 1 1,-1-1 0,-1 1 0,0-1 0,-1 1 0,-3 19-1,2-28-20,-1 1-1,0-1 0,0 0 0,-1 1 1,0-2-1,0 1 0,0 0 0,-1-1 1,0 0-1,0 0 0,0 0 0,0 0 1,-1-1-1,0 0 0,0 0 0,0-1 1,0 0-1,-14 5 0,3 0 70,-2-2 0,1 0 0,-1-1 0,1-1-1,-1 0 1,-20 0 0,25-3 56,-58-1 204,68 0-332,1-1 0,0 1-1,0-1 1,-1 1 0,1-1 0,0 0 0,0 0 0,0-1-1,0 1 1,0-1 0,0 1 0,1-1 0,-1 0 0,0 0 0,1 0-1,-1 0 1,1-1 0,-2-2 0,4 5-26,-1 0 0,1 0 0,0-1 1,0 1-1,0 0 0,0 0 0,0 0 0,0 0 0,0-1 0,0 1 1,0 0-1,0 0 0,0 0 0,0-1 0,0 1 0,0 0 0,0 0 1,0 0-1,0-1 0,0 1 0,0 0 0,0 0 0,0 0 0,1 0 1,-1-1-1,0 1 0,0 0 0,0 0 0,0 0 0,0 0 0,0 0 1,1-1-1,-1 1 0,0 0 0,0 0 0,0 0 0,0 0 0,1 0 1,-1 0-1,0 0 0,0 0 0,0 0 0,0-1 0,1 1 0,15-3-727,17 2-663,-31 1 1091,34 0-2878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8.8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1 16119,'0'0'5221,"-7"15"-5031,1-2-112,1 0-1,0 1 1,1 0 0,0 0-1,1 0 1,0 0 0,0 23-1,3-33-49,0 0 0,0 1-1,0-1 1,1 1 0,-1-1-1,1 0 1,0 0 0,0 1-1,1-1 1,-1 0 0,4 7-1,-2-9-23,-1 0-1,0 0 0,0 1 0,1-1 0,-1-1 1,1 1-1,0 0 0,0-1 0,-1 1 0,1-1 1,0 0-1,0 0 0,0 0 0,0 0 0,1 0 1,-1-1-1,5 1 0,11 1 21,1 0 0,-1-1 1,29-2-1,-42 0-163,0 1 0,0-1 0,0 0-1,0-1 1,0 0 0,0 1 0,-1-2 0,1 1 0,-1-1 0,0 1 0,1-2-1,-1 1 1,-1 0 0,1-1 0,5-5 0,5-13-2825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39.2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24 20329,'0'0'3826,"-14"-23"-3778,10 23-96,0 0-576,-5 0-801,-17 2-3665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0.8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17 10901,'0'0'12187,"-3"-4"-11851,-9-9 299,10 41-75,2-26-560,3 33 33,1-1-1,2 1 0,1-1 0,24 66 1,-4-10 64,83 416 397,-104-453-474,-3 80 0,-3-105-18,0-27-63,0-9-419,0 4 305,0 1-107,1 1 0,-1-1 0,0 0-1,0 0 1,0 1 0,-1-1 0,1 0-1,-1 1 1,1-1 0,-1 1 0,0-1-1,0 0 1,0 1 0,-1 0 0,1-1-1,0 1 1,-1 0 0,1 0 0,-1-1 0,-2-1-1,-17-12-8964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1.8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 14967,'0'0'6187,"0"-8"-5703,0 4-422,0 6 296,0 34-248,4 103 289,-2-124-370,0-1 0,1 0 0,1 0 0,0 0 0,1 0 0,0 0 1,12 20-1,-15-31-26,0 0 0,1 0 0,0 0 0,-1-1 0,1 1 0,0-1 0,0 1 1,0-1-1,1 0 0,-1 0 0,0-1 0,1 1 0,-1-1 0,1 1 0,0-1 0,-1 0 0,1 0 0,0-1 0,0 1 1,-1-1-1,1 0 0,0 0 0,0 0 0,0-1 0,5 0 0,-4 0-76,-1 0 0,1 0 0,-1 0 0,0 0 0,0-1 0,0 1 0,0-1 0,0 0 0,0-1 0,0 1 0,0-1 0,-1 1 0,1-1 0,-1 0 0,0 0 0,0-1 0,0 1 0,0-1 0,-1 1 0,1-1 0,2-5 0,-2-22-2376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2.2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6 18440,'0'0'6531,"-5"0"-6499,-3-2-16,3 0-16,5 0-112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49.5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1 383 12742,'0'0'7206,"2"-19"-4616,676 5-2270,-380 5-326,274-11 7,-27-17 42,559-21 653,-377 57-376,-520-18-386,-61 3 26,-27 6 55,245-10-177,-361 20 90,-11-2 229,-23 0-34,1-33-59,-31-43-48,61 145-153,-1-47 44,1-61 54,-1 22 62,1-27-38,0 45 24,0 0 0,1 0 1,-1-1-1,0 1 0,1 0 0,-1 0 0,1 0 1,-1 0-1,1 0 0,0 0 0,-1 0 0,1 0 1,0 0-1,0 0 0,-1 1 0,1-1 0,0 0 1,0 0-1,0 1 0,0-1 0,0 1 0,0-1 1,0 1-1,0-1 0,0 1 0,1 0 0,-1-1 1,0 1-1,0 0 0,0 0 0,0 0 0,2 0 1,10 1-18,-1 1 0,1 0 1,-1 1-1,0 0 0,0 1 0,0 1 1,-1 0-1,21 12 0,-20-10-55,-1-1 0,1 0 0,0-1-1,0-1 1,1 0 0,0 0 0,-1-1-1,1-1 1,14 1 0,-2-3-222,-23 0 325,-7 4 306,-28 8-285,-222 98 113,203-86-161,50-24-53,1-9-5711,-6-3-1674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2.5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16151,'0'0'3202,"75"6"-2962,-49-6-80,0 0-160,-8 0 0,4 0-480,-9 2-817,-9 2-2336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2.9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17784,'145'131'2881,"-119"-131"-2897,0 0-48,9 0-544,-4-8-768,0-4-1890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3.2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17448,'0'0'4711,"0"12"-4588,2 6-16,0-1 0,1 1 0,1-1 1,1 1-1,0-1 0,9 17 0,-5-13-252,-1 0 0,-1 0 1,0 0-1,-2 1 0,0 0 0,-2 0 1,2 23-1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44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22 18024,'0'0'4232,"10"-4"-4168,-4 1-63,0 0 1,1 1-1,-1 0 1,1 0 0,0 0-1,0 1 1,-1 0-1,1 0 1,0 1 0,0 0-1,0 0 1,0 1-1,0-1 1,-1 2 0,1-1-1,0 1 1,-1 0-1,1 0 1,8 5 0,-6-2 0,0 0 0,-1 1 0,1 0 0,-2 1 1,1-1-1,-1 2 0,0-1 0,0 1 1,-1 0-1,0 0 0,0 1 0,-1 0 0,0 0 1,6 16-1,-5-4 2,-1 0-1,-1 0 1,0 0-1,-2 0 1,0 1 0,-2 21-1,1-14 12,0-18-5,-1-1 0,0 1 0,0-1-1,-3 15 1,0-19 6,-2-46 742,5-161-681,0 197-77,1 0 0,0 0 0,0 1 0,0-1 0,0 0 0,1 1 0,-1-1 0,1 1 0,0 0 0,0-1 0,0 1 0,1 0 0,-1 0 0,1 0 0,-1 0 0,1 1 0,0-1 0,0 1 0,5-3 0,-3 1 4,0 1-1,1 0 1,0 0-1,0 0 1,0 0 0,0 1-1,0 0 1,0 1-1,0-1 1,1 1-1,8 0 1,-13 1-6,0 0 0,0 1 0,0 0 0,0 0 0,0-1 0,1 1 0,-2 0 0,1 1 0,0-1 0,0 0 0,0 0 0,0 1-1,-1-1 1,1 1 0,-1 0 0,1-1 0,-1 1 0,0 0 0,2 2 0,23 45 55,-20-37-17,28 73 179,-26-62-104,2 1-1,22 41 1,-31-63-107,0-1 1,1 0-1,-1 1 1,0-1-1,0 0 0,1 0 1,-1 0-1,1 0 0,-1 0 1,1 0-1,0 0 1,-1-1-1,1 1 0,0-1 1,-1 1-1,1-1 1,0 1-1,0-1 0,-1 0 1,1 0-1,0 0 0,0 0 1,3-1-1,44-10 25,-48 10-27,48-16-56,-1-3 0,84-48 1,-97 47-1497,-1-2 0,32-28 1,-47 30-4358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58.0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98 18793,'0'0'4866,"-6"-3"-4535,-17-9-91,22 12-231,1 0 1,-1-1 0,1 1-1,-1 0 1,1-1 0,0 1-1,-1-1 1,1 1 0,0-1-1,-1 1 1,1-1-1,0 1 1,0-1 0,0 1-1,-1-1 1,1 1 0,0-1-1,0 1 1,0-1 0,0 1-1,0-1 1,0 1 0,0-1-1,0 1 1,0-1-1,0 1 1,0-1 0,0 0-1,0 1 1,1-1 0,-1 1-1,0-1 1,0 1 0,1-1-1,-1 1 1,0 0 0,0-1-1,1 1 1,-1-1-1,1 1 1,-1-1 0,0 1-1,1 0 1,-1-1 0,1 1-1,-1 0 1,1 0 0,-1-1-1,1 1 1,-1 0 0,1 0-1,-1 0 1,1 0-1,-1-1 1,1 1 0,0 0-1,20-6-46,-1 0 0,1 2 0,1 0 0,-1 1 0,0 1 0,1 1 0,-1 1 0,1 1 0,28 5 0,-46-5 14,1 0 0,-1 0 0,1 1 0,-1-1 1,1 1-1,-1 0 0,0 0 0,0 1 0,0-1 1,0 1-1,0 0 0,-1 0 0,1 0 0,-1 0 1,0 1-1,0-1 0,0 1 0,0 0 1,4 7-1,-4-5-3,-1 1-1,0-1 1,0 0 0,0 1 0,-1-1 0,0 1 0,0-1 0,0 1-1,-1 0 1,0-1 0,-1 1 0,1 0 0,-3 9 0,1-12 25,1 1 0,-1-1 0,0 0 1,0-1-1,-1 1 0,1 0 0,-1-1 0,0 1 1,0-1-1,0 0 0,0 0 0,-1 0 1,1 0-1,-1-1 0,-6 4 0,-1 0 11,0 0 0,0 0 0,-1-1 0,-17 4 0,28-9-3,1 0-1,-1 0 1,1 0 0,-1 0-1,1 0 1,0 0-1,-1 0 1,1 0 0,-1 0-1,1-1 1,-1 1-1,1 0 1,0 0-1,-1-1 1,1 1 0,0 0-1,-1 0 1,1-1-1,0 1 1,-1 0 0,1-1-1,0 1 1,0 0-1,-1-1 1,1 1 0,0-1-1,0 1 1,0 0-1,-1-1 1,1 1 0,0-1-1,0 1 1,0-1-1,0 1 1,0-1 0,0 1-1,0 0 1,0-1-1,0 1 1,0-1 0,0 0-1,1-26-143,0 22 123,1-4-25,0 0 1,0 1-1,1-1 1,0 1-1,1-1 1,0 1-1,0 0 1,1 1 0,0-1-1,0 1 1,1 0-1,0 0 1,7-6-1,12-11-132,0 1 0,30-20 0,2 5 75,-57 83 659,0-40-633,-2 21 210,0-1 0,3 28 0,0-45-449,0 0 0,0 0 0,1 0 0,0-1 0,0 1 0,1-1 0,0 1 0,0-1 0,1 0 0,8 12 0,-2-6-4296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58.5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 14407,'0'0'7993,"0"-12"-7177,0 35-723,1 0 0,0 1 0,2-1 0,1 0 0,0-1 0,2 1 0,14 35 0,-16-47-285,6 16 145,3-19-3435,-9-8 99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59.2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42 18248,'0'0'4242,"-14"0"-4034,28 0-144,16 0 32,1-4-32,8-1-64,5-1-64,0 0-176,0 0-384,4 0-929,-8-2-2096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8:59.7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19225,'0'0'3140,"12"0"-3100,-5 0-38,0-1 5,0 1 0,0 0 0,-1 0 0,1 0 0,0 1 1,-1 0-1,1 0 0,0 1 0,-1 0 0,0 0 0,1 1 0,-1-1 0,6 5 0,-8-5-77,0 1 0,0-2-1,0 1 1,0 0 0,0-1-1,1 0 1,-1 0 0,0 0-1,1 0 1,-1-1 0,0 1-1,1-1 1,-1-1 0,1 1-1,-1 0 1,0-1 0,7-2-1,7-2-830,0 0 0,28-15 0,-28 12 322,-4 2 124,35-14-422,-47 20 915,-1 0 1,0-1 0,1 1 0,-1 0-1,0 0 1,1 0 0,-1-1-1,1 2 1,-1-1 0,0 0-1,1 0 1,-1 0 0,0 0 0,1 1-1,-1-1 1,0 1 0,0-1-1,1 1 1,-1 0 0,0-1-1,0 1 1,0 0 0,0 0 0,0 0-1,0 0 1,0 0 0,0 0-1,0 0 1,0 0 0,0 0-1,0 2 1,5 16 457,-2 0 0,0 1 0,-2-1 0,0 1 0,-1 0 0,0-1 0,-2 1 0,-6 36 0,6-50-455,-1-1 0,0 0 0,0 0 0,0 1 0,-1-1 0,1-1 0,-1 1 1,0 0-1,-1-1 0,1 1 0,-1-1 0,0 0 0,0 0 0,0-1 0,-9 6 1,10-6-14,-1 0 0,0-1 0,0 0 0,-1 1 0,1-2 0,0 1 0,-1 0 1,1-1-1,-1 0 0,1 0 0,-1 0 0,0-1 0,1 1 0,-1-1 1,0 0-1,1-1 0,-1 1 0,-8-3 0,10-8-2343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0.0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21146,'0'0'2913,"13"117"-2769,0-80-32,-4-1 0,4-7-64,-9 3-48,-4-5-64,0-1-912,0-4-2066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8.4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1 121 9492,'0'0'12790,"228"-46"-12758,-171 37 0,0-1-16,-9 0 0,-9 0-16,-4 0-480,-17-2-1409,-18-2-4322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54.8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 11269,'0'0'8135,"0"-1"-7877,0-4 1039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28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1 18825,'0'0'4930,"-26"2"-4962,26 25 32,17 11 0,-4-1 32,5 3 0,-1-1-32,-3-1 16,-1-3-32,-4-3-144,-1-3-609,1-7-639,-9-10-3170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1.1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37 17032,'0'0'5709,"14"-8"-5194,-5 3-426,-7 2-71,1 1 1,0 0 0,0 0-1,0 0 1,0 0-1,0 0 1,0 1 0,0-1-1,1 1 1,-1 0 0,0 0-1,1 0 1,-1 1 0,1-1-1,-1 1 1,1-1 0,-1 1-1,1 1 1,-1-1 0,1 0-1,0 1 1,-1 0 0,0-1-1,1 1 1,-1 1 0,0-1-1,7 4 1,11 11 115,-1 2 0,-1 0 0,0 2-1,-1 0 1,-1 1 0,-2 0 0,16 26 0,2 11 158,42 104-1,-56-112-215,-3 0 0,-2 1 0,-2 1 0,10 93 0,-11 214-496,-12-297 161,2-62 202,-1 1 0,0-1-1,1 0 1,-1 1 0,0-1 0,0 0-1,1 0 1,-1 1 0,1-1-1,-1 0 1,0 0 0,1 0 0,-1 1-1,0-1 1,1 0 0,-1 0-1,1 0 1,-1 0 0,1 0 0,-1 0-1,0 0 1,1 0 0,-1 0-1,1 0 1,-1 0 0,1 0 0,-1 0-1,0 0 1,1 0 0,-1-1-1,0 1 1,1 0 0,-1 0 0,1-1-1,16-6-1725,5-16-3612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7:31.7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33 13798,'0'0'8364,"0"-7"-7406,0-4-929,2-4 1269,16 48-512,73 157-371,77 232 0,-160-393-498,0 1 0,-2 0 0,-2 0 1,0 0-1,-2 45 0,-2-73 22,0-1 0,0 1 0,0 0 0,0-1 0,0 1 0,-1-1 0,1 1 0,-1-1 0,1 1 1,-1-1-1,1 1 0,-1-1 0,0 0 0,0 1 0,0-1 0,0 0 0,0 1 0,0-1 0,0 0 0,0 0 0,0 0 0,0 0 0,-1 0 0,1 0 0,0-1 0,-1 1 0,1 0 0,-2 0 0,-4 1-378,0 0 1,0-1-1,0 0 1,0 0 0,-9-1-1,3 1-628,-74 2-8948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0.9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23 18248,'0'0'4757,"-3"-3"-4629,3 3-126,-1-1 0,0 1-1,1-1 1,-1 1 0,1 0 0,-1-1-1,1 1 1,-1-1 0,1 1-1,0-1 1,-1 0 0,1 1-1,0-1 1,-1 1 0,1-1 0,0 0-1,0 1 1,-1-1 0,1 0-1,0 1 1,0-1 0,0 0 0,0 1-1,0-2 1,27-1 9,-4 2 11,-13 0-16,-1 1-1,1 0 1,0 1-1,18 3 1,-25-3-10,0 0 0,0 0 1,0 0-1,0 1 0,0-1 0,0 1 0,-1 0 1,1 0-1,0 0 0,-1 0 0,0 0 0,0 0 1,1 0-1,-1 1 0,-1-1 0,1 1 0,0 0 1,0-1-1,-1 1 0,1 3 0,2 4 4,-1 0 0,-1 0 0,0 0 0,0 0 0,-1 0 0,0 0 0,-1 0-1,0 1 1,-2 11 0,1-15 1,0 0 0,0 1 0,-1-1 0,0-1-1,0 1 1,0 0 0,-1 0 0,0-1 0,-1 1 0,1-1-1,-1 0 1,0 0 0,-9 9 0,53-62-449,-36 43 458,19-17-270,-1-2 0,19-26 0,-35 42 251,-1 0 1,-1 0-1,1-1 1,-1 0-1,-1 0 1,1 0-1,-1 0 1,-1 0-1,1 0 1,-2-1-1,1 1 1,0-15 914,-4 23-893,-1 0 0,1 1 0,0 0 0,-1-1 0,1 1 0,0 0 0,0 0 0,0 1 0,0-1 0,0 0 0,0 1 0,0-1-1,0 1 1,0-1 0,1 1 0,-1 0 0,0 0 0,1 0 0,0 0 0,-1 0 0,1 0 0,0 0 0,0 0 0,0 1 0,1-1 0,-1 0-1,0 1 1,0 3 0,-2 6-20,1 0-1,0 1 0,1-1 0,0 14 1,2-22-8,-1 0 0,1 0 0,0 0 0,1 0 0,-1 0 1,1 0-1,-1 0 0,1 0 0,0-1 0,1 1 0,-1-1 0,0 1 1,1-1-1,0 0 0,0 0 0,0 0 0,0 0 0,0-1 1,1 1-1,-1-1 0,1 0 0,0 0 0,0 0 0,6 2 1,7 3-471,0-1 0,1-1 0,-1 0 0,28 3 0,11-3-3034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1.3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 9188,'0'0'11835,"0"-3"-11454,0 2-380,0 1 0,0-1 0,0 1 0,0-1 0,0 1 0,0-1 0,0 1 0,0-1 0,1 1 0,-1-1 0,0 1 0,0-1 0,0 1 0,1-1 0,-1 1 0,0-1 0,0 1 0,1 0 0,-1-1 0,0 1 0,1-1 0,-1 1 0,1 0 0,-1-1-1,1 1 1,-1 0 0,0 0 0,1-1 0,-1 1 0,1 0 0,-1 0 0,1 0 0,-1-1 0,1 1 0,0 0 0,-1 0 0,1 0 0,-1 0 0,1 0 0,-1 0 0,1 0 0,-1 0 0,1 0 0,-1 1 0,1-1 0,-1 0 0,1 0 0,-1 0 0,1 1 0,0-1-1,19 10 15,-19-10-12,2 2 17,-1 0 0,1 1 0,0-1 0,0 1 0,-1-1 0,1 1 0,-1 0 0,0 0 0,0 0-1,0 0 1,-1 1 0,1-1 0,-1 0 0,1 1 0,-1-1 0,0 1 0,0 4 0,1 6 51,0 0 0,-2 0 0,0 18 0,-1-6 52,3-25-127,1 0 0,-1 0 0,1 0 1,-1-1-1,1 1 0,-1-1 0,1 1 0,-1-1 1,1 0-1,0 0 0,-1 0 0,1 0 0,3-1 0,0 0-22,8 1-177,1-1 1,-1-1-1,0-1 1,0 0-1,15-5 0,34-16-4824,-34 12-4148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1.6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54 19001,'0'0'2641,"118"-6"-2609,-69 2 32,-1 0-48,4-2-16,5 0-208,0-2-753,-4-1-1216,-14-1-3937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2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20329,'0'0'3314,"27"7"-3202,90 25 5,-112-31-107,1 1 0,-1 1-1,1-1 1,-1 1-1,0 0 1,0 0 0,0 0-1,0 1 1,-1-1 0,0 1-1,1 1 1,-1-1 0,-1 0-1,1 1 1,3 6 0,-5-8-112,1 1 1,-1-1-1,1 0 1,-1 0 0,1 0-1,0 0 1,0 0 0,0-1-1,0 1 1,1-1 0,6 4-1,-7-6-223,0 1 0,0-1 0,0 1 0,0-1 0,0 0 0,0 0-1,1-1 1,-1 1 0,0-1 0,0 1 0,0-1 0,0 0 0,0 0-1,0 0 1,-1-1 0,1 1 0,0-1 0,0 1 0,-1-1 0,1 0 0,-1 0-1,0 0 1,0 0 0,1-1 0,-1 1 0,-1-1 0,1 1 0,0-1-1,-1 1 1,2-4 0,-4 10 717,1 0 0,-1 0-1,1 0 1,-1 0 0,1 0 0,1 0-1,0 8 1,0 9 903,-2-10-1023,-1 0 1,0 0 0,-1 0-1,0 0 1,-1 0 0,0-1-1,-1 1 1,0-1-1,-7 10 1,0 0 101,-2-1-1,0-1 1,-25 24-1,39-42-354,0 0 0,0 1 0,0-1 0,0 0 0,0 0 0,-1 0-1,1 0 1,0 1 0,0-1 0,0 0 0,0 0 0,-1 0 0,1 0 0,0 0-1,0 0 1,0 1 0,-1-1 0,1 0 0,0 0 0,0 0 0,-1 0-1,1 0 1,0 0 0,0 0 0,0 0 0,-1 0 0,1 0 0,0 0-1,0 0 1,-1 0 0,1 0 0,0 0 0,0-1 0,0 1 0,-1 0 0,1 0-1,0 0 1,0 0 0,0 0 0,-1 0 0,1 0 0,0-1 0,0 1-1,0 0 1,0 0 0,0 0 0,-1-1 0,1 1 0,0 0 0,-5-19 152,4-29-1941,1 42 1049,0-9-3486,0 2-4803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2.4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15991,'0'0'4416,"26"4"-4075,83 17 326,-105-20-636,0 0-1,-1 0 1,1 0 0,-1 1-1,1-1 1,-1 1 0,0 0-1,1 0 1,-1 0-1,0 0 1,0 1 0,-1-1-1,1 1 1,0 0 0,-1 0-1,0 0 1,1 0 0,-1 0-1,-1 0 1,1 0-1,0 1 1,1 5 0,-1 0 42,0-1 1,-1 1-1,0 0 1,-1-1-1,0 1 1,-2 15-1,2-17-6,-1-2-31,0 0 0,-1-1 0,1 1 0,-1-1 0,0 0 0,0 0 0,-1 1 0,1-1 0,-1-1 0,0 1 0,0 0 0,0-1 0,0 1 0,-1-1 0,1 0 0,-1 0 0,0 0 0,0-1 0,0 1 0,0-1 0,-7 2 0,10-3 68,8-2-110,-1 1-1,0-1 0,0-1 0,1 1 0,-1-1 0,0 0 1,8-4-1,14-5-115,165-35-2548,-147 39-1113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6.8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58 21578,'0'0'3409,"-22"-18"-3409,71 7 0,21 1 48,9-2-48,-9 6-352,-4 6-880,-18 0-257,-22 0-2913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7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97 16215,'0'0'6275,"184"-51"-6595,-83 35-688,9 2-1906,8-1-14614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56.3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1 128 17496,'0'0'4055,"15"-15"-3839,47-43-117,-57 53-50,1-1-1,1 1 1,-1 1 0,1 0 0,-1-1-1,1 2 1,0-1 0,1 1 0,-1 0-1,1 1 1,-1 0 0,1 0 0,0 0-1,9 0 1,-15 2 180,-2 25-277,-2 7 85,1-22-20,0-1 1,0 0-1,1 1 1,1-1-1,0 0 1,0 1-1,2 8 1,-2-16-34,0-1 0,1 0 1,-1 1-1,0-1 1,0 0-1,1 0 1,-1 0-1,1 0 0,-1 0 1,1 0-1,-1-1 1,1 1-1,0 0 1,-1-1-1,1 1 1,0-1-1,-1 0 0,1 1 1,0-1-1,-1 0 1,1 0-1,0 0 1,0 0-1,1-1 1,3 1-23,0-1 0,0 1 0,0-1 0,0-1 0,0 1 1,5-3-1,2-2 29,-1 0 0,-1-1 0,1 0 0,-1-1 0,0 0-1,-1-1 1,0 0 0,0-1 0,-1 0 0,0 0 0,-1-1 0,0 0 0,-1-1 0,8-14 0,-17 38 94,1 0-1,1 1 1,0-1 0,3 18-1,-1-7-54,-1 0-1,-1-1 1,-1 1-1,-4 27 1,2-39-30,-1-1 1,0 0-1,-1 0 1,0-1-1,-1 1 1,1-1-1,-2 0 1,1 0-1,-1-1 1,-1 0-1,0 0 1,0-1-1,0 0 1,-1-1-1,0 1 1,0-2-1,-10 6 1,5-4 62,0 0 1,0-2-1,-1 1 1,0-2-1,0 0 1,0 0-1,0-2 1,-1 0-1,1-1 1,-1 0-1,-23-2 1,37 1-83,-1 0 0,1-1 0,0 1 0,-1 0 0,1-1 0,0 1 0,0-1 0,0 0-1,0 0 1,-1 0 0,1 0 0,0 0 0,0 0 0,1 0 0,-1-1 0,0 1 0,0-1 0,1 1 0,-1-1 0,1 0 0,-1 1 0,1-1 0,0 0 0,0 0 0,-1 0 0,1 0 0,1 0 0,-1 0 0,-1-4 0,15 6-2009,18 2-640,4 6-3390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7.5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0 124 13798,'0'0'5109,"41"-7"-3620,134-22-1107,-156 26-344,0 1 0,0 0 0,1 2 0,-1 0 0,0 2 0,19 3 0,-31-4-34,-1 1 0,1 0 0,-1 0-1,0 0 1,0 1 0,0 0 0,0 1 0,0-1 0,-1 1 0,1 0-1,-1 0 1,0 1 0,0-1 0,-1 1 0,6 7 0,-7-7 4,-1-1-1,1 0 1,-1 0 0,0 1 0,0 0 0,0-1 0,0 1 0,-1 0 0,0 0 0,0 0-1,-1 0 1,1-1 0,-1 1 0,0 0 0,0 0 0,0 0 0,-1 0 0,0 0 0,0 0 0,0 0-1,-3 7 1,1-5 12,-1 0-1,1 0 0,-1 0 0,-1-1 1,1 0-1,-1 1 0,0-1 0,0-1 1,-1 1-1,0-1 0,0 0 1,-9 6-1,7-5 72,-1-1-1,0 0 1,0 0 0,0-1-1,0 0 1,-1 0 0,0-1 0,1-1-1,-17 3 1,25-6-81,0-1 0,0 0 1,0 1-1,0-1 0,1 0 0,-1 1 1,0-1-1,1 0 0,0 0 0,-1 0 0,1 1 1,0-1-1,0 0 0,0 0 0,0 0 1,0 0-1,0 0 0,2-2 0,-2-3-25,0 0-28,1 0 0,0 0 0,1 1-1,-1-1 1,1 0 0,1 1 0,-1-1 0,1 1 0,6-11 0,42-56-676,-22 34 135,-8 8-88,0 1 0,3 2 1,37-38-1,-60 78 2385,-2 4-1434,-1-1 0,0 0 1,-2 0-1,0-1 0,-8 23 1,6-21-178,0 1 0,2 0 1,0 0-1,-3 26 0,7-36-92,-1 1-1,1-1 0,0 0 0,1 0 0,0 0 1,0 0-1,0 0 0,6 14 0,-5-17-46,1 1 0,-1-1 0,1 0 0,1-1 0,-1 1 0,0 0 0,1-1 0,0 0 0,0 0 0,0 0 1,0 0-1,0-1 0,7 4 0,23 11-1447,-6-6-1421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7.9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20826,'0'0'1440,"0"116"-1040,0-80-240,0 1-96,0-1-64,0-5 0,9-7-128,-5-4-704,5-12-1681,4-8-5859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8.2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52 17320,'0'0'5971,"127"-35"-5955,-91 35-16,-1 0 0,8 0-417,6-2-527,3-4-1089,-12-2-5618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8.6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19849,'0'0'2815,"22"21"-2284,68 70-217,-79-77-266,0 1-1,-1 1 0,13 25 0,-18-30-73,1 0 0,0 0 0,1-1 0,10 12 0,-15-19-103,1 0 0,0-1 0,0 0 1,0 0-1,0 0 0,0 0 0,0 0 0,0 0 1,1-1-1,-1 1 0,1-1 0,-1 0 1,1 0-1,-1-1 0,1 1 0,0-1 0,6 0 1,-4-1-61,1 0 0,-1 0 0,0-1 0,1 0 0,-1-1 0,0 1 0,0-1 0,-1 0-1,1-1 1,-1 1 0,1-1 0,-1 0 0,0-1 0,0 1 0,-1-1 0,6-7 0,14-11-116,-23 36 2170,-1-7-1681,-1 0 1,1 0 0,-1 0-1,0 0 1,0 0 0,0 0-1,-1-1 1,0 1 0,0-1-1,-1 1 1,0-1-1,-5 9 1,0-4-96,-1-1-1,1 0 1,-2 0-1,1-1 1,-15 10 0,-10 6 151,-2-1 0,-73 34 0,100-54-1835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8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1 17768,'0'0'6243,"-9"120"-5811,9-74-240,9-5-144,13 0-16,-9-1-16,-9-5-16,-4 1-320,0-5-1024,-22-5-1746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9.3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19737,'0'0'2513,"26"159"-1536,-8-58-241,4 13-240,8 13-112,19 3-176,3 0-95,-4-8-97,14-7-32,-10-19-97,5-19-639,5-19-737,-5-27-175,-5-21-5332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09.6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119 0 20890,'0'0'4177,"-119"107"-4080,137-10 143,21 15 0,1 8-80,-5 7-96,-9-5-48,-8-8-16,-10-9-192,-8-22-529,9-22-287,-9-28-673,9-23-1264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0.0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50 18344,'0'0'4290,"241"-4"-4210,-188 2-64,8-4-16,-8-2-144,-13 0-480,-10-2-1089,-17-2-3057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0.3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19225,'0'0'5170,"35"88"-4802,-22-40-64,0 3-111,-9-2-129,1-3-48,4-3-16,-5-5-96,0-7-545,1-11-1072,-5-10-2833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0.7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0 20009,'0'0'4800,"-9"6"-4640,4-1-143,1 1 0,-1-1 0,1 0 0,0 1 0,1 0 0,-1 0 1,1 0-1,0 1 0,1-1 0,-1 1 0,1-1 0,1 1 0,-1 0 0,1 0 0,0 0 1,1 0-1,0 8 0,-1 32 233,7 67 0,-5-92-194,34 269 320,1 17-125,-26-112-475,-10-194 165,0 1 0,0-1 0,0 1 0,1-1 0,-1 0-1,1 1 1,-1-1 0,1 0 0,0 0 0,0 0 0,0 1 0,2 2 0,7-3-2096,0-17-2827,-4-15-11172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56.7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 14375,'0'0'8545,"-8"85"-7329,2-14-715,3-42-1045,3-43-4257,0-7-3702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1.1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78 19145,'0'0'2275,"45"-8"-2066,140-19-151,-178 26-50,-1 0 0,1 1 0,-1-1 0,1 2 0,-1-1 0,1 1 0,-1 0 0,1 0 0,8 4 0,-12-4 4,-1 0 0,0 1 0,1-1 0,-1 1 0,0 0 0,0 0 0,0 0 0,-1 0 0,1 0 0,0 0 1,-1 1-1,3 4 0,2 2 42,-2 0-16,0-1 1,0 1-1,0 0 0,-1 1 0,-1-1 1,0 0-1,0 1 0,-1-1 1,0 1-1,0 0 0,-1-1 0,0 1 1,-1 0-1,0-1 0,-1 1 0,0-1 1,0 1-1,-1-1 0,-1 0 1,1 0-1,-1 0 0,-1-1 0,1 1 1,-2-1-1,-6 9 0,2-4 16,7-9-33,1 0 0,-1-1-1,0 1 1,-1-1 0,1 1-1,0-1 1,-1 0 0,-5 3-1,8-17 589,2 6-604,-1 0 1,1 0 0,1 0 0,-1 0 0,1 0 0,0 1-1,0-1 1,0 0 0,0 1 0,1 0 0,0 0 0,3-4-1,50-56-317,-17 22-86,-22 21 54,-1-1 1,-1 0-1,-1-1 1,-1 0 0,-1-1-1,14-41 1,-24 237 3547,-2-168-3210,0 0-1,0 0 1,1 0-1,-1 0 1,1 0-1,0 0 1,1 0-1,-1-1 1,1 1-1,-1 0 1,1-1 0,0 1-1,0-1 1,1 1-1,-1-1 1,1 0-1,0 0 1,-1 0-1,1 0 1,0-1-1,1 1 1,-1-1 0,0 0-1,1 0 1,0 0-1,4 2 1,3 0-764,1 0 0,0-1 0,0 0 0,1-1 0,-1 0 0,0-1 0,18 0 0,6-1-8895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1.4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35 640,'0'0'21378,"30"-7"-20980,94-18-148,-121 24-229,-1 1 0,1-1 0,0 1 0,-1 0 0,1 0-1,0 0 1,-1 0 0,1 0 0,0 1 0,-1-1 0,1 1-1,0 0 1,-1-1 0,1 1 0,-1 0 0,1 1 0,-1-1 0,0 0-1,1 1 1,-1 0 0,0-1 0,0 1 0,0 0 0,0 0-1,-1 0 1,1 0 0,0 0 0,-1 0 0,1 1 0,1 3-1,-1 1 68,0 1-1,0-1 1,0 1 0,-1-1-1,-1 1 1,1 0-1,-1 10 1,0-12-63,0 15 141,-1 1 0,-5 33 1,4-46-147,0-1 1,-1 0 0,0 1 0,0-1-1,-1 0 1,0-1 0,0 1 0,-10 13-1,-27 30 28,40-51-10,8-1-4,224-61-696,-75 14-4038,-103 29-1255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1.8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20 21738,'0'0'2737,"-13"-10"-2737,31 8 16,13 2 32,12-1-48,1 1 0,0 0-32,4 0-80,-4 0-640,9-2-673,-14-2-2064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2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22154,'0'0'3447,"5"2"-3423,-2 0-25,0 0 1,0 0-1,-1 0 0,1 0 0,0 1 0,-1-1 1,1 1-1,-1 0 0,0 0 0,0 0 1,0 0-1,0 0 0,1 5 0,-1-7-24,-1 1-1,0-1 0,1 1 1,-1-1-1,1 1 0,0-1 1,-1 0-1,1 0 0,0 0 0,0 0 1,-1 0-1,1 0 0,0-1 1,0 1-1,0-1 0,0 1 1,0-1-1,0 0 0,0 0 1,0 1-1,4-2 0,49-3-542,-47 3 565,18-4-92,-18 3 64,1 0 0,-1 1 1,1 0-1,0 0 0,11 1 0,-18 0 29,0 0 0,0 1-1,-1-1 1,1 1 0,0-1-1,0 1 1,-1-1 0,1 1-1,0 0 1,-1 0 0,1 0-1,-1 0 1,1 0 0,-1 0-1,1 1 1,-1-1 0,0 0-1,0 1 1,0-1-1,0 1 1,0-1 0,0 1-1,0 0 1,0-1 0,0 1-1,-1 0 1,1-1 0,-1 1-1,1 0 1,-1 3 0,2 5 47,0 1 1,-1 0 0,-1 0 0,0 0-1,0 0 1,-1 0 0,-1 0-1,-4 18 1,4-22 12,0-1-1,0 0 1,-1 0 0,0-1-1,0 1 1,-1-1 0,0 1-1,0-1 1,0 0 0,0 0-1,-1-1 1,0 1 0,0-1-1,0 0 1,-11 6 0,16-10-82,-1 1-1,1-1 1,-1 0 0,1 0 0,0 0 0,-1 1 0,1-1 0,-1 0 0,1 0 0,0 0-1,-1 0 1,1 0 0,-1 0 0,1 0 0,-1 0 0,1 0 0,-1 0 0,1 0 0,0 0-1,-1 0 1,1 0 0,-1 0 0,1 0 0,0-1 0,-1 1 0,1 0 0,-1 0 0,1 0 0,0-1-1,-1 1 1,1 0 0,0-1 0,-1 1 0,1 0 0,0-1 0,-1 1 0,1 0 0,0-1-1,0 1 1,0 0 0,-1-1 0,1 1 0,0-1 0,0 1 0,0 0 0,0-1 0,0 1-1,0-1 1,0 1 0,0-1 0,0 1 0,0-1 0,0 1 0,0 0 0,0-1 0,0 1-1,0-1 1,0 1 0,0-1 0,0 1 0,1 0 0,-1-1 0,0 0 0,0-1-896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2.5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87 21370,'0'0'2348,"33"-13"-2290,100-44 92,-125 54-99,0 0 0,0 0 1,0 1-1,0 0 1,11-1-1,-18 3-38,1 0 0,-1 0 0,1 0 0,-1 0 0,1 0 1,-1 0-1,1 0 0,-1 1 0,1-1 0,-1 0 0,0 1 0,1-1 0,-1 1 0,1 0 1,-1-1-1,0 1 0,0 0 0,0 0 0,2 1 0,-2 1 16,1 1 0,-1-1 0,0 1 0,0-1 0,0 1 0,0-1-1,0 1 1,-1 0 0,0-1 0,0 1 0,0 0 0,0 0 0,0-1 0,-2 7 0,0 18 127,2-20-145,-1-1 0,0 1 1,0-1-1,-1 0 0,0 0 0,0 1 0,0-1 0,-1 0 1,0-1-1,-1 1 0,1-1 0,-1 1 0,-7 7 0,-7 7 39,-1-1 0,-31 25 0,34-32-35,1 0 0,1 1 1,0 1-1,1 0 0,-20 29 1,33-44-19,0 0 0,0 1 0,0-1-1,1 0 1,-1 0 0,0 1 0,0-1 0,0 0 0,0 0 0,0 1 0,1-1 0,-1 0 0,0 0 0,0 1 0,0-1 0,1 0 0,-1 0 0,0 0 0,0 1 0,1-1-1,-1 0 1,0 0 0,0 0 0,1 0 0,-1 0 0,0 0 0,1 0 0,-1 0 0,0 1 0,0-1 0,1 0 0,-1 0 0,0 0 0,1 0 0,-1-1 0,0 1 0,1 0 0,-1 0-1,0 0 1,0 0 0,1 0 0,-1 0 0,20-1-220,7-3 24,0-1 0,-1-2 1,0 0-1,39-17 0,99-57-4685,-101 44-2666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4.7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46 13254,'0'0'8986,"0"-7"-8199,0-23-64,0 22 1064,0 12-1643,0 28-163,22 630 57,14-212-585,-30-431 712,-4-12-6210,-2-23 1115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5.0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74 18969,'0'0'3441,"70"-2"-3393,-13-4-48,9 0 48,8-2-16,14-2-32,-9-2-528,-9 1-737,-22 3-944,-17-2-2497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5.4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 1 18296,'0'0'4861,"-8"4"-4610,6-3-245,-1 0 0,1 1 0,0-1 0,-1 1 0,1-1 0,0 1-1,0 0 1,0 0 0,0 0 0,0 0 0,1 0 0,-1 0 0,1 0 0,-1 1 0,1-1 0,0 0 0,0 1 0,0-1 0,0 1-1,0 0 1,0-1 0,1 1 0,-1 0 0,1-1 0,0 1 0,0 0 0,0-1 0,0 1 0,0 0 0,1 0 0,0 4-1,35 104 269,-23-74-188,15 63 0,-23-56-360,-3-24 426,0-1 0,9 37 0,-10-53-397,0 0 1,0 0-1,0 0 1,0 0-1,0 0 1,0 0-1,1-1 1,-1 1-1,1-1 1,0 1-1,0-1 1,0 1-1,0-1 1,0 0-1,0 0 1,1 0-1,-1 0 1,1-1-1,0 1 1,-1-1-1,1 1 1,0-1-1,0 0 1,4 1-1,14-1-9223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5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 11765,'0'0'13270,"0"-6"-13366,22 6-240,9 0-368,17 4-208,9 0-433,0-4-3505</inkml:trace>
  <inkml:trace contextRef="#ctx0" brushRef="#br0" timeOffset="1">715 0 20057,'0'0'833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6.1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38 21498,'0'0'2097,"110"-38"-11862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59.1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0 12854,'0'0'7048,"-7"6"-3875,15-6-3208,46 0-531,0 2 1,64 10-1,-107-10-1077,-4-2-3474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6.4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1 214 20745,'0'0'2626,"101"8"-2418,-49-8 16,-3 0-192,12 0 16,0-2 16,-12-8-128,3-2-336,-12-4-897,-1-2-2577</inkml:trace>
  <inkml:trace contextRef="#ctx0" brushRef="#br0" timeOffset="1">146 1 21002,'0'0'3937,"-18"128"-3648,36-79-65,12 0-144,5-5-16,0-1-64,-8-5 0,-1-3-224,-8 1-513,-14-13-1136,-4-7-4594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7.1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47 9220,'0'0'14401,"-2"-11"-13742,1 6-615,-6-25 114,7 30-157,0 0 0,0 0 0,0 0 0,0 0 0,0 0 0,0 0 0,0 0-1,0 0 1,0 1 0,0-1 0,-1 0 0,1 0 0,0 0 0,0 0 0,0 0-1,0 0 1,0 0 0,0 0 0,0 0 0,0 0 0,0 0 0,0 0 0,0 0-1,0 0 1,0 0 0,0 1 0,-1-1 0,1 0 0,0 0 0,0 0 0,0 0 0,0 0-1,0 0 1,0 0 0,0 0 0,0 0 0,0 0 0,-1 0 0,1 0 0,0 0-1,0 0 1,0 0 0,0 0 0,0-1 0,0 1 0,0 0 0,0 0 0,0 0-1,0 0 1,0 0 0,-1 0 0,1 0 0,0 0 0,0 0 0,0 0 0,0 0-1,0 0 1,-2 26 67,1-2 29,-4 248 694,8-217-645,1-1 0,23 107 0,127 371 0,-148-514-186,-5-12-10,1 0 0,0 0 1,0 0-1,0 0 0,1 0 1,0-1-1,0 1 0,0-1 1,1 1-1,5 5 0,-8-10-40,-1-1 0,1 1-1,-1-1 1,1 0-1,0 1 1,-1-1 0,1 0-1,-1 0 1,1 1-1,0-1 1,-1 0 0,1 0-1,0 0 1,-1 0-1,1 0 1,0 0 0,-1 0-1,1 0 1,0 0-1,-1 0 1,1 0 0,-1 0-1,1 0 1,0-1-1,-1 1 1,1 0 0,0 0-1,-1-1 1,1 1 0,-1 0-1,1-1 1,-1 1-1,2-1 1,-2-21-2026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7.6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0 105 17016,'0'0'5434,"41"-13"-5252,130-41-124,-158 50-56,1 1-1,-1 1 0,0 0 0,1 1 1,-1 0-1,1 1 0,13 2 0,-20-1-1,0 0-1,0 1 1,0 0 0,-1 0-1,1 0 1,-1 1-1,1 0 1,-1 0-1,0 1 1,11 8 0,-11-6-1,0 1 0,0-1 0,-1 1 0,0 0 0,0 1 1,-1-1-1,1 1 0,-2 0 0,1 0 0,-1 1 0,-1-1 1,1 1-1,-1-1 0,-1 1 0,0 0 0,0-1 0,0 1 1,-2 10-1,2-2 16,-2 0 1,0 0-1,-4 19 1,3-29-15,0-1 0,0 0 0,0 0 0,-1 0 0,0-1 0,0 1 0,0 0 0,-1-1 0,0 0 0,0 0 0,-5 5 0,-79 62 165,87-72-142,1-7 165,1 1-192,0 1 0,0 0 0,0 0 0,0 0 0,1 0 0,0 0 0,0 0 0,0 0 0,1 0 0,3-4 0,39-53-129,-15 23 33,32-55-436,63-88 139,-116 173 547,-6 12 202,-10 24-118,-28 38 116,26-52-283,1 1 0,1 0 0,0 1 0,-7 22 0,9-18-21,2 1-1,1-1 1,0 1 0,2 0-1,1 26 1,0-42-60,0 0-1,0 0 1,0 0-1,1 0 1,-1 0-1,1-1 1,0 1-1,0 0 1,0-1-1,0 1 1,1-1-1,0 0 1,-1 0-1,1 0 1,0 0-1,1 0 1,-1-1-1,0 1 0,1-1 1,-1 0-1,1 0 1,0 0-1,0 0 1,0-1-1,0 0 1,6 2-1,11 2-513,0 0 0,0-2 0,38 3 0,-5-6-2912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8.1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33 15031,'0'0'5637,"30"6"-5317,92 23-50,-119-28-254,-1 0 0,1 0 1,-1 0-1,1 0 0,-1 1 1,0-1-1,1 1 0,-1-1 1,0 1-1,0 0 0,0 0 1,0 0-1,-1 0 0,1 0 1,-1 0-1,1 0 0,-1 1 1,1-1-1,-1 0 0,0 1 0,1 3 1,-1-1 23,-1 1 1,1 0 0,-1-1-1,0 1 1,0 0 0,-2 11-1,0 2 85,2-11-50,0 0 0,-1 1 0,-1-1-1,1 0 1,-6 15 0,6-20-46,0 1 0,-1-1 0,1 0 1,-1 1-1,0-1 0,0 0 0,0 0 0,0 0 0,-1-1 0,1 1 1,-1 0-1,0-1 0,1 0 0,-1 1 0,0-1 0,-4 2 1,6-6 34,0 1 0,0-1 0,1 0 0,-1 1 0,1-1 0,-1 0 0,1 1 1,0-1-1,-1 0 0,1 0 0,0 1 0,0-1 0,0 0 0,1 0 0,-1-2 1,0 1 5,0-15-38,-1 4-21,1 1 0,0-1 1,1 1-1,1-1 0,0 1 1,0 0-1,2-1 0,7-21 0,-1 15-9,-7 12-4,0 0-1,1 1 1,0-1-1,0 1 0,1 0 1,0 0-1,0 0 1,9-9-1,-12 15-4,0 1 0,-1-1 1,1 0-1,-1 1 0,1-1 0,0 1 0,0 0 0,-1-1 1,1 1-1,0 0 0,0 0 0,-1 0 0,1 0 0,0 0 1,-1 1-1,1-1 0,0 0 0,0 1 0,-1-1 0,1 1 0,-1 0 1,1-1-1,0 1 0,-1 0 0,1 0 0,-1 0 0,0 0 1,2 2-1,39 38-115,-35-34 125,11 17-131,-1 0 1,-1 2 0,-1 0 0,-1 0 0,11 30 0,-16-41-1416,-2-8-3277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8.5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15 16664,'0'0'5138,"154"0"-5122,-102 0-16,5 0 0,0 0-880,-4-6-1121,-5-2-4434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8.8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18729,'0'0'3897,"17"5"-3742,53 22-83,-66-25-73,0 1 1,0 0-1,0 0 0,-1 0 1,1 1-1,-1-1 0,0 1 0,0 0 1,0 0-1,0 0 0,-1 0 0,1 0 1,-1 1-1,0-1 0,0 1 1,-1-1-1,0 1 0,1 0 0,-2-1 1,1 1-1,0 0 0,-1 0 0,0 0 1,0-1-1,-2 10 0,2-12-4,0-1-20,0-1 1,0 1-1,1 0 0,-1 0 0,0 0 0,0 0 1,0 0-1,1-1 0,-1 1 0,0 0 1,1 0-1,-1 0 0,0-1 0,1 1 0,-1 0 1,1-1-1,0 1 0,-1 0 0,1-1 1,-1 1-1,1-1 0,0 1 0,0-1 1,-1 1-1,1-1 0,0 1 0,0-1 0,-1 0 1,1 1-1,0-1 0,0 0 0,0 0 1,0 0-1,-1 1 0,1-1 0,0 0 0,0 0 1,0 0-1,0-1 0,0 1 0,0 0 1,-1 0-1,1 0 0,0-1 0,1 0 1,3 0-27,0 0 0,0-1 1,0 0-1,-1 0 0,1 0 1,7-5-1,22-25-460,-31 27 481,1 0 0,1 0 0,-1 0 0,1 1 0,0 0 1,0 0-1,0 0 0,0 1 0,1 0 0,-1 0 1,1 0-1,6-2 0,-11 5 36,0 0-1,0 1 1,0-1-1,-1 0 1,1 1 0,0-1-1,0 0 1,-1 1 0,1-1-1,0 1 1,-1-1-1,1 1 1,0-1 0,-1 1-1,1-1 1,-1 1-1,1 0 1,-1-1 0,1 1-1,-1 0 1,1 0 0,-1-1-1,0 1 1,1 0-1,-1 0 1,0 0 0,0-1-1,1 3 1,4 27 66,-4-27-6,3 35 372,-1 1 0,-2-1-1,-5 57 1,3-91-409,0 1 0,-1 0 0,1-1 0,-1 1 0,0-1 0,0 0 0,0 0-1,0 1 1,-1-1 0,0-1 0,0 1 0,0 0 0,0-1 0,0 1 0,-1-1 0,0 0 0,0 0 0,1 0 0,-2-1 0,1 0 0,0 1 0,0-1 0,-1-1 0,1 1 0,-6 1 0,-8 2 111,0-1-1,0 0 0,0-2 1,0 0-1,-25 0 1,41-2-156,0 0 0,1 0 0,-1 0 0,1 0 0,-1 0 0,0-1 0,1 1 0,-1 0 0,1-1 0,-1 0 0,1 1 0,-1-1 0,1 0 0,-1 1 1,1-1-1,0 0 0,-1 0 0,1 0 0,0 0 0,0 0 0,0-1 0,0 1 0,0 0 0,-2-3 0,-1-14-5561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9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 19209,'0'0'3276,"7"-4"-3100,24-11-75,-31 15-97,1 0 0,0-1 0,-1 1 0,1 0 0,0 0 0,-1 0 0,1 0 0,0 0 0,0 0 0,-1 0 0,1 0 0,0 0 0,-1 0 0,1 0 0,0 0 0,-1 1 0,1-1 0,0 0 0,-1 1 0,1-1 0,0 0 0,-1 1 0,1-1 0,-1 0 0,1 1 0,-1-1 0,1 1 0,-1-1 0,1 1 0,-1 0 0,0-1 0,1 1 0,-1-1 0,1 2 0,8 23 188,-7-20-107,2 11-1,0 0 0,-1 0 1,-1 1-1,-1-1 0,0 0 1,-2 25-1,0-2-85,1-38 73,1-5-22,0 0 0,-1-1 0,1 1 0,-1 0 0,0 0 0,0 0 0,0-1 0,-2-5 0,1-6-36,1 4-15,1 1 0,0-1 0,0 0 0,7-20 0,-8 30-2,0 0 0,0 1 0,1-1-1,-1 0 1,1 1 0,0-1 0,-1 0 0,1 1 0,0-1-1,0 1 1,0-1 0,0 1 0,0-1 0,0 1 0,1 0-1,-1 0 1,0-1 0,1 1 0,-1 0 0,1 0 0,-1 0-1,1 1 1,-1-1 0,1 0 0,0 0 0,-1 1 0,1-1-1,0 1 1,-1 0 0,1-1 0,0 1 0,0 0 0,0 0-1,-1 0 1,1 0 0,0 0 0,0 1 0,-1-1 0,1 1 0,0-1-1,0 1 1,2 1 0,1 1-8,-1 0-1,0 0 1,0 1-1,0 0 1,0-1-1,-1 2 1,1-1-1,-1 0 1,0 1-1,0-1 1,-1 1-1,1 0 1,-1 0-1,1 5 1,0-4 10,-1 0 0,1 0-1,0 0 1,1-1 0,-1 0 0,1 1 0,0-1-1,0 0 1,6 4 0,10 11-84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29:19.9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1 108 16936,'0'0'3449,"0"-17"-1955,0-38-656,0 20 1963,2 62-2783,2-1 0,1 1 0,1-1 0,16 43 0,3 17 172,1 46 115,18 264 0,-21-129-245,-19-237-127,-1-13-202,-1 0 1,-1 0-1,-1 34 0,8-60-809,-6 4 701,0 0 0,-1 1 0,1-1-1,-1 0 1,-1 0 0,1 0 0,-1 0 0,1 0-1,-2-6 1,1-26-7245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2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553 232 14118,'0'0'6422,"0"32"-5328,-9 77-995,17-110 175,11-7-172,-1 0-1,-1-1 1,0-1-1,0-1 0,-1 0 1,0-1-1,-1-1 0,0-1 1,-1 0-1,22-28 1,-32 34-96,1 0 1,-1 0-1,-1 0 1,0-1-1,0 1 1,-1-1-1,0 1 1,0-1-1,-1 0 1,0 0-1,0 0 1,-1 0-1,-1-11 1,0 16-5,1 0 1,-1 0-1,0 0 0,0 0 0,-1 0 1,1 0-1,-1 0 0,0 0 1,0 1-1,0-1 0,0 1 1,-1 0-1,1-1 0,-1 1 1,0 0-1,0 0 0,0 1 0,0-1 1,-1 1-1,1-1 0,-1 1 1,1 0-1,-1 1 0,0-1 1,0 0-1,0 1 0,1 0 0,-2 0 1,1 0-1,-4 0 0,-9 0-6,-1 0 0,1 1 0,0 1 0,-1 0 0,1 2 0,0 0 0,0 0 0,0 2 0,1 0-1,0 1 1,0 1 0,0 0 0,0 1 0,-26 19 0,5 1-8,1 1-1,2 1 1,1 2 0,-43 55 0,47-52 8,2 1 0,1 2 0,-33 66 0,49-81 2,0 0 0,1 1 0,1 0 0,2 0 0,0 0-1,2 1 1,0 0 0,1 31 0,2-52 0,1 1 1,1-1 0,-1 0-1,0 1 1,1-1-1,0 1 1,0-1-1,0 0 1,1 0-1,-1 0 1,1 0-1,0 0 1,0 0 0,1 0-1,-1 0 1,1-1-1,3 4 1,-1-3-4,0 0 0,1 0 0,0 0 0,0-1 0,0 0 0,0 0 0,0-1 1,1 0-1,-1 0 0,10 1 0,32 5-28,0-3 0,1-2 0,-1-2 0,75-8-1,-113 7 20,7-1-17,0 0-1,-1-1 0,1-1 0,-1 0 0,32-12 0,-46 14-13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18072,'0'0'3821,"-1"5"-3835,-4 6-4,1-1-1,-1 1 0,-1-1 0,0 0 0,-12 15 1,-14 22 61,24-34-37,1 0-1,1 1 1,0-1 0,0 1-1,2 1 1,0-1 0,0 1 0,2 0-1,-1 0 1,2 0 0,0 0-1,1 0 1,1 0 0,2 15-1,-3-28-9,1 0 0,1 0 0,-1-1 0,0 1 0,0 0 0,1 0 0,-1-1 0,1 1 0,-1 0 0,1-1 0,0 0 0,0 1 0,-1-1 0,1 0 0,0 0 0,0 0 0,0 0 0,0 0 0,1 0 0,-1-1 0,0 1 0,0-1 0,0 0 0,0 1 0,1-1 0,-1 0 0,4-1 0,8 2-14,1-1 0,-1-1 0,17-3 0,-23 3 30,0-1 0,0 0 0,0 0-1,0-1 1,0 0 0,-1 0 0,1-1-1,-1 0 1,0 0 0,0-1 0,0 0-1,-1 0 1,0 0 0,0-1 0,0 0-1,-1 0 1,1-1 0,-1 1 0,-1-1-1,0 0 1,0-1 0,0 1 0,-1-1-1,0 0 1,0 1 0,-1-1 0,0 0-1,0-1 1,-1 1 0,0 0 0,0-14-1,-1 15-5,0 0-1,0 1 0,0-1 1,-1 1-1,0-1 0,0 1 1,0 0-1,-1-1 0,0 1 1,-1 0-1,1 0 0,-1 0 1,0 0-1,-1 1 0,1-1 1,-1 1-1,0 0 0,0 0 1,-1 0-1,0 0 0,0 1 1,0 0-1,0 0 1,0 0-1,-1 1 0,0 0 1,0 0-1,0 0 0,-10-3 1,13 5-88,1 1 0,0-1 1,-1 1-1,1 0 0,0 0 1,-1 0-1,1 0 0,-1 0 1,1 0-1,0 1 1,-1-1-1,1 1 0,0-1 1,-5 3-1,-10 12-4355,15-7-2929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3:59.7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32 13526,'0'0'6051,"5"-2"-5950,6 0-63,0 0 0,0 0-1,1 1 1,-1 0 0,0 1-1,0 1 1,0-1 0,21 6-1,-28-5-17,-1 0 0,1 0 0,-1 0 0,1 1 0,-1 0 0,0 0 0,1 0 0,-1 0 0,0 0 0,0 0 0,-1 1 0,1 0 0,0-1 0,-1 1 0,1 0 0,-1 0 0,0 0 0,0 1 0,0-1 0,-1 1-1,1-1 1,-1 1 0,0-1 0,0 1 0,0 0 0,0-1 0,-1 1 0,1 0 0,-1 0 0,0 6 0,0-6 4,0 8 7,0 0 1,-1 0-1,0 0 0,0 0 1,-4 11-1,3-18-19,0-1 0,0 1 0,0-1 0,-1 0-1,0 1 1,1-1 0,-2-1 0,1 1 0,0 0 0,-1-1-1,0 0 1,1 0 0,-1 0 0,-7 4 0,-33 17 372,42-23-229,4-13 231,1 7-385,-1 0 0,2 0-1,-1 0 1,1 1 0,-1 0-1,1-1 1,0 1 0,1 1-1,-1-1 1,1 0-1,0 1 1,0 0 0,9-4-1,11-10-30,-7 5 9,-1-2 0,0-1 0,-1 0 0,-1-1 0,0 0-1,-2-1 1,0-1 0,0 0 0,-2-1 0,12-24 0,-25 51 132,1 0 1,1 1-1,0-1 0,0 0 1,2 12-1,-1 9-56,-1-10-110,0-12 72,-1 0-1,1 0 1,1 0-1,0 0 1,0 0-1,0 0 0,2 7 1,-1-11-116,0 0 1,-1-1-1,1 1 1,0 0-1,0-1 1,0 0-1,1 1 0,-1-1 1,1 0-1,-1 0 1,1 0-1,0 0 1,-1-1-1,1 1 1,0-1-1,0 0 1,0 1-1,5 0 0,8 3-2291,-5-2-1823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3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422 1 14759,'0'0'3516,"-29"6"-3444,-94 23-27,108-25-31,0 1-1,0 0 1,-20 11-1,32-15-3,-1 1-1,1 0 1,0 1 0,0-1-1,1 0 1,-1 1 0,0 0 0,1-1-1,0 1 1,-1 0 0,1 0-1,0 1 1,-2 4 0,3-6-5,0 0 1,0 0-1,0 0 1,0 0-1,1 0 1,-1 0-1,0 1 1,1-1-1,0 0 1,0 1-1,-1-1 1,1 0-1,0 0 1,1 1-1,-1-1 1,0 0-1,1 0 1,-1 1-1,1-1 0,0 0 1,0 0-1,0 0 1,0 0-1,0 0 1,0 0-1,0 0 1,1 0-1,-1 0 1,3 2-1,3 1 26,0 0-1,0-1 0,1 1 1,0-1-1,0-1 0,11 4 0,21 11 7,-33-14-25,0 0 0,0 0 0,-1 1 0,1 0 0,-1 0 0,8 8-1,-12-10-25,0 0-1,0 0 1,-1 0-1,1 0 1,-1 1-1,1-1 1,-1 0-1,0 1 1,0-1-1,0 1 0,-1-1 1,1 1-1,-1-1 1,0 1-1,0-1 1,0 1-1,-1 3 1,0-5 7,1 0 1,-1 0 0,0-1 0,0 1 0,0 0 0,0-1-1,0 1 1,0 0 0,0-1 0,-1 1 0,1-1 0,-1 0-1,1 1 1,-1-1 0,1 0 0,-1 0 0,0 0 0,1 0-1,-1 0 1,0 0 0,0-1 0,0 1 0,-2 0-1,-55 12-2,47-11-9,-40 4 1272,-94-2 0,131-4-964,15 0-290,-1 0-1,1 0 1,-1 0 0,0 0-1,1 0 1,-1 0 0,1 0-1,-1 0 1,1 0 0,-1 0-1,1-1 1,-1 1 0,0 0-1,1 0 1,-1-1 0,1 1-1,-1 0 1,1-1 0,0 1-1,-1 0 1,1-1 0,-1 1-1,1-1 1,0 1 0,-1-1-1,1 1 1,0-1 0,0 1-1,-1-1 1,1 1 0,0-1-1,0 1 1,0-1 0,-1 0-1,1 1 1,0-1 0,0 1-1,0-1 1,0 1 0,0-1-1,0 0 1,0 1 0,1-1-1,-1 1 1,0-1 0,0 1-1,0-1 1,0 0 0,1 1-1,-1-1 1,0 1 0,1-1-1,-1 1 1,0 0 0,1-1-1,-1 1 1,0-1 0,1 1-1,-1 0 1,1-1 0,-1 1-1,1 0 1,0-1 0,16-3-393,-1 0 0,1 2 0,0 0 0,26 0 0,-2 0-1166,12-2-2345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3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18024,'0'0'3490,"-4"59"-3586,0-22 384,-1 1-224,1-5 16,4-3-64,0-6 16,0-7-16,0-5 32,0-6-48,0-16-7203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4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20345,'0'0'4050,"0"-26"-4050,5 26-1777,21 14 353,-4 12-1185,-9 2-12630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4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16295,'0'0'2815,"8"18"-2690,-5-10-112,5 12 41,-1 0 0,0 0-1,-1 0 1,-1 1 0,-1 0 0,1 26 0,-4-40-38,-1 0 1,0 0-1,0 1 0,-1-1 1,1 0-1,-2 0 0,1 0 1,-1 0-1,0 0 0,0 0 1,-1 0-1,0 0 0,0-1 1,-1 1-1,-8 10 0,12-33 1759,0 12-1749,0-1 0,-1 0 0,2 0 0,-1 0 0,0 1 0,1-1 0,1-5 0,7-7-17,1 1 0,1 1 0,0 0 0,1 1 0,0 0 0,1 0 0,1 1 0,0 1 0,21-14 0,-27 21-20,1 0-1,-1 0 0,1 1 0,0 0 1,0 1-1,0 0 0,1 1 0,-1 0 0,1 0 1,10 0-1,-14 1 8,-1 1 1,1 0-1,-1 1 1,1 0-1,0-1 0,-1 2 1,0-1-1,1 1 1,-1-1-1,0 2 1,0-1-1,0 0 0,0 1 1,0 0-1,-1 0 1,1 0-1,-1 1 1,7 6-1,-3 1 12,-1 0 1,1 0-1,-2 1 0,1 0 1,-2 0-1,0 0 0,0 1 1,-1 0-1,-1 0 0,0 0 1,0 0-1,-2 1 0,1-1 1,-2 0-1,-1 20 0,1-32-6,0 0-1,1 0 1,-1 0-1,0 0 0,0-1 1,1 1-1,-1 0 1,1 0-1,-1 0 1,1 0-1,-1-1 0,1 1 1,-1 0-1,1-1 1,0 1-1,-1 0 1,1-1-1,0 1 0,0-1 1,-1 1-1,1-1 1,0 1-1,0-1 1,0 0-1,0 1 0,0-1 1,-1 0-1,1 0 1,0 1-1,0-1 0,0 0 1,0 0-1,0 0 1,1 0-1,41-2-67,-32 1 45,15-2-7,0-2 0,-1 0-1,0-2 1,0-1 0,47-21 0,-52 20-26,-1-1 0,0-1 0,-1-1 0,0-1 0,-1 0 0,-1-1 1,26-27-1,-37 34 92,-1 1 0,0-1 1,0-1-1,0 1 0,-1-1 1,0 1-1,0-1 0,-1 0 1,0 0-1,-1 0 0,1 0 1,-2 0-1,1-1 0,-1 1 1,0 0-1,-2-9 0,2 6 231,-1 10-244,-1 0-1,1 1 1,-1-1-1,0 1 1,1 0-1,-1-1 1,0 1-1,1 0 1,-1 0 0,0 0-1,0 0 1,-2 1-1,1-1 15,-5 1-39,0 0-1,1 0 1,-1 1 0,0 1 0,1-1 0,-1 1 0,1 0 0,0 1 0,0 0 0,0 0-1,0 0 1,1 1 0,0 0 0,0 0 0,0 1 0,0-1 0,1 1 0,0 1-1,0-1 1,-6 12 0,4-6 3,-1 1 0,2 0 0,-1 0 0,2 1 0,0 0 0,0 0-1,2 0 1,-1 0 0,2 1 0,-2 21 0,4-33-4,0-1 1,0 0-1,0 1 1,1-1-1,-1 1 1,1-1-1,-1 0 0,1 1 1,0-1-1,0 0 1,0 1-1,0-1 1,0 0-1,0 0 0,1 0 1,-1 0-1,1 0 1,-1 0-1,1-1 1,0 1-1,0 0 0,-1-1 1,1 1-1,1-1 1,-1 0-1,0 0 0,0 0 1,0 0-1,5 2 1,5-1-8,-1 0 1,1 0 0,0-1 0,-1 0-1,15-2 1,-5 1 4,31 1-535,0-1 0,0-4 0,-1-1 1,58-14-1,-6-11-4771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5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714 54 13286,'0'0'6961,"-6"-9"-6206,4 6-719,1 0 1,-1 0 0,-1 0-1,1 0 1,0 1 0,-1-1-1,1 0 1,-1 1 0,0 0-1,0 0 1,0 0 0,0 0-1,0 0 1,0 0 0,-1 1-1,1-1 1,0 1-1,-1 0 1,1 0 0,-1 1-1,1-1 1,-1 1 0,0-1-1,1 1 1,-1 0 0,-4 1-1,-14 0-31,1 1 1,-1 2-1,1 0 0,0 1 0,0 1 0,-30 13 0,-120 63 5,153-73-10,10-5 0,-14 7-8,0 1 1,0 1 0,1 1 0,1 1 0,-26 23 0,44-37 2,1 1 1,-1-1-1,1 1 0,0-1 0,0 1 1,-1 0-1,1-1 0,0 1 0,0 0 1,1 0-1,-1 0 0,0-1 0,1 1 1,-1 3-1,1-4 2,0 0-1,0 0 1,0 0 0,0 0 0,0 0-1,1 0 1,-1-1 0,0 1-1,1 0 1,-1 0 0,1 0 0,-1-1-1,1 1 1,-1 0 0,1 0-1,-1-1 1,1 1 0,0 0 0,-1-1-1,1 1 1,0-1 0,0 1-1,6 2 0,-1 0-1,0-1 0,1 1 0,-1-1 0,1-1 0,9 2 0,114 15-41,-85-14-8,1 2-1,-1 2 1,0 2 0,80 29-1,-117-36 32,-1 1-1,1 0 1,-1 0-1,0 1 1,11 8-1,-15-10 14,-1-1 1,0 0-1,0 1 0,0 0 1,-1-1-1,1 1 0,-1 0 1,1 0-1,-1-1 1,0 1-1,0 0 0,0 1 1,0-1-1,-1 0 0,1 0 1,-1 0-1,0 5 0,0-6 3,0 0 0,0 0 0,0 1-1,-1-1 1,1 0 0,-1 0-1,1 0 1,-1 0 0,0 0 0,0 0-1,1 0 1,-2 0 0,1 0 0,0 0-1,0 0 1,-1-1 0,1 1 0,0 0-1,-4 2 1,-42 20-89,40-21 84,-62 22 16,0-3 0,-2-3 1,0-3-1,-76 6 0,128-19 49,6-1 95,1 0 1,-1-1 0,0 0 0,0-1 0,0-1-1,-21-3 1,33 3-129,-1 1 0,1-1 0,-1 1-1,1-1 1,-1 0 0,1 0 0,0 0 0,-1 0 0,1 0-1,0 0 1,0 0 0,0-1 0,0 1 0,0 0 0,0-1 0,0 1-1,0 0 1,0-1 0,1 1 0,-1-1 0,1 1 0,-1-1-1,1 0 1,-1-1 0,0-40-100,2 42 68,-1 0-1,0 0 0,1 0 0,-1 0 1,1 0-1,-1 0 0,1 0 1,0 0-1,-1 0 0,1 1 1,0-1-1,0 0 0,0 0 0,0 1 1,-1-1-1,1 0 0,0 1 1,0-1-1,0 1 0,0-1 1,0 1-1,0 0 0,1-1 1,-1 1-1,0 0 0,0 0 0,0 0 1,2 0-1,38-1-457,-33 2 351,3 0-224,1 1 1,-1 0 0,1 1-1,-1 0 1,0 1 0,13 6 0,28 10-2420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5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19337,'0'0'1905,"0"109"-1537,0-64-144,0-3-128,0-3-48,0-5 0,0-9-16,0-3-16,0-6-32,0-10-528,-9-6-1297,-17 0-5650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6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42 19497,'0'0'4642,"-18"-42"-4642,27 42-1617,17 6 81,0 16-1586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6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18344,'0'0'1977,"15"17"-1841,46 59 19,-56-70-141,0 1-1,-1 0 1,0 0-1,0 1 1,0-1 0,-1 1-1,-1-1 1,1 1-1,-1 0 1,0 0-1,-1 0 1,0 1 0,0-1-1,-1 0 1,0 0-1,-2 13 1,1 8 35,2-28-41,-1 0-1,0 0 1,0 0-1,0 0 0,0 0 1,0 0-1,0 0 1,0 0-1,-1 0 1,1 0-1,0 0 1,0 0-1,-1 0 0,1 0 1,-1 0-1,1 0 1,-1 0-1,1-1 1,-1 1-1,1 0 0,-1 0 1,0 0-1,1-1 1,-1 1-1,0 0 1,0-1-1,0 1 1,0-1-1,1 1 0,-1-1 1,0 1-1,0-1 1,0 1-1,0-1 1,0 0-1,0 0 1,-2 1-1,-3-13 479,2 0-477,0 1 0,2 0 0,-1-1 1,1 1-1,1-1 0,0 0 0,1 1 1,0-1-1,1 0 0,0 1 0,1-1 1,0 1-1,1-1 0,0 1 0,1 0 1,5-11-1,-4 14-2,0 0-1,1 1 1,0 0 0,1 1 0,0-1-1,0 1 1,0 0 0,1 1 0,11-7-1,-16 10-4,0 1 0,0-1 0,0 1 1,0 0-1,0 0 0,0 0 0,0 1 0,0-1 0,1 1 0,-1 0 0,0-1 0,0 2 0,0-1 0,1 0 0,-1 0 0,0 1 0,0 0 0,0 0 0,0 0 0,1 0 0,-2 0 0,1 1 0,0-1 0,0 1 0,0-1 0,-1 1 1,1 0-1,-1 0 0,1 1 0,2 2 0,1 2 4,-1-1 0,0 1 0,0 0 0,-1 0 0,0 1 0,0-1 0,-1 1 0,0 0 0,0 0 0,3 15 0,-3 0-40,-1 0 1,-1 38-1,-2-32-123,1-29 93,5-19 144,4 4-196,2 0 0,19-21 0,11-15-99,69-93-212,-110 144 429,0-1 0,0 1 0,0 0 0,0-1 0,0 1 0,0-1 0,1 1 1,-1 0-1,0-1 0,0 1 0,0 0 0,1-1 0,-1 1 0,0 0 0,0 0 0,1-1 0,-1 1 0,0 0 1,1-1-1,-1 1 0,0 0 0,1 0 0,-1 0 0,0 0 0,1-1 0,-1 1 0,0 0 0,1 0 0,-1 0 1,1 0-1,-1 0 0,0 0 0,1 0 0,-1 0 0,1 0 0,-1 0 0,0 0 0,1 0 0,-1 0 0,1 0 1,-1 0-1,0 1 0,1-1 0,-1 0 0,0 0 0,1 0 0,-1 1 0,0-1 0,1 0 0,-1 0 0,0 1 1,0-1-1,1 0 0,-1 0 0,0 1 0,1 0 0,4 23-4,-5-21-14,7 96-1,-5-56 51,8 48 0,-9-89-50,-1 0-1,1 0 1,-1-1 0,1 1-1,0 0 1,-1 0 0,1-1-1,0 1 1,0-1 0,0 1-1,0-1 1,1 1 0,-1-1-1,0 1 1,1-1 0,-1 0-1,0 0 1,1 0 0,0 0-1,-1 0 1,4 1 0,-1 0-178,0-1 0,0 0-1,1 0 1,-1 0 0,1-1 0,-1 1 0,1-1 0,8-1 0,-3 0-397,1-1 0,0 0 0,0 0 0,-1-1 0,1-1 0,15-7 0,-15 4-88,1 0 1,-1 0-1,-1-1 0,1-1 0,-1 0 0,-1 0 1,12-16-1,-15 18 878,-1-1 1,0 0 0,-1 0-1,6-15 1,-7 16 1080,-1-1 1,0 1 0,-1-1 0,1 0-1,-1 0 1,-1-9 1163,0 35-2199,0 0-170,-2 0 0,0 1 0,-2-1-1,-5 18 1,7-25-56,0 1 31,1-1 1,0 1 0,1 0 0,1 13 0,-1 1-860,-17-23-12411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6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38 20057,'0'0'4658,"-30"-38"-4610,30 48-1568,0 20-113,17 9 96,-4 7-5346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8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1 740 17272,'0'0'5296,"4"-4"-4680,9-8-535,0-2 1,-1 0-1,-1 0 1,0-1-1,13-25 1,2-1-37,0 3-137,-2-2 0,-2-1 0,26-68 0,-37 79 57,-2 0-1,-1-1 1,-2 0-1,-1 0 0,-1-1 1,-1-35-1,-3 49 37,0-44 121,-3 37 238,-28 103-532,20-54 176,1 1-1,1 0 0,1 1 1,1 0-1,-4 39 0,7-12 2,3 0 1,6 69-1,-3-113-39,0 0 1,1 0-1,-1 0 0,2 0 1,-1 0-1,1-1 0,1 0 1,-1 0-1,1 0 1,1 0-1,-1-1 0,1 0 1,1 0-1,-1 0 0,1-1 1,0 0-1,1-1 0,-1 1 1,1-1-1,0-1 0,1 1 1,-1-1-1,15 4 0,-9-3-77,1-1 0,0 0 0,-1-1 0,1 0 0,0-1-1,1-1 1,-1-1 0,0 0 0,0-1 0,0 0 0,0-1 0,0-1-1,26-8 1,-30 6 52,0 1-1,0-1 0,0-1 0,0 0 1,-1-1-1,0 0 0,-1 0 0,1-1 1,9-11-1,-14 13 78,0 0 0,-1-1 0,1 0 0,-1 0 0,-1 0 0,1 0 0,-1-1 0,-1 1 0,1-1-1,-1 1 1,-1-1 0,1 0 0,-1 0 0,0-15 0,-1 21 15,0 1 0,0-1 0,0 1 1,0 0-1,0-1 0,0 1 0,0-1 0,0 1 0,0-1 0,-1 1 0,1 0 0,-1-1 1,1 1-1,-1 0 0,1-1 0,-1 1 0,0 0 0,0 0 0,1 0 0,-1 0 0,0 0 1,0-1-1,0 1 0,0 1 0,-1-1 0,1 0 0,-2-1 0,0 1-6,-1 1-1,1 0 0,0-1 1,-1 2-1,1-1 0,0 0 1,0 0-1,-1 1 1,1 0-1,0 0 0,0 0 1,-4 1-1,-18 9-25,2 0-1,-1 1 0,1 1 1,1 2-1,0 0 1,1 1-1,1 1 1,1 1-1,0 1 1,1 0-1,-19 28 0,35-44-30,0-1 0,1 0 0,-1 1-1,1-1 1,0 1 0,0-1-1,0 1 1,0-1 0,0 1-1,0 0 1,1-1 0,0 1 0,-1 4-1,7-6-532,2-1 472,1-1 0,0-1 0,-1 1 0,0-1 0,1-1 0,-1 1 0,0-1-1,0-1 1,0 0 0,-1 0 0,1 0 0,-1-1 0,0 0 0,10-9 0,-5 1 51,1 0 1,-1 0-1,-1-1 0,0 0 1,-1-1-1,10-21 1,-16 29 246,-1 1 0,1-1 1,0 1-1,0 0 0,1 0 1,0 1-1,0-1 0,0 1 1,12-9-1,-8 39 25,-3-10-212,1 1 0,0-1 0,1 0 0,0 0 0,1-1-1,1 0 1,0-1 0,14 14 0,-21-23-31,0-1-1,0 0 1,0 0-1,0 0 1,1-1-1,-1 1 1,1-1-1,0 0 1,0 0-1,0 0 1,0 0-1,0-1 1,0 1-1,0-1 1,1 0 0,-1 0-1,0-1 1,1 0-1,-1 1 1,0-1-1,1-1 1,-1 1-1,0-1 1,1 1-1,-1-1 1,0 0-1,0-1 1,1 1-1,-1-1 1,0 0-1,-1 0 1,1 0-1,0 0 1,0-1-1,-1 0 1,4-3 0,-2 1-7,0 1 1,0-2-1,-1 1 1,0 0-1,0-1 1,0 0-1,0 0 1,-1 0 0,0 0-1,-1-1 1,1 1-1,-1-1 1,1-7-1,0-4 9,-1 1-1,-1 0 0,0-1 0,-3-18 0,2 30 45,-1 1 1,0 0-1,0-1 0,-1 1 1,0 0-1,0 0 0,0 0 1,0 0-1,-1 0 1,0 1-1,0-1 0,0 1 1,0 0-1,-1-1 0,0 1 1,1 1-1,-2-1 0,1 1 1,0-1-1,-1 1 0,1 1 1,-1-1-1,-7-2 0,169 2-80,-128 2 88,-13 0-50,-1 1 1,0 0-1,28 4 1,-40-4-1,-1 1-1,1-1 1,0 1 0,0 0-1,-1 0 1,1 0 0,-1 0-1,1 0 1,-1 1-1,1-1 1,-1 1 0,0 0-1,1-1 1,-1 1 0,0 0-1,0 0 1,-1 1 0,1-1-1,0 0 1,-1 1 0,1-1-1,-1 1 1,0-1 0,0 1-1,0-1 1,1 4 0,0 3 4,-1-1 1,0 1 0,0 0-1,-1 0 1,0 0 0,0-1 0,-1 1-1,0 0 1,-1 0 0,-2 8-1,-2-1 6,-1 1 0,0-2 0,-1 1 0,-10 14 0,16-27 3,-1 1-1,1 0 1,0 0 0,0 0 0,1 0-1,-1 0 1,1 1 0,0-1 0,0 0-1,0 1 1,1-1 0,-1 8 0,1-11-8,0-1 1,0 0 0,0 0 0,0 1-1,0-1 1,1 0 0,-1 0-1,0 1 1,0-1 0,0 0 0,0 0-1,0 1 1,0-1 0,1 0 0,-1 0-1,0 1 1,0-1 0,0 0-1,1 0 1,-1 0 0,0 0 0,0 1-1,0-1 1,1 0 0,-1 0 0,0 0-1,0 0 1,1 0 0,-1 0-1,0 0 1,0 0 0,1 0 0,-1 0-1,0 0 1,1 0 0,-1 0 0,0 0-1,0 0 1,1 0 0,-1 0-1,0 0 1,0 0 0,1 0 0,25 2-165,-1-1 0,1-1 0,-1-2 0,1 0 1,-1-1-1,0-2 0,0-1 0,0-1 1,0-1-1,-1 0 0,-1-2 0,0-1 0,25-16 1,-43 23 130,1 0 1,-1-1 0,-1 1 0,1-1 0,-1 0 0,1 0 0,-1-1 0,-1 1 0,1-1 0,-1 1 0,0-1 0,0-1-1,-1 1 1,0 0 0,0 0 0,2-13 0,-1-27 3391,-3 243-3371,0-110-2864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0.1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18552,'0'0'3602,"0"77"-3442,0-52-16,0 1-144,0-4 32,0-3-16,0-5 16,0-2-32,0-6-64,0-2-496,8-2-705,-3-2-928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8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43 21578,'0'0'2913,"-35"-43"-2929,39 49-1200,27 14-385,-5 3-720,-4 1-7107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8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20906,'0'0'2518,"-1"8"-2294,-6 49-257,3 1 0,5 91 0,1-47 49,-2-21-57,0 22-50,0-34-3960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3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44 18937,'0'0'3985,"-5"-3"-3694,-6-8-198,15 7-30,30 3-30,-7 2-88,321-26-1084,-325 24 1264,-22 1 107,-1 10 13,1-5-237,10 36 259,-11-40-266,0 1-1,1-1 0,-1 0 1,1 1-1,0-1 1,-1 0-1,1 0 0,0 0 1,0 0-1,0 0 1,0 0-1,0 0 0,0 0 1,0 0-1,0 0 1,0 0-1,1-1 0,-1 1 1,0 0-1,0-1 1,1 1-1,-1-1 0,0 0 1,1 1-1,-1-1 1,2 0-1,9 0-56,1-1 1,-1-1-1,0 0 0,0-1 1,0 0-1,0-1 1,-1 0-1,1-1 0,14-8 1,5-2-40,-31 15 93,1 0 0,-1 0 0,0 0-1,1 0 1,-1 0 0,0 0 0,1 0 0,-1 0 0,0 0 0,0 0 0,1 0-1,-1 0 1,0 0 0,1 0 0,-1 0 0,0 1 0,1-1 0,-1 0-1,0 0 1,0 0 0,1 0 0,-1 1 0,0-1 0,0 0 0,0 0 0,1 1-1,-1-1 1,0 0 0,0 0 0,0 1 0,0-1 0,1 0 0,-1 1 0,0-1-1,0 0 1,0 0 0,0 1 0,0-1 0,0 0 0,0 1 0,0-1 0,0 0-1,0 1 1,0-1 0,0 0 0,0 1 0,1 20-57,-1-17 45,0 16 44,0 0 0,-2 0 0,-6 37 0,5-49-1,1 0 0,-1 0-1,-1 0 1,0 0 0,0-1-1,0 0 1,-1 0 0,0 0-1,0 0 1,-1-1 0,1 1-1,-9 5 1,-9 9 23,-2-2-1,-1 0 1,0-1 0,-1-2-1,-1-1 1,-1-1 0,0-1-1,0-1 1,-2-2 0,-31 6-1,28-13-884,0-1 0,-59-5 0,44-4-3818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0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176 466 14759,'0'0'4282,"-28"3"-4138,-119 8 752,242-3-240,1106-71 1274,-445 8-1768,349 7-58,1690-101-80,-1791 78 60,-490 37-357,161-1-501,-262 17 755,-288 10 49,-99 4-30,-25 4-11,-13-2-104,-114 2-4775,58 0-1230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5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211 18 15303,'0'0'4674,"0"-4"-4063,0-5-551,0 5-49,0 6-60,-1 10-16,1 0 0,-2-1 0,0 1 0,0-1 0,-4 12 0,-9-2 82,0 0-1,-2-1 1,0-1-1,-1-1 1,-1 0 0,0-1-1,-2-1 1,-26 16-1,46-32-333,-2 2 824,-3-13-8356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6.23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 34 7283,'0'0'8975,"1"0"-8789,-1-1-1,0 0 1,0 1-1,1-1 1,-1 0-1,0 1 1,0-1-1,0 0 1,1 0-1,-1 1 1,0-1-1,0 0 1,0 0-1,0 1 1,0-1-1,-1 0 1,1 1-1,0-1 1,0 0-1,0 1 1,-1-1-1,1 0 1,0 1-1,-1-1 1,1 0-1,0 1 1,-1-2-1,-53-11 1264,53 26-1493,1 0 0,1 0 0,3 17 0,0-22 39,1 1 1,-1-1-1,1 0 0,1-1 1,0 1-1,0-1 0,0 0 0,1-1 1,0 0-1,0 0 0,1 0 1,-1-1-1,1 0 0,16 7 0,6 2-213,1-1 0,58 15-1,-88-27 58,18 5-86,-19-6 114,1 0 1,-1 0-1,0 0 0,1 1 0,-1-1 1,0 0-1,1 0 0,-1 0 0,1 0 1,-1 1-1,0-1 0,0 0 0,1 0 1,-1 0-1,0 1 0,1-1 0,-1 0 1,0 1-1,0-1 0,1 0 0,-1 1 1,0-1-1,0 0 0,0 1 0,0-1 0,1 0 1,-1 1-1,0-1 0,0 1 0,0-1 1,0 0-1,0 1 0,0-1 0,0 0 1,0 1-1,0-1 0,0 1 0,0-1 1,0 0-1,0 1 0,-1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48.97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46 2577,'0'0'13281,"0"-34"-6487,0 22-7225,0 1034 735,1-1009-305,1 0 0,0-1 0,1 0 1,0 1-1,7 14 0,6 27 1,16 87-14,-29-122 1,-1-1-1,-1 1 0,-1-1 1,-2 24-1,-1 11 2,3 503 60,-8-402-45,9-106-15,0-31 9,0 1 0,-1-1 0,-1 1 0,-1 0 1,-7 33-1,4-34 4,2 1 0,-4 33 0,-1 7 6,0 0-1,2 0-1,4 102 1,3-96 3,-14 123 0,9-148-11,1 1-1,6 65 1,-1-20 36,-3-13-46,3 84 0,1-144 13,0 0 0,0-1 1,2 1-1,-1-1 0,1 0 0,1-1 1,9 15-1,12 25-1,-9-3 4,-2 1-1,-2 1 0,-2 0 1,-2 0-1,-3 1 0,-2 0 1,-1 76-1,9 162 80,-4-117-65,-9 437 262,-9-322-61,11-274-216,0-1 0,0 1 0,1-1 0,1 0 1,-1 1-1,9 14 0,9 30-1,-12-16 34,-2-1 0,-2 2 0,1 45 0,-2-14-14,0-38-4,14 53 0,3 23 47,-11-7 117,9 74 242,-15-142-343,-2 1 0,-4 54 0,0-17-71,2-66-10,0 47 11,-1-1-1,-16 95 1,12-116 17,-2 52-1,-3 16 9,7-71-43,0 52 0,3-60 5,0 0-1,-1-1 1,-2 1 0,0 0 0,-10 36 0,-14 55 66,25-104-167,1-7-531,-3-14-523,-15-16-1175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0.7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7 123 9716,'0'0'3842,"-7"6"-2131,7-6-1666,0 0-1,1 0 1,-1 0-1,0 0 1,0 0-1,0 0 1,0 0 0,0 0-1,1 0 1,-1 0-1,0 0 1,0 0-1,0 0 1,0 0-1,0 0 1,1 0-1,-1 0 1,0 0-1,0 0 1,0 0-1,0 0 1,0 0-1,1 1 1,-1-1-1,0 0 1,0 0-1,0 0 1,0 0-1,0 0 1,0 0-1,0 0 1,0 1-1,0-1 1,1 0-1,-1 0 1,0 0-1,0 0 1,0 0-1,0 0 1,0 1-1,0-1 1,0 0-1,0 0 1,0 0-1,0 0 1,0 1-1,0-1 1,0 0-1,0 0 1,0 0-1,0 0 1,0 0-1,0 0 1,0 1-1,0-1 1,-1 0-1,1 0 1,0 0-1,0 0 1,0 0-1,0 0 1,0 1-1,0-1 1,0 0-1,0 0 1,-1 0-1,1165-26 1844,7-1-220,1649 27-1633,-2144-18 295,4 0-52,225 20-445,951-4-642,-1207-5 578,521-3 22,-1094 10 205,14 1 79,142-16 0,-276 10-1744,15 2-1533,-11-3-4463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1.1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360 7 14839,'0'0'6814,"-6"-1"-6638,-14-4-166,20 5-10,-1 0 1,1 1-1,-1-1 0,1 0 0,0 1 0,-1-1 0,1 0 1,0 1-1,0-1 0,-1 1 0,1-1 0,0 1 0,0-1 0,-1 0 1,1 1-1,0-1 0,0 1 0,0-1 0,0 1 0,0-1 0,0 1 1,0-1-1,0 1 0,0-1 0,0 1 0,0-1 0,0 1 0,0-1 1,0 1-1,0-1 0,1 1 0,-1-1 0,0 1 0,0-1 1,1 1-1,1 3 24,0-1 1,1 0 0,-1 0-1,1 0 1,0 0 0,0-1-1,0 1 1,0-1 0,0 1-1,0-1 1,1 0 0,-1 0-1,1-1 1,5 3 0,61 19 36,-55-19-52,109 22 112,-36-10-616,-88-15 489,0-1-1,0 1 0,0-1 1,0 1-1,0 0 1,0-1-1,0 1 0,0-1 1,-1 1-1,1-1 0,0 1 1,0-1-1,-1 1 0,1-1 1,0 1-1,-1-1 1,1 1-1,0-1 0,-1 1 1,1-1-1,-1 0 0,1 1 1,-1-1-1,1 0 1,-1 1-1,1-1 0,-1 0 1,1 0-1,-1 1 0,1-1 1,-1 0-1,1 0 0,-1 0 1,1 0-1,-1 0 1,-1 0-1,-64 29 22,0 2 0,2 3 0,2 3 0,-63 48 0,62-37 10,27-19-204,-63 38-1,59-50-1341,-3-6-2182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0:58.5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2107 12118,'0'0'3321,"-3"-1"-3233,-9-6-77,10 7 58,1-1 0,-1 1 0,1-1 1,0 0-1,-1 1 0,1-1 0,0 0 0,-1 0 0,1 0 1,0 0-1,0 0 0,0 0 0,0 0 0,0-1 1,0 1-1,0 0 0,0-1 0,0 1 0,1 0 1,-1-1-1,1 1 0,-1-1 0,1 1 0,-1-1 1,1 1-1,0-1 0,0 1 0,0-1 0,0 0 0,0 1 1,0-1-1,0 1 0,0-1 0,1-1 0,-1-9-369,0 11 537,75-1 417,-1-4 1,0-3-1,74-20 0,215-70-962,-275 73 494,473-125-54,-133 38-192,616-201 583,-111 61-291,-338 106-280,63-15 114,-261 62-71,-102 24 96,489-87-30,-166 16-362,-478 102 367,-78 23-9,0 3 0,77-13 0,-137 32-70,-4 1-122,-1 0 145,0 0 0,1-1-1,-1 1 1,0-1 0,0 0-1,1 1 1,-1-1 0,0 0-1,0-1 1,1 1 0,-1 0-1,0-1 1,0 0 0,1 1-1,-1-1 1,1 0-1,-1 0 1,1-1 0,-1 1-1,1 0 1,0-1 0,-1 1-1,1-1 1,0 0 0,0 0-1,0 0 1,0 0 0,1 0-1,-1 0 1,0-1 0,1 1-1,0-1 1,-1 1 0,1-1-1,0 1 1,0-1 0,1 1-1,-1-1 1,0 0 0,1-4-1,1 5-4,0 1-1,0-1 1,0 1 0,0 0-1,1 0 1,-1-1-1,0 1 1,1 0-1,-1 0 1,1 1 0,-1-1-1,1 0 1,0 0-1,-1 1 1,1-1 0,0 1-1,-1-1 1,1 1-1,0 0 1,0 0 0,0-1-1,-1 1 1,1 1-1,3-1 1,49 1 14,-52-1-20,0 0 0,-1 0-1,1 1 1,0-1 0,-1 0 0,1 1 0,-1 0 0,1-1 0,0 1 0,-1 0 0,0 0 0,1 0 0,-1 0 0,1 0 0,-1 0 0,0 0 0,0 1 0,0-1 0,0 0 0,0 1 0,0-1-1,0 1 1,0-1 0,0 1 0,-1-1 0,1 1 0,0 2 0,1 3 3,-1 0 0,0 1 0,-1-1-1,1 15 1,-2-14 0,1-6 0,-1 0-1,0-1 1,0 1 0,0-1-1,0 1 1,0-1 0,0 1-1,0-1 1,-1 0 0,1 0-1,0 1 1,-1-1 0,1 0-1,-1 0 1,1 0 0,-1-1-1,0 1 1,1 0-1,-1 0 1,0-1 0,1 1-1,-1-1 1,0 0 0,0 0-1,0 1 1,1-1 0,-4-1-1,-56 5 79,60-4-75,0 0 0,-1 0-1,1 0 1,-1 0 0,1 0 0,-1 0 0,1-1 0,-1 1 0,1-1-1,0 1 1,-1-1 0,1 1 0,0-1 0,-1 0 0,1 0 0,0 0-1,0 1 1,0-1 0,0 0 0,0 0 0,0-1 0,0 1 0,0 0 0,0 0-1,0 0 1,1-1 0,-1 1 0,0 0 0,1-1 0,-1 1 0,1 0-1,0-1 1,-1-1 0,0-6 0,0 1 0,0-1 0,1 0 0,1-13 0,0 2 34,-1 18-40,1-1 1,-1 1-1,1-1 1,-1 1-1,1-1 1,0 1 0,0 0-1,0 0 1,0-1-1,0 1 1,0 0-1,0 0 1,1 0-1,-1 0 1,1 0 0,0 1-1,0-1 1,-1 0-1,1 1 1,3-2-1,0-1-3,0 2-1,0-1 0,0 1 1,0 0-1,0 0 0,1 0 0,-1 0 1,1 1-1,7-1 0,-8 2 2,-1-1 0,1 1 0,0 0 0,-1 1 0,1-1-1,0 1 1,-1 0 0,1 0 0,0 0 0,-1 1 0,6 2 0,-8-3 3,0 0 1,0 1 0,0-1-1,0 1 1,0-1 0,0 1 0,0 0-1,-1-1 1,1 1 0,0 0 0,-1 0-1,0 0 1,0 0 0,1 1 0,-1-1-1,0 0 1,-1 1 0,1-1-1,0 0 1,-1 1 0,1-1 0,-1 3-1,1 2 1,0 0 0,-1 0 0,0 1-1,0-1 1,0 0 0,-1 0 0,0 0 0,-3 8-1,3-13 2,0 1 0,-1-1-1,1 0 1,-1 0 0,0 0 0,0 0-1,0 0 1,0 0 0,0 0-1,0 0 1,0-1 0,-1 1 0,1-1-1,-1 1 1,1-1 0,-1 0-1,1 0 1,-1 0 0,0-1 0,1 1-1,-1-1 1,0 1 0,-3-1-1,-1 1 9,1 0 0,0 0-1,0-1 1,0 0-1,-1 0 1,1 0-1,-9-2 1,14 1-8,-1 1 0,0-1-1,1 0 1,-1 0 0,1 0 0,-1 0 0,1 0 0,-1 0-1,1 0 1,0 0 0,-1-1 0,1 1 0,0 0 0,0-1 0,0 1-1,0-1 1,0 0 0,0 1 0,1-1 0,-1 0 0,0 1-1,1-1 1,-1 0 0,1 0 0,0 1 0,0-1 0,0-3-1,0-49-34,0 53 23,0 0 0,1 0-1,-1 0 1,0 0-1,0 0 1,0 0-1,1 0 1,-1 0 0,0 0-1,1 0 1,-1 0-1,1 0 1,-1 1-1,1-1 1,-1 0 0,1 0-1,0 0 1,0 1-1,-1-1 1,1 0-1,0 1 1,0-1 0,0 0-1,-1 1 1,1-1-1,0 1 1,0 0-1,0-1 1,0 1 0,0 0-1,0-1 1,0 1-1,0 0 1,0 0-1,0 0 1,0 0 0,0 0-1,0 0 1,0 0-1,0 0 1,0 0-1,0 1 1,0-1 0,0 0-1,0 1 1,0-1-1,2 2 1,-2 0-265,-1 1 0,1-1-1,-1 1 1,0-1 0,0 1 0,0-1 0,0 1 0,0-1-1,0 1 1,-1-1 0,1 1 0,-1-1 0,-1 5-1,-17-4-4347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0.4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290 1 16231,'0'0'4707,"105"83"-4387,-78-30 16,-10 10-64,-8 2 48,-9 0-176,0-4-96,0-6-48,-53-3-96,-30-7-192,-5-9-720,-17-9-401,-13-11-2417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2.3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4839 10757,'0'0'4791,"-15"16"282,14-18-5073,1 1 0,-1-1 0,1 0 0,0 0 0,0 0 0,0 0 0,0 0 0,0 0 0,0 0 0,0 1 0,1-1 0,-1 0-1,0 0 1,1 0 0,0 0 0,-1 1 0,1-1 0,0 0 0,0 1 0,2-3 0,9-8 38,-1-1 0,0 0 0,0-1 1,-1 0-1,-1 0 0,8-18 0,-15 27-39,3-7 6,0 1-1,0 0 1,1 0-1,0 1 0,1-1 1,0 1-1,12-11 1,77-91 45,-87 102-56,-1-1-1,0-1 0,11-22 1,-13 21 1,1 1 0,1 0 0,-1 0 0,12-11 1,16-12 0,29-33-14,-59 62 17,0-1 0,-1 0 0,1 0 0,-2 0-1,1-1 1,-1 1 0,0-1 0,4-16 0,-2 2 3,1 0 1,1 0 0,1 1 0,1 0 0,1 0 0,0 1 0,2 0 0,0 1 0,1 0-1,1 1 1,19-18 0,5-9 15,-2-2 1,-2-1-1,-3-1 0,43-90 0,-65 124 4,1 0 1,0 0-1,20-21 0,-16 20-6,-1 0-1,13-22 1,124-192 45,52-94 187,-187 298-252,-1 0 0,17-45 0,-21 46 0,2-1 1,0 1-1,21-30 1,1 6 14,-2-2 1,46-98-1,-27 49-12,5 1 0,70-94-1,-96 149 1,98-153-28,-7-14-151,-97 167 184,-11 23-35,2 0 0,0 2 0,28-30 0,25-32-184,-61 72 215,-2 0 0,1 0 0,-2 0 0,1-1 0,-1 1 0,0-1 0,3-18 0,2-4 12,1 0 1,1 1-1,2 1 1,0 0-1,20-30 1,-1-1 8,-1-15-69,-24 55 34,2 1 0,21-40-1,1-1 48,-27 51-41,0 0 0,1 0 0,0 1 0,1-1 0,0 1 0,0 0 0,1 1-1,0 0 1,13-12 0,3 3 10,-2-1 0,0-1-1,-1 0 1,-2-2 0,0 0-1,0-1 1,18-33 0,-4 11-7,-26 37 34,-1 0-1,1 0 0,-1-1 1,-1 0-1,1 1 0,-1-2 1,0 1-1,3-13 0,-4 15-13,0 0-1,0 0 0,0 0 0,1 0 0,0 0 1,0 1-1,0 0 0,1 0 0,-1 0 1,2 0-1,9-7 0,-10 8 6,-1-2 0,0 1-1,1 0 1,-2-1 0,1 0-1,-1 1 1,4-10 0,14-21-7,-11 24-20,-7 10 16,-2 0-1,1 0 1,0 0 0,0-1-1,-1 1 1,1 0 0,-1-1-1,0 1 1,1-1 0,-1 0-1,0 1 1,-1-1-1,1 0 1,0 1 0,-1-1-1,0 0 1,1 0 0,-1-3-1,0 5-21,8 49-385,-8-47 398,-1 1 0,0-1 0,0 1 0,0-1 0,0 1 0,0-1 0,0 0 0,-1 1 0,1-1-1,0 0 1,-1 0 0,1 0 0,-1 0 0,1 0 0,-1 0 0,1 0 0,-1-1 0,1 1 0,-1-1 0,0 1-1,1-1 1,-1 1 0,0-1 0,0 0 0,-3 0 0,-54 6 20,54-5-22,-12 0 10,10 0-3,-1 0 0,0 0 1,1-1-1,-1 0 1,0 0-1,1-1 1,-1 0-1,1 0 0,-10-3 1,16 3-10,0 0 0,0 1 0,0-1 0,0 0 1,0 0-1,0 0 0,0 0 0,1 0 0,-1 0 0,0 0 1,1 0-1,-1 0 0,0 0 0,1 0 0,0-1 0,-1 1 1,1 0-1,0 0 0,-1 0 0,1-1 0,0 1 0,0 0 1,0 0-1,0-1 0,0 1 0,0 0 0,0 0 0,1-1 1,-1 1-1,0 0 0,1 0 0,-1 0 0,1-1 0,-1 1 1,2-1-1,-1-1-15,1 0 0,0 0 0,0 0 1,0 1-1,0-1 0,1 0 1,-1 1-1,1 0 0,-1-1 0,6-2 1,5-2-13,0 1 0,0 1 1,1 0-1,-1 1 1,1 0-1,0 1 1,0 1-1,0 0 1,1 1-1,20 0 0,-32 1 27,-1 1 0,0-1 0,1 0 0,-1 1 0,1-1 0,-1 1 0,0 0 0,1 0 0,-1 0 0,0 0 0,0 0 0,0 0 0,0 1 0,0-1 0,0 1 0,0-1 0,0 1 0,-1 0 0,1 0 0,-1 0 0,1 0 0,1 3 0,0 0 12,-1 0 1,-1 0 0,1 0 0,-1 0-1,0 1 1,0-1 0,0 0 0,-1 1-1,0 6 1,0-11-8,0 0 0,0 0 0,0 0-1,0 0 1,-1 0 0,1 0 0,0 0 0,-1 0-1,1 0 1,-1 0 0,0 0 0,1 0 0,-1 0-1,0 0 1,1 0 0,-1 0 0,0-1 0,0 1 0,0 0-1,1-1 1,-1 1 0,0 0 0,-2 0 0,-32 9 94,26-9-15,1-1 0,0 1 0,-1-2 0,1 1 0,0-1 0,-15-3 0,21 3-74,1 1-1,-1-1 1,1 0-1,-1 1 1,1-1-1,-1 0 1,1 0-1,0 0 1,-1 0-1,1 0 1,0 0-1,0-1 1,-1 1 0,1 0-1,0-1 1,0 1-1,1 0 1,-1-1-1,0 1 1,0-3-1,-3-35 67,4 32-73,1 6 1,0 0-1,0 0 1,0 0 0,0 0-1,0 0 1,0 0 0,0 0-1,1 0 1,-1 1 0,0-1-1,0 1 1,1-1 0,-1 1-1,0-1 1,1 1 0,-1 0-1,0 0 1,1-1 0,-1 1 0,1 0-1,-1 0 1,0 0 0,2 1-1,-1-1-4,-1-1-1,1 1 0,-1 0 0,0 0 0,1 0 1,-1 0-1,0 0 0,1 0 0,-1 1 1,0-1-1,1 0 0,-1 1 0,0-1 1,1 1-1,-1-1 0,0 1 0,0 0 1,1-1-1,-1 1 0,0 0 0,0 0 0,0 0 1,0 0-1,0 0 0,1 2 0,-1 1-1,0 0 0,-1 1-1,0-1 1,0 0-1,0 1 1,0-1-1,0 1 1,-2 5 0,1-9 7,1 1 1,-1-1 0,0 1 0,0 0-1,0-1 1,0 0 0,0 1-1,0-1 1,0 0 0,0 1 0,-1-1-1,1 0 1,0 0 0,-1 0 0,1 0-1,-1 0 1,1 0 0,-1 0 0,1-1-1,-1 1 1,-2 0 0,-5 2 127,-1 0 1,1-1-1,-1-1 1,1 1-1,-15-1 1,23-6-262,-1 1 1,1-1 0,1 0-1,-1 0 1,1 0 0,0 0-1,0 0 1,0 0 0,1-5-1,3-5-2980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3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92 30 14535,'0'0'6432,"-11"-4"-6200,-1-2-122,6 3-35,0 0 1,-1 0-1,1 1 0,-1 0 0,1 0 0,-1 0 1,0 1-1,-8-1 0,13 2 189,3 2-265,0-1-1,1 0 1,-1 0-1,0 0 0,1 0 1,-1 0-1,1 0 1,-1 0-1,1 0 1,-1 0-1,1-1 1,-1 1-1,1-1 1,0 1-1,-1-1 0,3 1 1,1 0 8,53 17 13,1-2 0,0-2-1,1-4 1,0-2-1,97 1 1,-157-9-18,0 0 1,0 1 0,0-1-1,1 0 1,-1 0-1,0 1 1,0-1-1,0 0 1,0 0-1,0 1 1,0-1-1,0 0 1,1 1 0,-1-1-1,0 0 1,0 0-1,0 1 1,0-1-1,0 0 1,0 1-1,0-1 1,-1 0-1,1 0 1,0 1 0,0-1-1,0 0 1,0 0-1,0 1 1,0-1-1,0 0 1,-1 0-1,1 1 1,0-1-1,0 0 1,0 0 0,0 1-1,-1-1 1,1 0-1,0 0 1,0 0-1,-1 0 1,1 1-1,-1-1 1,-46 32 241,37-26-210,1-1 0,-1 2 0,1-1 1,1 2-1,-1-1 0,1 1 0,-12 15 1,11-9-17,2-1 1,0 1-1,0 0 1,2 0-1,0 1 1,-6 27 0,2 1 14,-1 48 1,10-70-825,13-36-5589,8-11-8056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4.3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5 156 12470,'0'0'9433,"0"0"-9403,0 0-1,0 0 0,0 0 1,0 0-1,0 0 0,0-1 1,0 1-1,0 0 0,0 0 1,1 0-1,-1 0 1,0-1-1,0 1 0,0 0 1,0 0-1,0 0 0,0 0 1,0-1-1,0 1 0,0 0 1,0 0-1,0 0 0,0 0 1,0-1-1,-1 1 0,1 0 1,0 0-1,0 0 0,0 0 1,0-1-1,0 1 0,0 0 1,0 0-1,0 0 1,0 0-1,-1 0 0,1 0 1,0-1-1,0 1 0,0 0 1,0 0-1,0 0 0,-1 0 1,1 0-1,0 0 0,0 0 1,0 0-1,0 0 0,-1 0 1,1 0-1,0 0 0,0 0 1,0 0-1,0 0 0,-1 0 1,1 0-1,0 0 0,0 0 1,0 0-1,-1 0 1,19-5-22,0 0 0,1 2 1,-1 0-1,1 1 0,0 1 1,-1 1-1,24 2 0,-38-2-13,-1 0 1,0 1 1,0 0-1,0-1 1,0 1-1,0 0 1,0 1 0,0-1-1,-1 0 1,1 1-1,0 0 1,-1-1-1,1 1 1,-1 0-1,0 0 1,1 0-1,-1 1 1,0-1-1,0 0 1,-1 1-1,1 0 1,0-1-1,-1 1 1,0 0-1,1 0 1,-1 0-1,0 0 1,-1 0-1,2 5 1,-1-2-2,0-1 0,0 1 1,0-1-1,-1 1 0,0-1 0,0 1 1,-1-1-1,1 1 0,-1-1 1,0 0-1,0 1 0,-1-1 0,0 0 1,0 0-1,0 0 0,-5 8 0,-4-2 5,0-1-1,0 0 0,-1-1 0,-1 0 0,0 0 0,0-2 0,0 0 0,-19 8 0,30-15-71,2-8-186,1 5 192,-1 0 1,1-1-1,0 1 1,0 0-1,0 0 1,0-1-1,1 1 1,0 0-1,-1 0 1,1 0-1,0 1 1,0-1-1,0 0 1,3-2-1,44-40-505,-24 23 278,15-14-331,121-125-1908,-158 158 2757,0 0 0,0-1 0,0 1 0,-1-1 0,0 1 0,1-1-1,-1 0 1,-1 0 0,1 0 0,0 0 0,-1 0 0,0 0 0,1-8 717,-10 24-598,-2 0-314,4-6-18,1 0 0,0 0 0,0 0 0,0 0 0,1 1 1,0 0-1,0 0 0,1 0 0,0 0 0,0 1 0,1-1 1,0 1-1,0-1 0,0 1 0,0 10 0,2 9 8,3 37 68,-2-60-85,0 0-1,0-1 0,0 1 0,1-1 1,-1 0-1,1 0 0,0 1 0,0-1 1,0 0-1,0 0 0,0-1 0,1 1 1,-1 0-1,1-1 0,3 3 0,5 2 1,0-1-1,0 0 0,0-1 1,0 0-1,1 0 1,0-2-1,0 1 0,0-2 1,13 2-1,-16-2-173,1-1 1,-1-1-1,0 1 1,1-2-1,-1 1 1,0-1-1,1 0 1,-1-1-1,0 0 1,0-1-1,0 0 1,10-5-1,3-13-3430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4.8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6 191 10389,'0'0'10308,"-1"0"-10291,1 0-1,0 0 1,-1 0-1,1 0 1,0-1-1,0 1 1,-1 0-1,1 0 0,0 0 1,0 0-1,-1-1 1,1 1-1,0 0 1,0 0-1,0-1 1,0 1-1,-1 0 0,1-1 1,0 1-1,0 0 1,0 0-1,0-1 1,0 1-1,0 0 1,0-1-1,0 1 0,0 0 1,0-1-1,0 1 1,0 0-1,0 0 1,0-1-1,0 1 1,0 0-1,0-1 0,0 1 1,0 0-1,0-1 1,1 1-1,-1 0 1,0 0-1,0-1 1,0 1-1,0 0 0,1 0 1,-1-1-1,0 1 1,0 0-1,1 0 1,-1 0-1,0 0 1,0-1-1,1 1 0,-1 0 1,0 0-1,0 0 1,1 0-1,-1 0 1,0 0-1,1-1 1,184-35 274,-67 15-257,-9 2-12,88-21-631,-196 40 597,0 0 0,0 0 0,-1 0 0,1-1 0,0 1 0,0 0 0,-1 0-1,1-1 1,0 1 0,-1-1 0,1 1 0,0 0 0,-1-1 0,1 1 0,0-1 0,-1 0 0,1 1 0,-1-1 0,1 1-1,-1-1 1,0 0 0,1 1 0,-1-1 0,1 0 0,-1 1 0,0-1 0,0 0 0,0 0 0,1 0 0,-1 1 0,0-1-1,0 0 1,0 0 0,0 1 0,0-1 0,0 0 0,0 0 0,0 0 0,-1 1 0,1-1 0,0 0 0,0 0 0,-1 1-1,1-1 1,0 0 0,-1 1 0,1-1 0,-1 0 0,1 1 0,-1-1 0,1 1 0,-1-1 0,1 1 0,-1-1 0,0 1-1,1-1 1,-1 1 0,0-1 0,1 1 0,-1 0 0,0-1 0,1 1 0,-1 0 0,0 0 0,0 0 0,1-1 0,-2 1-1,-93-25 451,98 26-428,0 1 0,0-1 0,0 1 0,-1-1 0,1 1 0,0 0 0,-1 0 0,1 0 1,-1 0-1,1 1 0,-1-1 0,0 1 0,0-1 0,0 1 0,-1 0 0,1-1 0,0 1 0,-1 0 0,0 0 0,0 0 0,0 1 0,0-1 0,0 0 0,-1 0 0,1 0 1,-1 1-1,0-1 0,0 0 0,0 0 0,0 1 0,-1-1 0,1 0 0,-1 0 0,0 0 0,0 1 0,0-1 0,0 0 0,-1 0 0,1-1 0,-1 1 0,0 0 1,0 0-1,0-1 0,0 1 0,0-1 0,0 0 0,-6 4 0,-14 8-2273,1-3-4334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6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83 14022,'0'0'6241,"-3"-8"-5670,2 0-418,0 5-92,1 1 0,-1-1 0,1 0 1,-1 1-1,0-1 0,0 0 1,0 1-1,0 0 0,0-1 1,-1 1-1,1 0 0,-1-1 0,0 1 1,-2-2-1,3 59 235,5-44-342,1 0-1,1-1 1,0 0 0,0 0-1,1-1 1,0 0-1,0 0 1,1 0 0,1-1-1,-1 0 1,1-1 0,11 8-1,-17-14-26,0 1 0,0-1 0,0 1-1,0-1 1,0 0 0,0 0 0,0-1-1,0 1 1,1-1 0,-1 1 0,0-1-1,0 0 1,0 0 0,1 0 0,-1-1 0,0 1-1,0-1 1,0 0 0,1 0 0,-1 0-1,4-2 1,2-1 22,0-1 0,0 0 0,-1 0-1,0 0 1,12-12 0,-15 13 31,-1-1-1,1 0 1,-1 0-1,0 0 1,-1-1-1,1 1 1,-1-1-1,0 0 1,-1 0-1,1 0 1,-1 0 0,1-7-1,0-4 356,0 0-1,-1 0 1,-1-24 0,13 65 113,-7-10-466,3 8 26,0 0 0,-1 1-1,-1 1 1,-1-1 0,-1 1 0,5 44 0,-11-61-9,-1 55 20,0-58-15,0-1 1,0 1-1,0-1 0,0 1 0,-1-1 0,1 0 1,-1 0-1,0 0 0,0 0 0,0 0 0,0 0 1,-1 0-1,1-1 0,-1 1 0,-3 2 0,-3 1 6,0 0-1,-1 0 1,0-1-1,0 0 1,0-1-1,-1 0 1,1-1-1,-1 0 1,-17 2-1,-2-1 144,1-2-1,-44-3 1,70 1-147,1 0 0,-1-1 0,1 1 1,0 0-1,-1-1 0,1 0 0,0 0 1,0 0-1,-1 0 0,1 0 0,0 0 0,-3-3 1,-11-5-2585,7 5-1051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7.1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1 158 13158,'0'0'3234,"24"0"-873,405-63-1884,-426 63-608,0-1 0,1 0 0,-1 1 0,0-2-1,0 1 1,0 0 0,0-1 0,0 1 0,0-1 0,0 0 0,-1 0 0,1 0-1,-1 0 1,1 0 0,2-4 0,-5 5 150,1 0-1,-1 0 1,1 0-1,-1 0 1,0-1-1,0 1 1,1 0-1,-1 0 1,0 0-1,0-1 1,0 1-1,0 0 1,0 0-1,-1-1 1,1 1-1,0 0 1,-1 0-1,1 0 1,0 0-1,-1-1 1,1 1-1,-1 0 1,0 0-1,1 0 1,-1 0-1,0 0 1,0 0-1,0 1 1,1-1-1,-1 0 1,0 0-1,0 0 1,0 1-1,0-1 1,0 1-1,-1-1 1,1 1-1,0-1 1,0 1-1,-2-1 1,-48-22 1325,83 19-484,-30 4-856,-1 0-1,1 0 1,-1 1 0,1-1 0,-1 0 0,1 1 0,-1-1 0,0 1 0,1 0 0,-1-1 0,1 1 0,-1 0 0,0 0 0,0 0 0,0 0 0,0 0 0,1 0 0,-1 0 0,0 1 0,-1-1 0,1 0 0,0 0 0,0 1 0,-1-1 0,1 1 0,0-1 0,-1 0 0,1 1 0,-1-1 0,0 1 0,0-1 0,1 2 0,0 8-269,0 0 0,-1-1 0,-2 21-1,0-6-3014,2-14-1528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08.1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0 122 11045,'0'0'10165,"4"0"-10003,60-14-74,-1-2-1,-1-3 1,82-38-1,-132 48-142,-22 5 37,-44 1 1716,54 18-1669,0 15 23,-1-11-12,1-1 0,0 1 1,2 0-1,0 0 0,1-1 0,8 28 1,-10-44-80,12 33 126,16 62-1,-23-40-3382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19.2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18 10021,'0'0'3505,"7"-18"8333,2 22-11871,-1 0 0,1 1 0,-1 0 1,0 0-1,10 10 0,0-1 50,1-1-1,22 11 1,-27-17-16,0 1 0,-1 0 0,0 1 0,0 0 0,-1 1 0,0 0 0,-1 1 0,0 0 0,-1 1 0,0 1 0,-1-1 0,14 26 0,-11-1-49,-11-33 51,0 1 0,0 0 0,0-1 0,1 1 1,0-1-1,0 1 0,0-1 0,1 0 0,-1 0 1,5 5-1,-4-5-1,0 1 0,-1-1 0,1 0 1,-1 1-1,0 0 0,0-1 0,0 1 0,-1 0 0,0 0 1,2 8-1,8 28 6,33 71-29,-25-50-28,-13-38 31,-4-15 9,0 0 0,-1 0 1,-1 0-1,0 13 0,0-13 9,0 0 1,0 0-1,1-1 0,2 14 0,0-7-2,-2 0-1,0-1 0,0 1 1,-1 0-1,-3 17 1,1 13-2,-2-27-156,-6-16-395,-16-23-2160,-4-11-3027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1:22.2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2 14759,'0'0'7139,"4"42"-5810,-7-30-1318,1-1 1,-2 0 0,-7 18-1,7-18 2,0 0-1,0 1 0,-4 21 1,4-6 0,2 1 0,1-1 1,1 0-1,4 40 0,-2-63-12,-1-1 0,1 1 0,0 0-1,0-1 1,0 1 0,0-1-1,1 1 1,-1-1 0,1 0 0,0 0-1,0 0 1,0-1 0,0 1 0,0-1-1,1 0 1,3 3 0,67 31 29,-59-29 10,0-2-31,0 0-1,1-1 1,-1-1 0,1 0-1,0-1 1,0-1 0,0-1-1,17-1 1,-13 1 4,-17-1-18,0 0 1,0-1 0,0 1-1,-1-1 1,1 0-1,0 0 1,-1 0 0,0 0-1,1 0 1,-1 0-1,3-4 1,7-7-135,-2 6 101,-1 0 0,0 0 0,-1-1 0,12-14 0,-17 17 25,-1 1 0,1 0 0,-1-1 0,0 0 0,0 1 0,0-1 0,0 0 1,-1 0-1,0 0 0,0 0 0,-1 0 0,1 0 0,-1-6 0,1-32 114,0 23-70,-1 0 0,0-1 0,-2 1 0,-6-33 0,7 47-26,-1 1 0,0 0 0,0 0 0,0 0 0,-1 0-1,1 0 1,-1 1 0,0-1 0,-1 1 0,1 0 0,-1 0-1,0 0 1,0 0 0,0 1 0,0-1 0,-1 1 0,1 0-1,-1 1 1,0-1 0,0 1 0,-10-4 0,-17-4-3,-1 2 0,-1 0 0,1 3 0,-1 0 0,0 3 0,0 0 0,-44 5 0,76-3-6,1 0 1,0 0 0,0 0-1,-1 0 1,1 1 0,0-1-1,-1 0 1,1 1 0,0-1 0,0 1-1,0-1 1,0 1 0,-1 0-1,1-1 1,0 1 0,0 0-1,0 0 1,0 0 0,1 0-1,-1 0 1,0 0 0,0 0-1,0 0 1,1 0 0,-1 0-1,1 0 1,-1 0 0,1 1-1,-1-1 1,1 0 0,0 0-1,-1 1 1,1-1 0,0 0-1,0 1 1,0-1 0,0 0 0,0 0-1,0 1 1,0-1 0,1 0-1,0 2 1,-4 28 36,-2-11-291,2-1-1,0 0 0,1 1 0,1 35 1,1-52 196,0-2 30,0 34-104,0-34 146,0 0 1,0 0 0,0 0-1,0 0 1,0 1-1,0-1 1,0 0-1,0 0 1,1 0-1,-1 0 1,0 0-1,1 0 1,-1 0-1,1 0 1,-1 0-1,1 0 1,-1 0-1,1 0 1,-1-1-1,1 1 1,0 0 0,0 0-1,0 0 1,-1-1-1,3 2 1,26 0 306,-13-2-380,3-1 65,-1-1 0,26-6 0,-26 4 3,0 1 0,27-1 1,17-14-30,-33 13 81,24-7-104,-35 5 180,18-5-11,-31 8-405,-19 4-420,-54 8-863,-35 5-2460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5.3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0 218 12646,'4'-1'9599,"14"-8"-9343,-3-7-217,0 0 1,0 2-1,2 0 1,0 0-1,1 2 0,0 0 1,0 1-1,1 1 1,1 1-1,34-12 0,-20 10-208,1 2 0,1 1 0,0 2 0,0 1 0,55 0-1,-87 5 105,0 1 1,0-1-1,0 1 0,0 0 0,-1 0 0,1 0 0,0 0 0,0 1 0,-1-1 0,1 1 1,-1 0-1,0 0 0,1 0 0,-1 1 0,0-1 0,0 1 0,0 0 0,-1 0 0,1 0 0,-1 0 1,0 0-1,1 1 0,-1-1 0,-1 0 0,1 1 0,0 0 0,-1-1 0,0 1 0,1 4 1,0 0-18,0-1 0,-1 0 0,0 1 0,-1-1 0,1 1 0,-1-1 0,-1 1 0,0-1 0,0 1 0,0-1 0,-1 1 1,0-1-1,0 0 0,-1 0 0,-5 11 0,-2-4 26,0 1-1,-1-2 1,0 0 0,-1 0-1,-17 13 1,-76 57 10,83-67 46,5-2 101,12-9 53,0-1 1,-1 1-1,1-1 0,-1 0 0,0-1 0,0 1 0,0-1 0,0 0 0,0-1 0,-1 0 0,1 0 1,-9 2-1,14-22 1116,2 9-1254,0 0 0,1 0 0,0 0 0,1 0 0,-1 0 0,2 0 0,-1 1 0,1-1 0,0 1 0,1 0 0,0 1 0,0-1 0,1 1 0,0 0 0,0 0 0,9-7 0,16-13-23,1 1-1,47-29 0,-73 51 4,75-45-159,-56 36 174,-1-1-1,-1-1 0,0-2 0,-1 0 0,32-31 1,-48 28 1403,-40 54-1415,10-11-2,-39 48 1,55-60 1,1 0 0,0 1 0,1 0 0,0 0 0,1 1 0,0 0 0,-6 25 0,7-11 4,0 0 0,2 0-1,1 0 1,4 42 0,-3-64-23,1-1 0,0 0 0,0 1 0,1-1 0,-1 0 0,1 0 0,0 0 0,0 0 0,0 0 0,1 0 0,-1-1 0,1 1 0,0-1 0,0 0 0,0 1 0,0-2 0,1 1 0,-1 0 0,1-1 0,0 1 0,0-1 0,-1 0 0,2 0 0,-1 0 0,0-1 0,0 0 0,0 0 0,5 1 0,15 3-315,-1-2 1,1 0-1,46-2 0,-54-1 31,53-4-4034,-10-18-8486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1:24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136 313 8532,'-1'-6'14157,"0"-30"-14281,6 25 99,1 0 0,0 1 0,0 0 0,1 0 0,0 1 1,1 0-1,0 0 0,17-13 0,4-7-98,-27 26 105,5-2-9,-1-1 0,-1 0 0,1 0-1,-1-1 1,0 0 0,0 0 0,0 0 0,-1 0-1,-1-1 1,1 1 0,-1-1 0,0 0-1,-1 0 1,0 0 0,2-12 0,-7 19 19,1 0 0,0 0 0,0 0 0,-1 0 0,1 0-1,0 1 1,-1-1 0,1 1 0,-1-1 0,1 1 0,-1 0 0,1 0 0,-5 0 0,5 0 1,-28-1-6,6-1 20,0 1 0,1 1-1,-1 1 1,-32 6 0,51-5-9,1-1 1,-1 1-1,1 0 0,-1 0 1,1 1-1,0-1 0,0 1 1,0 0-1,1 0 1,-1 0-1,1 1 0,-1-1 1,1 1-1,0 0 0,0 0 1,1 0-1,-1 0 0,1 0 1,0 0-1,-3 9 0,1 1-2,1 0 0,0-1 0,1 1 0,0 0 0,1 24 0,2-33-1,0-1 0,0 0 0,0 1 0,0-1 1,1 0-1,-1 0 0,1 0 0,0 0 0,1 0 0,-1-1 0,1 1 0,-1-1 0,1 1 0,0-1 0,0 0 0,1 0 0,-1 0 0,0-1 0,1 1 0,0-1 0,5 3 0,0 0-12,1 0-1,0 0 0,0-1 0,0-1 0,0 1 0,1-2 0,-1 1 1,12 0-1,30 0-461,-1-2 1,1-2 0,0-2 0,-1-3-1,0-2 1,90-26 0,-139 33 151,7-3-158,-7-2-3663,-2 3 1731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0.8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356 16 1569,'0'0'10754,"-18"-2"-10055,-5-3-468,-14-2-101,-4 6 3247,38 2-3212,0 0 0,0 0 0,0 0 0,0 1 1,0 0-1,0 0 0,0-1 0,1 2 0,-1-1 0,0 0 1,1 0-1,0 1 0,0 0 0,-4 5 0,-4 3 231,-9 9-209,1 1 0,1 1 1,1 0-1,1 1 0,0 1 1,2 1-1,1 0 0,1 0 0,1 1 1,2 1-1,0-1 0,2 1 0,0 1 1,2-1-1,0 40 0,4-48-172,-1-1-1,2 0 0,4 32 0,-4-43-11,1 0 1,0-1-1,1 0 0,-1 1 1,1-1-1,0 0 0,1 0 1,-1-1-1,1 1 0,8 8 0,2-1-196,0 0 0,1-2-1,1 0 1,-1-1-1,2 0 1,-1-1-1,1-1 1,1-1 0,-1 0-1,1-1 1,0-1-1,1-1 1,-1 0 0,1-2-1,25 1 1,51 0-3860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6.3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5 113 13526,'0'0'7310,"-5"0"-6867,135 1 1711,329-3-3510,-453 2 1284,30-5-233,-35 5 305,0-1 0,0 0 0,0 0 1,0 1-1,0-1 0,0 0 0,-1 0 1,1 0-1,0 0 0,0 0 0,-1 0 1,1 0-1,-1 0 0,1 0 0,-1 0 0,1 0 1,-1 0-1,0 0 0,0-1 0,1 1 1,-1 0-1,0 0 0,0 0 0,0 0 0,0-1 1,0 0-1,-4-1-18,1-1 0,-1 1 0,0 0-1,0 0 1,0 0 0,0 0 0,0 1 0,-1 0 0,-8-3-1,1-2 9,-42-33 637,159 63 547,-95-19-1232,0-1-1,0 2 1,0-1 0,16 12 0,-24-14 30,1 0-1,-1 0 0,0 0 1,1 0-1,-1 0 1,0 1-1,0-1 0,-1 1 1,1 0-1,0-1 1,-1 1-1,0 0 0,1 0 1,-1 0-1,0 0 1,-1 0-1,1 0 0,-1 0 1,1 0-1,-1 5 1,0-6 14,0 0 0,0 0 1,0 0-1,-1 0 0,1 1 1,-1-1-1,0 0 0,1 0 1,-1 0-1,0-1 0,0 1 1,0 0-1,0 0 0,-1 0 1,1-1-1,0 1 0,-1-1 1,1 1-1,-1-1 0,1 1 1,-1-1-1,0 0 0,0 0 1,0 0-1,0 0 0,1 0 1,-1 0-1,0 0 0,0-1 1,-1 1-1,1-1 0,-4 1 1,-17 7-1124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6.7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62 16664,'0'0'5880,"10"-1"-5744,433-51-1572,-438 51 888,10-2-55,-10-2-3624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7.1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16600,'0'0'4812,"0"9"-4723,0 356 233,14-367-3312,7-9-1725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7.7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94 17576,'0'0'4666,"32"-16"-4391,98-50-222,-127 65-54,-1-1 0,0 1 0,0 0 0,0 0 0,1 0 0,-1 0 0,0 0 0,1 0 0,-1 0 0,1 1 0,-1 0 0,1-1 1,-1 1-1,1 0 0,-1 0 0,1 0 0,-1 0 0,1 1 0,3 0 0,-5 0-1,0 0 0,0 0 1,0 0-1,-1 0 1,1 0-1,-1 0 0,1 0 1,-1 0-1,1 0 0,-1 0 1,1 0-1,-1 0 1,0 0-1,0 0 0,1 0 1,-1 0-1,0 0 0,0 1 1,0 1-1,0 2-4,8 67 59,-6-31 35,-2-40-89,1 1-1,-1-1 1,0 0-1,0 1 0,1-1 1,-1 1-1,1-1 1,-1 0-1,1 1 1,0-1-1,0 0 1,-1 0-1,1 0 1,0 1-1,0-1 1,0 0-1,0 0 1,0 0-1,0 0 1,1-1-1,-1 1 1,0 0-1,0 0 1,1-1-1,1 1 1,0 0-9,1 0 1,0 0 0,0 0-1,0-1 1,-1 0-1,1 0 1,0 0 0,0 0-1,6-2 1,-2 1-9,0-1 1,0 0-1,1-1 1,-2 0-1,1 0 1,0 0-1,-1-1 1,9-6-1,0-6-39,-1-1 0,0 0-1,-2-1 1,0 0-1,10-20 1,-19 234 290,-4-141-98,0-35-103,-2-1-1,0 1 0,-1-1 1,-1 0-1,-1 0 1,-1 0-1,-12 29 0,13-38-6,0 0-1,0 1 0,-1-2 1,-1 1-1,1-1 0,-2 0 1,1 0-1,-1-1 1,0 0-1,-1 0 0,0-1 1,0 0-1,-1-1 0,-13 8 1,18-12 41,0 0 1,-1 0 0,1-1 0,-1 0 0,1 0-1,-1 0 1,1 0 0,-1-1 0,1 0 0,-1 0 0,-6-1-1,11 1-75,-1-1-1,0 1 1,0 0-1,0-1 1,0 0-1,1 1 1,-1-1-1,0 0 1,1 0-1,-1 0 1,1 0-1,-1 0 1,1 0-1,-1 0 1,1 0-1,-1-1 1,1 1-1,0 0 1,0-1-1,0 1 1,0-1-1,0 0 1,0 1-1,0-1 1,1 0-1,-1 0 1,0 1-1,1-1 1,0 0-1,-1 0 1,1 0-1,0-3 1,0-30-3769,0 15-3225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8.4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112 237 16343,'0'0'5587,"-12"-1"-5347,-38-5 11,49 7-226,1-1 0,-1 0 0,1 0 0,-1 0 0,0 0 0,1 0 0,-1 0 0,1 0 0,-1 0 1,1-1-1,-1 1 0,1 0 0,-1 0 0,0 0 0,1 0 0,-1-1 0,1 1 0,-1 0 0,1-1 0,0 1 0,-1 0 0,1-1 0,-1 1 0,1-1 0,-1 1 0,1 0 1,0-1-1,-1 1 0,1-1 0,0 1 0,0-1 0,-1 1 0,1-1 0,0 0 0,0 1-19,0-1 0,0 1 0,0 0 0,0-1 0,-1 1 0,1 0 0,0 0 0,0-1 0,0 1 0,0 0-1,0 0 1,-1-1 0,1 1 0,0 0 0,0 0 0,0 0 0,-1-1 0,1 1 0,0 0 0,0 0 0,0 0 0,-1 0 0,1-1 0,0 1 0,0 0 0,-1 0 0,1 0 0,0 0 0,-1 0 0,1 0 0,0 0 0,0 0-1,-1 0 1,1 0 0,0 0 0,-1 0 0,1 0 0,0 0 0,-1 0 0,0 0-7,-1 0 0,1 0 0,0 0 1,-1 0-1,1 0 0,0 0 0,0-1 0,-1 1 0,1 0 0,0-1 0,0 0 1,-1 1-1,1-1 0,0 1 0,0-1 0,0 0 0,0 0 0,-1-1 0,4-6 17,16 1-60,431-44-515,-110 18-1099,-337 33 1632,43-11-764,-44 10 793,0 1-1,-1-1 1,1 1 0,0-1 0,0 1 0,-1-1-1,1 1 1,0-1 0,-1 1 0,1-1-1,0 0 1,-1 0 0,1 1 0,-1-1 0,1 0-1,-1 0 1,1 0 0,-1 1 0,0-1-1,1 0 1,-1 0 0,0 0 0,0 0 0,0 0-1,0 0 1,0 0 0,0 0 0,0 0-1,0 1 1,0-1 0,0 0 0,0 0 0,0 0-1,-1 0 1,1 0 0,0 0 0,-1 0-1,1 1 1,-1-1 0,1 0 0,-1 0 0,1 1-1,-2-2 1,-3-3 86,-1 0 0,0 1-1,0 0 1,0 0 0,-1 0 0,1 1-1,-1 0 1,0 0 0,0 1 0,0 0-1,0 0 1,-9-1 0,-31-12 846,45 14-748,7 1-225,4 1 27,0 1 0,-1 0 0,1 1 0,-1 0 0,0 0 0,0 1 0,0 0 0,9 6 0,-13-8 2,-1 1-1,1-1 1,-1 1-1,0-1 1,0 1 0,0 0-1,0 0 1,-1 1 0,1-1-1,-1 0 1,0 1 0,0 0-1,0-1 1,-1 1-1,1 0 1,-1 0 0,0 0-1,0 0 1,0 0 0,0 7-1,-1-7-33,0 0 0,0 0 0,0 0 0,-1 1-1,1-1 1,-1 0 0,0 0 0,-3 6 0,3-8-61,0-1-1,0 1 1,-1 0 0,1-1 0,0 1 0,-1 0 0,0-1 0,1 0 0,-1 1 0,0-1 0,0 0-1,0 0 1,0 0 0,0 0 0,0 0 0,-3 0 0,-18 5-3036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29.8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101 121 21754,'0'0'2836,"-3"-1"-2796,1 1-46,-1-1 0,1 1 1,0 0-1,0 0 0,-1 0 1,1 0-1,0 1 0,0-1 0,-1 1 1,1-1-1,0 1 0,0 0 0,0 0 1,0 0-1,0 0 0,0 0 0,0 0 1,0 0-1,-2 3 0,0 0 11,0 0-1,1 0 1,-1 0 0,1 1-1,0-1 1,1 1-1,-1 0 1,-1 6 0,-1 1-68,1 1 1,0 0 0,1 0-1,1 1 1,0-1 0,0 17-1,1-29-15,1 1 0,0-1-1,0 0 1,0 1 0,0-1 0,0 0-1,1 1 1,-1-1 0,0 0-1,1 1 1,-1-1 0,1 0-1,-1 0 1,1 0 0,-1 1-1,1-1 1,0 0 0,1 2-1,-1-3 59,1 1 0,-1-1-1,0 0 1,0 0 0,1 1-1,-1-1 1,0 0 0,1 0-1,-1 0 1,0 0-1,0-1 1,1 1 0,-1 0-1,0 0 1,0-1 0,1 1-1,-1-1 1,0 1 0,0-1-1,2-1 1,3-2 21,1 0 1,-1 0 0,0-1-1,0 0 1,0-1 0,-1 1-1,0-1 1,0 0 0,0 0-1,-1-1 1,0 1 0,0-1-1,-1 0 1,0 0 0,3-9-1,-1 4 4,0 1 0,1 0 0,1 0 0,10-13 0,-14 20-1,0 1 1,1-1-1,0 1 1,-1 0-1,1 0 1,1 1-1,-1-1 1,0 1-1,1 0 1,-1 0-1,1 0 1,-1 0-1,1 1 1,0 0-1,6-1 1,2 0 0,1 0 1,-1 2 0,1-1 0,-1 2 0,1-1 0,-1 2 0,20 4-1,-25-4-8,0 1 0,0 1 0,0-1 0,-1 1 0,1 0 0,-1 1 0,0 0 1,0 0-1,0 0 0,-1 1 0,0 0 0,9 11 0,-8-7-9,-1 0 1,0 1-1,-1 0 1,0 0 0,0 0-1,-1 0 1,-1 1-1,0 0 1,0-1 0,-1 1-1,-1 0 1,0 0 0,0 0-1,-3 19 1,2-30 22,0 0 0,0 0 0,0 1 1,0-1-1,0 0 0,0 0 0,-1 0 1,1 0-1,0 0 0,-1 0 0,1 0 0,-1 0 1,1 0-1,-1 0 0,0 0 0,1 0 0,-1 0 1,0 0-1,0 0 0,0 0 0,1-1 1,-1 1-1,0 0 0,0-1 0,0 1 0,0 0 1,0-1-1,0 1 0,0-1 0,0 0 1,-1 1-1,1-1 0,0 0 0,0 0 0,0 0 1,0 0-1,0 0 0,-1 0 0,1 0 0,-1 0 1,0 0 41,0 0 0,1-1 0,-1 1 1,0 0-1,1-1 0,-1 0 0,0 1 0,1-1 1,-1 0-1,0 0 0,1 1 0,0-1 1,-1-1-1,1 1 0,-1 0 0,1 0 0,0 0 1,0-1-1,0 1 0,0-1 0,0 1 1,0-1-1,0 1 0,0-1 0,1 1 0,-2-3 1,0-5-48,0 1 1,1-1 0,0 0 0,1 0-1,-1 0 1,2 0 0,-1 0 0,1 0-1,1 0 1,0 1 0,0-1-1,0 0 1,1 1 0,0 0 0,1-1-1,0 1 1,0 1 0,1-1 0,0 1-1,0-1 1,1 2 0,9-11-1,1 1-274,1 0 0,0 1 0,1 1 0,1 1 0,0 0 0,0 2 0,2 0-1,-1 1 1,1 1 0,1 1 0,37-10 0,-5 12-4243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0.4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85 592,'0'0'19988,"44"-6"-19337,146-19-349,-55 15-89,-123 10-199,0 1 0,0 1 0,0 0 1,0 0-1,21 9 0,-28-9-15,1 1 0,-1-1 0,0 2 0,0-1 0,0 0 0,0 1 0,-1 0 0,1 0 0,-1 1 0,0-1 0,0 1 0,-1 0 0,1 0 0,-1 0 0,0 0 0,-1 1 0,1-1 0,-1 1 0,0-1 0,0 1 0,-1 0 0,1 0 0,-2 0 0,1 0 0,0 0 0,-1 0 0,0 0 0,-1 0 0,1 0 0,-1 0 0,0 0 0,-1 0 0,1 0 0,-1-1 0,-1 1 0,1 0 0,-1-1 0,0 0 0,-4 7 0,-2-2 6,0 0 0,-1 0 0,-1-1-1,0-1 1,0 1 0,0-2 0,-1 0 0,-20 9-1,-3 1 71,-71 20-1,97-34-26,1 0 82,-1-1-1,1 0 1,-1 0 0,-15 0 0,24-4-87,0 1 0,0-1 0,0 0 0,0 0 0,0 1 0,0-1 0,1 0 0,-1 0 0,1 1 0,-1-1 0,1 0 1,0 1-1,1-3 0,10-9-80,0-1 1,1 2-1,0 0 1,1 0 0,1 2-1,-1-1 1,2 2-1,16-8 1,18-14-55,26-18 146,-2-4 0,102-96 0,-168 144 888,-7 10-579,-8 15-406,-36 42 71,31-46-9,0 0 1,-11 22-1,15-23-15,2 0 0,0 1-1,1 0 1,0 0-1,2 0 1,0 0-1,0 1 1,2-1-1,0 25 1,1-39-21,1 1 1,-1-1 0,1 1-1,0-1 1,-1 0-1,1 0 1,0 1-1,1-1 1,-1 0-1,0 0 1,1 0-1,-1 0 1,1 0 0,-1-1-1,1 1 1,0 0-1,0-1 1,0 1-1,0-1 1,0 0-1,0 1 1,0-1-1,1 0 1,-1 0 0,0-1-1,1 1 1,-1 0-1,0-1 1,1 1-1,-1-1 1,5 0-1,13 3-248,1-2-1,37-1 0,-38-1 52,59-5-961,-10-17-1371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1.0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40 158 13718,'0'0'7718,"-6"0"-7480,-20-2-41,19 2 609,13-2-646,150-5 49,342-32-325,-481 37 50,-6 1-30,-1 0-1,0-1 0,-1 0 1,1 0-1,11-5 0,-20 6 65,1 1-1,-1-1 1,1 0 0,-1 0-1,1 0 1,-1 0-1,1 0 1,-1 0-1,0 0 1,0 0-1,0-1 1,1 1 0,-1 0-1,-1-1 1,1 1-1,0-1 1,0 1-1,0-1 1,-1 0-1,1 1 1,-1-1 0,1 0-1,-1 1 1,0-1-1,0 0 1,1 1-1,-1-1 1,0 0-1,-1 0 1,1 1 0,0-1-1,0 0 1,-1 1-1,1-1 1,-2-2-1,-3-1 186,-1 0 0,1 1 0,-1-1 0,0 1 0,-1 1 0,-12-6 0,16 7 337,12 6-109,-1-1-290,2 1-91,0 0 0,-1 1 0,1 1 0,13 9 0,-20-13-3,-1 0 0,1 1 0,-1-1-1,1 1 1,-1-1 0,0 1 0,0 0 0,0 0-1,-1 0 1,1 0 0,-1 0 0,1 0 0,-1 0-1,0 1 1,0-1 0,0 0 0,-1 1 0,1-1-1,-1 5 1,0-6-134,0 0 0,0 0 1,0 0-1,0 0 0,0 0 0,-1 0 0,1 0 0,-1 0 0,1 0 0,-1 0 1,0 0-1,0 0 0,0 0 0,0-1 0,0 1 0,0 0 0,0-1 0,0 1 1,-1-1-1,1 1 0,-1-1 0,-2 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1.3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22 12646,'0'0'12568,"-35"6"-10484,22-13-1996,12 2-455,13 1-947,87-4-2584,-39 5-1694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1.9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0 163 8148,'0'0'12928,"18"-17"-12453,59-55 101,-66 64-512,0-1 1,1 2-1,0-1 0,1 2 0,0 0 0,0 0 0,0 1 0,0 1 0,1 0 0,0 1 0,0 0 0,0 1 0,0 1 0,0 0 0,20 1 0,-33 1-66,1-1 0,-1 0 0,1 1 1,-1 0-1,1-1 0,-1 1 0,0-1 0,0 1 1,1 0-1,-1 0 0,0 0 0,0 0 0,0 0 0,0 0 1,0 0-1,0 0 0,0 1 0,0-1 0,0 0 1,0 0-1,-1 1 0,1-1 0,-1 0 0,1 1 0,-1-1 1,1 1-1,-1-1 0,0 1 0,0-1 0,0 3 1,3 55 36,-3-50-14,0 88 179,1-96-200,-1 0 0,1 0 0,-1 0 1,1-1-1,-1 1 0,1 0 0,-1 0 0,1-1 0,0 1 0,-1 0 0,1-1 1,0 1-1,-1-1 0,1 1 0,0-1 0,0 1 0,0-1 0,0 0 1,0 1-1,-1-1 0,1 0 0,0 0 0,0 1 0,0-1 0,0 0 0,0 0 1,0 0-1,0 0 0,0 0 0,0-1 0,0 1 0,1 0 0,33-4 56,-35 4-55,12-2 6,-2-1 0,1 0-1,0 0 1,-1-1 0,1-1-1,-1 0 1,0 0 0,-1-1-1,12-8 1,4-8 2,41-42 0,-45 42-8,-20 21-3,-1 0 0,1 1 0,0-1 0,-1 0 0,1 0 0,0 1 0,0-1 0,0 0 0,0 1 0,-1-1 0,1 1 0,0-1 1,0 1-1,0-1 0,0 1 0,0 0 0,0 0 0,1-1 0,-1 1 0,1 0 0,-2 0-2,1 1 0,0-1 0,-1 0 0,1 1 0,-1-1 0,1 1 1,-1-1-1,1 1 0,-1-1 0,1 1 0,-1 0 0,0-1 0,1 1 0,-1-1 0,0 1 0,0 0 0,1-1 0,-1 1 0,0 0 1,0-1-1,0 1 0,0 0 0,0 0 0,0 59-176,-1-38 175,1 15 125,1-12-62,-1 0-1,-1 0 1,-1 0-1,-10 46 1,10-63-51,-1-1 0,0 1 0,0-1 0,-1 0 0,0 0 0,0 0 0,-1-1 0,0 1 0,0-1 0,0 0 1,-1 0-1,0-1 0,0 0 0,0 0 0,-1 0 0,1-1 0,-1 0 0,-1 0 0,-11 4 0,0-1 105,-1-1 0,-1 0 0,1-2 0,0 0-1,-30 0 1,-104-3 455,145-2-540,6 1-16,0 0 1,0 0-1,0-1 1,0 1-1,0-1 1,1 0-1,-1 0 1,0 0-1,-5-3 1,8 4-97,-1-1-1,0 1 1,1-1-1,-1 1 1,1-1-1,-1 0 1,1 1-1,-1-1 1,1 0-1,0 1 1,-1-1 0,1 0-1,0 0 1,-1 0-1,1 1 1,0-1-1,0 0 1,0 0-1,0 0 1,0 1 0,0-1-1,0 0 1,0 0-1,0 0 1,0 0-1,0 1 1,0-1-1,1 0 1,-1 0 0,0 0-1,1 1 1,-1-1-1,0 0 1,1 1-1,-1-1 1,1 0-1,-1 1 1,1-1 0,-1 0-1,1 1 1,1-2-1,16-13-5025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2.3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62 9028,'0'0'6467,"-12"-2"-5627,-34-3 148,34 4 743,40 1-1654,64 0 239,71 2 43,292-36-1,-445 33-388,23-5 72,-33 6-65,1 0 0,0 0 0,0 0 0,0-1 0,-1 1 0,1 0 1,0 0-1,0-1 0,-1 1 0,1-1 0,0 1 0,0 0 0,-1-1 1,1 1-1,-1-1 0,1 0 0,0 1 0,-1-1 0,1 0 0,-1 1 0,1-1 1,-1 0-1,0 1 0,1-1 0,-1 0 0,1-1 0,-1 2-462,-7 2-3072,-8 7 927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2.6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11 182 16968,'0'0'5784,"-8"0"-5319,5 0-267,9 0 942,211-6-2001,299-47-1,-499 50 752,36-6-182,-50 9 272,-1-1 0,1 1 0,-1-1-1,0 0 1,1 0 0,-1 0 0,1 0 0,-1-1 0,0 1 0,0-1 0,0 1 0,0-1 0,0 0 0,0 1 0,2-4 0,-4 4 27,1 0 0,0 0 0,-1 0 0,1 0 1,-1 0-1,1 0 0,-1 0 0,0-1 0,1 1 0,-1 0 1,0 0-1,0 0 0,0-1 0,0 1 0,0 0 0,0 0 1,0-1-1,0 1 0,-1 0 0,1 0 0,0 0 0,-1 0 1,1-1-1,-1 1 0,1 0 0,-1 0 0,0 0 0,1 0 1,-1 0-1,0 0 0,0 0 0,0 0 0,1 1 0,-1-1 1,-2-1-1,-3-2 49,0 1-1,0 0 1,-1 0 0,1 1 0,-9-3 0,1 1-17,-77-21 76,138 34 772,-28-6-860,0 1 0,1 0 0,-2 2 0,1 0-1,20 10 1,-38-16-31,0 1 0,1-1 0,-1 1-1,1 0 1,-1 0 0,0-1 0,0 1-1,1 0 1,-1 0 0,0 0 0,0 1-1,0-1 1,0 0 0,0 0 0,0 1 0,0-1-1,-1 0 1,1 1 0,0-1 0,-1 0-1,1 1 1,-1-1 0,0 1 0,1-1-1,-1 1 1,0 0 0,0-1 0,0 1-1,0-1 1,0 1 0,0-1 0,0 1 0,-1-1-1,1 1 1,0-1 0,-1 1 0,0-1-1,1 1 1,-1-1 0,0 0 0,1 1-1,-2 0 1,-1 3-82,-1-1-1,1-1 1,-1 1-1,1 0 1,-1-1-1,0 0 1,0 0-1,-1 0 0,1 0 1,-10 3-1,-33 10-1791,-1-2-3023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4.0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159 1 19801,'0'0'1491,"-5"18"-1109,-96 248 1373,86-206-1601,2 2 0,3 0-1,2 0 1,2 120 0,5-171-151,1 0 0,1 0 1,0 0-1,0 0 0,1 0 1,1-1-1,0 1 0,0-1 0,1 1 1,0-1-1,1 0 0,0 0 1,1-1-1,-1 1 0,2-1 1,0 0-1,0-1 0,0 0 0,1 0 1,15 11-1,-11-9-150,0 0-1,1-1 1,0-1 0,0-1 0,0 1-1,1-2 1,0 0 0,1-1-1,-1 0 1,1-1 0,0-1-1,0 0 1,18 1 0,-10-7-2628,-12-12-3337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4.6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94 14150,'0'0'5955,"42"-5"-5712,135-18-51,-108 21-19,-66 2-159,0 0-1,0 1 1,-1-1 0,1 1-1,0 0 1,-1-1 0,1 1-1,-1 1 1,1-1 0,-1 0-1,5 3 1,-5-1 5,0 0 0,-1 0 0,1 0 1,-1 0-1,1 0 0,-1 0 0,0 0 1,0 0-1,0 0 0,-1 1 0,1-1 0,-1 0 1,0 1-1,0-1 0,0 0 0,0 1 0,-1 5 1,0 8 57,0-11-52,0 1 0,0-1-1,-1 0 1,0 0 0,0 0 0,-1 0-1,1 0 1,-1 0 0,-1-1-1,1 1 1,-1-1 0,0 0-1,0 0 1,-1 0 0,1-1-1,-1 0 1,-5 4 0,-17 14 17,-57 33 0,68-45-16,2-6 322,14-5-333,0 1 0,0-1 0,0 1 0,0-1 1,0 0-1,0 1 0,0-1 0,0 1 0,0-1 0,0 1 0,0-1 1,0 1-1,1-1 0,-1 0 0,0 1 0,0-1 0,0 1 1,1-1-1,-1 1 0,0 0 0,1-1 0,-1 1 0,1-1 1,-1 1-1,0-1 0,1 1 0,-1 0 0,1-1 0,12-11 34,0 0-1,0 1 0,1 1 1,1 0-1,25-13 0,16-12-4,-13 7 10,5-4-30,0-2 0,-2-2-1,48-48 1,-87 78 186,-9 13-173,-13 17-46,-11 5 41,21-23-27,-1 0 0,1 0 0,0 0 0,0 0 0,0 1 0,1 0 0,0 0-1,1 0 1,0 1 0,0-1 0,0 1 0,1-1 0,-2 9 0,3-11-31,0 0-1,1 0 1,-1-1 0,1 1 0,0 0-1,0 0 1,1 0 0,-1 0-1,1 0 1,0-1 0,3 7-1,-3-9-243,0 0 0,1 0 0,0 0 0,-1 0 0,1 0 0,0-1 0,0 1-1,0 0 1,0-1 0,0 0 0,0 1 0,0-1 0,1 0 0,-1 0 0,0 0 0,1 0-1,-1-1 1,0 1 0,1-1 0,-1 1 0,1-1 0,2 0 0,19 1-13721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5.0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19337,'0'0'3409,"0"71"-2992,0-41-241,0-2-80,0-5-32,0-3-48,0-6 0,0-2-16,0-6-480,0-4-465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5.3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0 7764,'0'0'14182,"0"49"-13686,0-31-160,0 2-63,0 0-129,0-3-48,-9-1-80,0-2-16,5-2-128,-5-4-689,5-4-1168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5.9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53 3554,'0'0'17453,"10"-4"-16997,12-3-335,-1 1-1,1 1 1,0 1-1,0 0 1,38 1-1,-41 2-136,0 2-1,0 0 1,0 1-1,29 7 0,-44-8 14,0 0 0,0 0 0,-1 0-1,1 1 1,0-1 0,-1 1-1,0 0 1,1 0 0,-1 0 0,0 1-1,0-1 1,0 1 0,0-1-1,-1 1 1,1 0 0,-1 0 0,1 0-1,-1 1 1,0-1 0,0 0-1,-1 1 1,1-1 0,-1 1-1,1 0 1,-1-1 0,0 1 0,-1 0-1,1 0 1,0 8 0,-1-8 2,0 0 1,0 0 0,-1 0 0,1 0-1,-1 0 1,0 0 0,0 0-1,0 0 1,0 0 0,-1 0-1,0-1 1,0 1 0,0-1-1,0 1 1,-4 5 0,-2-2 2,0-1-1,1 0 1,-2 0 0,1-1-1,-14 7 1,-78 40 153,99-52-91,1-1-58,0 0-1,-1 0 1,1 1 0,0-1 0,-1 0-1,1 0 1,0 0 0,0 0 0,0 0-1,0 0 1,0 0 0,0 0 0,0 0-1,0 1 1,0-1 0,0 0 0,1 0-1,-1 0 1,0 0 0,0 0 0,1 0-1,-1 1 1,1-1 0,-1 0-1,1 0 1,-1 1 0,1-1 0,0 0-1,-1 0 1,1 1 0,0-1 0,23-23-14,100-66-66,60-50 89,-220 191 732,29-44-722,0 1 0,0 0-1,1 0 1,0 1 0,0 0-1,1 0 1,0 0 0,1 1-1,0-1 1,0 1 0,1 0-1,0 0 1,1 0 0,0 1-1,-1 18 1,3-14-24,2 20 14,-1-33-20,0-1 0,-1 1 0,1-1 0,0 0 0,-1 0-1,1 1 1,0-1 0,0 0 0,0 0 0,0 0 0,0 0 0,0 0 0,1 0 0,-1 0 0,0 0 0,0-1-1,1 1 1,-1 0 0,0-1 0,1 1 0,1 0 0,11 2-448,0 0 0,0-1 0,-1 0 0,1-1 0,18-1-1,-2 0-3363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6.2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18504,'0'0'3437,"24"3"-3275,72 11-156,-93-14-9,-1 1 0,0-1 0,1 1 0,-1 0 0,0-1 0,1 1 0,-1 1 0,0-1-1,0 0 1,0 0 0,0 1 0,0-1 0,0 1 0,0-1 0,-1 1 0,1 0 0,0 0 0,-1 0 0,0 0 0,1 0 0,-1 0 0,0 0 0,2 5 0,-2-2 22,0 0 0,-1 1 0,1-1 0,-1 0 0,0 1 0,-1-1 0,0 8 0,-1-1 110,2-8-98,-1 0 0,0-1 0,-1 1 0,1 0 0,0 0 0,-1-1 0,0 1 0,0-1 0,0 1 0,-1-1 0,1 0 0,-1 0 0,1 0 0,-1 0 0,0 0 0,-5 2 0,-63 42 339,25-19-192,46-25-164,7-3-1,-5 0-5,172-8 636,-83-9-1626,-75 13-258,-1-2 0,1 0-1,20-11 1,-9 0-8580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6.6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355 1 21594,'0'0'2254,"7"5"-2104,7 6-135,0 0 1,-1 2-1,-1 0 1,0 0-1,0 1 1,-2 0-1,1 1 1,-2 0 0,0 1-1,-1 0 1,-1 0-1,0 1 1,-1-1-1,-1 2 1,0-1-1,-2 1 1,0-1-1,-1 1 1,0 0 0,-2 0-1,0 0 1,-3 18-1,1-22-2,-1-1-1,0 1 1,-1-1-1,-1 0 1,0 0-1,0 0 1,-2-1-1,1 0 1,-2 0 0,1 0-1,-2-1 1,0 0-1,-10 9 1,-18 16-6,-1-1 1,-50 33 0,80-62-7,-45 34-77,-112 63 0,164-102-103,-1-1 0,1 1 0,0 0 0,-1-1 0,1 1 0,0-1 0,-1 1 0,1-1 0,-1 0 0,1 1 0,-1-1 0,1 0 0,0 0 0,-1 0 0,1 0 0,-1 0 0,1-1 0,-1 1 0,1 0 0,-1-1 0,-1 0 0,-6-10-6392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7.4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233 0 20489,'0'0'1767,"-16"18"-1367,-7 7-216,1 1 1,1 2-1,1 0 1,1 1-1,2 1 0,-21 48 1,23-30-94,3 0 0,1 1 0,3 0 0,2 1 0,2-1 0,5 100 1,-1-141-92,1-1 0,0 0 1,1 0-1,0 0 0,0 0 1,1 0-1,-1 0 0,1-1 1,1 1-1,-1-1 1,1 0-1,0 0 0,1 0 1,0-1-1,-1 1 0,2-1 1,-1 0-1,0-1 0,1 1 1,0-1-1,0 0 1,1-1-1,12 6 0,-1-1-262,1-2 1,0 0-1,0-1 0,0-1 0,0-1 0,1-1 0,32 0 0,-5-6-2483,-13-17-3578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8.0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88 8612,'0'0'12091,"21"-13"-11475,67-44-202,-54 42-82,-34 15-325,1 0 0,0-1 0,-1 1-1,1 0 1,-1 0 0,1 0 0,0 0-1,-1 0 1,1 0 0,0 0 0,-1 0-1,1 1 1,-1-1 0,1 0 0,0 0-1,-1 0 1,1 1 0,-1-1 0,1 0-1,-1 1 1,1-1 0,-1 0 0,1 1-1,-1-1 1,1 1 0,0 2 2,0 0-1,0-1 1,-1 1 0,1 0 0,-1-1-1,0 1 1,0 0 0,0 0 0,0-1-1,0 1 1,-1 0 0,0 3 0,-1 13 44,2-15-61,0 0 1,0 0 0,0 0 0,1 0 0,0 0-1,0 0 1,0 0 0,0 0 0,1-1 0,-1 1 0,1 0-1,0-1 1,0 1 0,0-1 0,1 0 0,-1 0-1,6 5 1,-6-6-22,0-1 1,1 1-1,-1-1 0,1 1 0,-1-1 0,1 0 0,-1 0 1,1-1-1,0 1 0,0-1 0,-1 1 0,1-1 1,0 0-1,0 0 0,-1 0 0,1 0 0,0 0 0,0-1 1,-1 1-1,1-1 0,0 0 0,0 1 0,-1-1 0,1-1 1,-1 1-1,1 0 0,2-3 0,5-3-4,-1-1-1,1 0 0,-1 0 1,-1-1-1,0-1 1,0 1-1,-1-1 1,0-1-1,-1 1 0,0-1 1,5-13-1,-11 24 42,0-1 1,0 1-1,0-1 0,0 1 0,0 0 0,0-1 1,0 1-1,0-1 0,1 1 0,-1-1 0,0 1 0,0 0 1,0-1-1,0 1 0,1-1 0,-1 1 0,0 0 0,0-1 1,1 1-1,-1 0 0,0-1 0,0 1 0,1 0 1,-1 0-1,0-1 0,1 1 0,-1 0 0,0 0 0,1 0 1,-1-1-1,1 1 0,-1 0 0,0 0 0,1 0 0,-1 0 1,1 0-1,-1 0 0,1 0 0,-1 0 0,0 0 1,1 0-1,-1 0 0,1 0 0,-1 0 0,1 0 0,-1 0 1,0 0-1,1 0 0,-1 1 0,0-1 0,1 0 0,-1 0 1,1 0-1,-1 1 0,0-1 0,1 0 0,-1 1 0,0-1 1,0 0-1,1 1 0,8 19-109,-7-8 104,0 1 0,-1 0 0,-1 0 1,0 0-1,0 0 0,-1-1 0,-3 15 0,2-20 2,0-1-1,0 1 0,-1 0 1,0-1-1,0 1 0,0-1 1,-1 0-1,0 0 0,0-1 1,0 1-1,-1-1 0,0 0 1,0 0-1,-7 5 1,-1 0 131,-1 0 1,0-2-1,-1 0 1,0 0-1,-17 6 1,32-14-134,-1 0 0,1 0 0,0 0 0,-1 0 0,1 0 0,0 0 0,-1 0 0,1 0 0,0 0 0,0 0 0,-1 0 0,1 0 0,0 0 0,-1 0 0,1 0 1,0 0-1,-1 0 0,1 0 0,0 0 0,-1 0 0,1 0 0,0 0 0,-1-1 0,1 1 0,0 0 0,0 0 0,-1 0 0,1-1 0,0 1 0,0 0 0,-1 0 0,1-1 1,0 1-1,0 0 0,0 0 0,0-1 0,-1 1 0,1 0 0,0-1 0,0 1 0,0 0 0,0 0 0,0-1 0,0 1 0,0 0 0,0-1 0,0 1 0,0 0 0,0-1 1,0 1-1,0 0 0,0-1 0,0 1 0,0 0 0,0-1 0,0 1 0,0 0 0,1-1 0,-1 0-64,0 0-1,1 0 1,-1 0 0,1 0-1,-1 0 1,1 0 0,-1 0 0,1 0-1,-1 0 1,1 0 0,0 0-1,0 0 1,-1 0 0,1 1-1,0-1 1,0 0 0,0 0-1,0 1 1,0-1 0,1 0-1,21-2-2040,-4 3-2273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3.1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50 111 7059,'0'0'10405,"-8"7"-10234,-24 21-123,23-15-340,9-13 386,0 1 0,0-1 1,0 0-1,0 0 1,0 0-1,0 1 0,0-1 1,0 0-1,0 0 0,0 0 1,0 1-1,0-1 0,0 0 1,0 0-1,1 0 0,-1 0 1,0 1-1,0-1 0,0 0 1,0 0-1,0 0 0,0 0 1,1 1-1,-1-1 1,0 0-1,0 0 0,0 0 1,0 0-1,1 0 0,-1 0 1,0 0-1,0 0 0,0 0 1,1 0-1,-1 1 0,0-1 1,0 0-1,0 0 0,1 0 1,-1 0-1,0 0 0,0 0 1,0-1-1,1 1 1,814-62 467,-709 49-636,-105 13 67,-1 1 0,1-1 0,-1 0 0,1 0 0,-1-1 0,1 1 0,-1 0 0,0 0-1,1 0 1,-1 0 0,1 0 0,-1 0 0,1-1 0,-1 1 0,1 0 0,-1 0 0,0-1 0,1 1 0,-1 0 0,0-1 0,1 1 0,-1 0 0,0-1 0,1 1 0,-1 0 0,0-1 0,0 1 0,1-1 0,-1 1 0,0-1 0,0 1 0,0 0 0,0-1 0,1 0 0,-9-17-364,-22-13-1714,30 31 2066,-33-30-4146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8.4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20745,'0'0'1983,"0"14"-1906,0 180-1293,0-212-1308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8.8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110 1 18264,'0'0'4002,"0"87"-3746,-18-56-64,1-3-96,-1-3-64,-8-1 32,4-8-64,13-2-64,9-6-272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9.2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18 15367,'0'0'6755,"5"-4"-6424,-4 3-327,0 0 0,1-1 0,-1 1 0,1 0 0,-1 0 0,1 0 1,-1 0-1,1 0 0,-1 1 0,1-1 0,0 0 0,0 1 0,-1-1 0,1 1 0,0 0 0,3-1 0,0 12-25,-5-9 32,6 10 17,0 1-1,0 0 1,-2 0 0,1 0 0,-2 0 0,0 1 0,0-1 0,0 19-1,-3-31-45,0 0 1,0 0-1,0 1 0,0-1 0,0 0 0,0 0 0,0 0 0,1 1 0,-1-1 0,0 0 0,1 0 0,-1 0 0,1 0 0,-1 0 1,1 0-1,-1 0 0,1 0 0,0 0 0,0 0 0,-1 0 0,1 0 0,0 0 0,0-1 0,0 1 0,0 0 0,0 0 0,1 0 1,1 0-71,-1-1 1,0 0 0,1 1 0,-1-1 0,1 0 0,-1 0 0,0 0 0,1-1 0,-1 1 0,1 0 0,-1-1-1,4-1 1,4-2-232,0 0 0,0-1 0,-1 0 0,1 0 0,9-8 0,7-9-8,30-22 201,-56 45 126,0-1 0,0 0 1,0 0-1,0 0 1,0 0-1,0 1 0,-1-1 1,1 0-1,0 0 0,0 0 1,0 1-1,0-1 1,0 0-1,0 0 0,0 0 1,0 0-1,0 1 1,0-1-1,0 0 0,0 0 1,0 0-1,0 1 0,0-1 1,0 0-1,0 0 1,0 0-1,0 1 0,1-1 1,-1 0-1,0 0 1,0 0-1,0 0 0,0 1 1,0-1-1,0 0 0,0 0 1,1 0-1,-1 0 1,0 0-1,0 1 0,0-1 1,0 0-1,1 0 1,-1 0-1,0 0 0,0 0 1,0 0-1,1 0 0,-1 0 1,0 0-1,0 0 1,0 0-1,1 0 0,-1 0 1,0 0-1,0 0 1,0 0-1,1 0 0,-1 0 1,0 0-1,0 0 0,0 0 1,0 0-1,1 0 1,-1 0-1,0-1 0,0 4 4,1 9 120,0-1 1,-1 1-1,-1 0 0,0 0 1,-1 0-1,0 0 1,-1-1-1,0 1 0,-1-1 1,0 0-1,0 0 1,-2 0-1,1 0 0,-1-1 1,-10 12-1,-3 1 168,-38 32 0,50-49-112,1 0 0,-1-1 0,0 0-1,0-1 1,-1 1 0,1-1-1,-1-1 1,0 1 0,0-1 0,-14 3-1,20-6-87,0 1 1,0-1-1,1 0 0,-1 0 0,0 0 0,0 0 0,0 0 0,1-1 0,-1 1 1,0 0-1,0-1 0,1 0 0,-1 1 0,0-1 0,1 0 0,-1 0 0,1 1 1,-1-1-1,1-1 0,-1 1 0,-1-2 0,1 1-302,1-1 0,0 1 0,-1 0 0,1-1-1,0 1 1,1-1 0,-1 1 0,0-1 0,1 1 0,-1-1 0,1 0 0,0 1-1,0-5 1,4-1-3322,14 2-4349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9.5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61 18536,'0'0'3522,"35"-11"-3399,109-33-102,-139 43-22,-1 0-1,1 0 1,0 0-1,-1 0 1,1 1 0,0 0-1,7 0 1,-11 0 0,1 0-1,-1 1 1,0-1 0,0 0-1,0 1 1,0-1 0,0 1-1,0-1 1,1 1 0,-1-1 0,0 1-1,0 0 1,-1 0 0,1-1-1,0 1 1,0 0 0,0 0-1,1 2 1,-1 0-1,0 0-1,0 1 1,0-1-1,-1 0 1,1 1-1,-1-1 1,0 1-1,0-1 1,0 0 0,0 1-1,-1-1 1,-1 5-1,1 9 18,0-12 4,1-1 1,0 0 0,-1 1-1,0-1 1,0 0 0,0 1-1,-1-1 1,1 0 0,-1 0-1,0 0 1,0 0 0,0-1-1,-6 8 1,-44 37 193,45-43-196,-1 1 0,1 0 0,1 0 0,-1 1 0,1-1 0,0 1 0,0 1 0,1-1 0,0 1 0,-5 10 0,44-24 71,285-93-1625,-285 85-1382,-9 2-4060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39.9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20794,'0'0'3145,"16"8"-3110,16 9-21,-1 1 0,-1 2 1,-1 0-1,0 3 0,-2 0 1,43 47-1,-54-52 3,-1 0 1,-1 1-1,-1 1 0,0 0 1,-2 0-1,0 1 0,-2 1 1,0-1-1,-1 2 0,-1-1 0,-2 1 1,4 27-1,-6-21-9,-1 1 0,-1 0 1,-7 47-1,4-63-5,-1 1 0,0-1-1,-1 0 1,-1 0 0,-1-1 0,0 1 0,0-1 0,-17 25 0,9-18 46,-2 1 1,0-2-1,-1 0 0,-1-1 1,-1-1-1,0-1 0,-2 0 1,1-2-1,-2 0 0,0-1 1,-25 10-1,47-23-54,0 0 0,0 0 0,0 1 0,0-1 0,0 0 0,-1 0 0,1 0 0,0 0 0,0 0 0,0 1 0,0-1 0,-1 0 0,1 0 0,0 0 0,0 0 0,0 0 0,-1 0 0,1 0 0,0 0 0,0 0 0,0 0-1,-1 0 1,1 0 0,0 0 0,0 0 0,0 0 0,-1 0 0,1 0 0,0 0 0,0 0 0,-1 0 0,1 0 0,0 0 0,0 0 0,0-1 0,0 1 0,-1 0 0,1 0 0,0 0 0,0 0 0,0 0 0,0 0 0,-1-1 0,1 1 0,0 0 0,0 0 0,0 0 0,0-1 0,0 1 0,0 0 0,0 0 0,0 0 0,0-1 0,7-14-458,18-17-1081,0 1-3365,-2 1-9989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48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21930,'0'0'2441,"26"-4"-2241,223-26-58,-207 27-692,44-4 1076,-29 5-9861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2:48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 14439,'0'0'5543,"-6"2"-4998,-21 6-84,21-6 1369,37-2-1648,315-4-1367,-394-6-2195,39 8-776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0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17 235 17352,'0'0'4495,"-2"-8"-4273,0 6-187,-9-25 99,11 25-120,-1 1-1,1 0 1,0-1-1,-1 1 1,1-1-1,0 1 1,0 0-1,0-1 1,0 1-1,0-1 1,0 1-1,1 0 1,-1-1-1,0 1 1,1 0-1,-1-1 1,1 1-1,-1 0 1,1-1-1,0 1 1,0 0-1,0-1 1,11-8 3,0 1 1,0 1-1,1 0 0,0 1 1,0 0-1,0 1 0,27-9 1,6 1 27,53-8 0,-85 19-51,0 1 0,1 0 0,-1 1 0,1 0-1,-1 1 1,17 2 0,-26-1 3,0 0 1,0 1-1,0-1 0,-1 1 0,1 0 0,0 0 1,-1 1-1,1-1 0,-1 1 0,1 0 1,-1 0-1,0 1 0,-1-1 0,1 1 1,-1-1-1,1 1 0,-1 1 0,0-1 0,4 9 1,-4-7-1,0 0 1,0 0-1,-1 0 0,0 1 1,0-1-1,-1 1 1,1-1-1,-2 1 1,1-1-1,-1 1 0,0 0 1,0-1-1,0 1 1,-1 0-1,0-1 0,-1 1 1,0-1-1,0 1 1,0-1-1,0 0 1,-1 0-1,0 0 0,-1 0 1,1 0-1,-1-1 1,0 0-1,0 1 1,-1-1-1,-5 4 0,-8 3 20,0-2 0,-39 17 0,6-4 28,51-31 81,-1 2-130,1 0 0,0 0 1,0 0-1,0 0 0,1 0 1,0 0-1,0 1 0,0-1 1,1 0-1,0 0 0,0 1 1,0-1-1,1 1 0,0 0 1,0 0-1,0 0 0,1 0 1,0 0-1,0 0 0,0 1 1,0 0-1,1 0 0,6-5 1,142-85-318,5-4 57,-154 95 270,-2 1 2,1 1 0,-1 0 0,0-1 1,0 0-1,0 1 0,0-1 0,0 0 0,0 0 0,0 0 0,0 0 0,-1 0 1,1-1-1,-1 1 0,0 0 0,1-1 0,-1 1 0,0-1 0,1-4 1,-2 6 449,-5 17-308,-41 42-173,38-50 27,1 0 1,0 0 0,0 1-1,0 0 1,1 0 0,1 1-1,-1-1 1,2 1 0,-1 0-1,1 1 1,1-1 0,-3 14-1,5-16 0,-3 55 6,4-60-15,0 1 1,0-1-1,0 0 1,1 1-1,-1-1 1,1 0-1,0 1 1,0-1-1,0 0 1,0 0-1,0 0 1,1 0-1,-1 0 0,1 0 1,3 4-1,1-3-44,1 0 1,-1 0-1,1-1 0,0 0 0,0 0 0,0 0 0,0-1 0,1 0 0,10 1 0,70 4-4290,-55-7-2174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3 13526,'0'0'9367,"0"0"-9311,0 0-1,0 0 1,0-1-1,0 1 1,1 0-1,-1 0 1,0 0-1,0 0 1,0-1-1,0 1 1,0 0-1,0 0 1,1 0 0,-1 0-1,0 0 1,0 0-1,0 0 1,0-1-1,1 1 1,-1 0-1,0 0 1,0 0-1,0 0 1,1 0-1,-1 0 1,0 0-1,0 0 1,0 0-1,1 0 1,-1 0 0,0 0-1,0 0 1,0 0-1,1 0 1,-1 0-1,0 0 1,0 0-1,0 0 1,0 1-1,1-1 1,-1 0-1,0 0 1,0 0-1,0 0 1,0 0-1,1 0 1,-1 1-1,0-1 1,0 0 0,0 0-1,0 0 1,0 0-1,0 1 1,0-1-1,0 0 1,1 0-1,-1 0 1,0 1-1,1 100-111,-3 125 3,1-214 56,0-1 0,0 1 1,-1-1-1,-1 1 0,0-1 0,-1 0 0,0 0 1,-1 0-1,-9 16 0,13-25-14,1-1-77,0-33-1502,4 0-485,14-7-2037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2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1 101 14375,'0'0'7857,"2"-30"-6838,2 24-992,1 0 1,0 0 0,0 1 0,0 0 0,1 0 0,0 0 0,0 1-1,0-1 1,0 2 0,0-1 0,1 1 0,0 0 0,0 0-1,0 0 1,11-1 0,-17 3-12,26 5-168,-23-1 155,1 0 0,-1 1-1,0-1 1,0 1 0,0 0 0,-1 0-1,1 0 1,-1 1 0,0-1-1,0 1 1,0 0 0,-1-1 0,0 1-1,0 1 1,2 4 0,-1 3-70,0 0 0,-1 1 0,0-1 0,-1 26 0,-1-38-138,59-18-51,-27-2 225,48-38 0,-80 57 26,0 0 0,0-1-1,0 1 1,0 0 0,1 0-1,-1 0 1,0 0 0,0-1-1,0 1 1,1 0 0,-1 0 0,0 0-1,0 0 1,1 0 0,-1 0-1,0 0 1,0 0 0,1 0-1,-1 0 1,0 0 0,0 0-1,0 0 1,1 0 0,-1 0-1,0 0 1,0 0 0,1 0-1,-1 0 1,0 0 0,0 0-1,1 0 1,-1 0 0,0 0-1,0 1 1,0-1 0,1 0-1,-1 0 1,0 0 0,0 0-1,0 0 1,0 1 0,1-1-1,3 16-112,-3 27 82,-1-34 46,-1 0 3,0 0 0,-1 0 0,0-1 1,0 1-1,0-1 0,-1 1 0,-1-1 0,0 0 0,0 0 1,0 0-1,-1-1 0,0 1 0,0-1 0,-1 0 1,-13 12-1,10-10 25,-1 0 0,-1-1 1,0 0-1,0 0 0,-1-1 1,0-1-1,0 0 0,0-1 1,-1 0-1,-16 4 0,17-7 168,1 0 1,-1-1-1,0 0 0,0-1 0,1 0 0,-15-3 1,22 3-193,-1-1 1,1 0-1,-1 0 1,1 0-1,-1 0 0,1-1 1,0 1-1,0-1 1,0 0-1,0-1 1,0 1-1,0-1 1,1 0-1,-1 0 1,1 0-1,0 0 0,0 0 1,-5-6-1,29 6-3645,15 3-157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4.3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13 136 6035,'0'0'7859,"-1"-13"-7269,1-2-385,1 2 449,-1 0 0,-1 0-1,0 0 1,0 0 0,-1 0-1,-6-17 1,10 39-254,-1 0 1,-1 1-1,0-1 0,-1 14 1,0-4 77,0 0 1,1-1 0,1 1 0,1 0-1,5 18 1,11 20-464,-3 1 0,16 115 0,-13 217-23,-18-380 12,1 0-1,1 1 1,0-1-1,1 0 1,0-1-1,5 14 1,-4-13-8,0-1 1,-1 1-1,-1 0 1,1 0-1,-2 0 1,2 14-1,-1 12 16,7 45-1,-4-44-16,1 44 1,-2 177 17,14-96 14,-1-34-51,-17-128 16,0 1 1,0-1 0,0 0-1,0 0 1,0 1 0,0-1-1,-1 0 1,1 0-1,0 1 1,0-1 0,0 0-1,0 1 1,0-1 0,0 0-1,0 0 1,0 1-1,0-1 1,0 0 0,1 0-1,-1 1 1,0-1 0,0 0-1,0 0 1,0 1-1,0-1 1,0 0 0,1 0-1,-1 1 1,0-1 0,0 0-1,0 0 1,0 0-1,1 1 1,-1-1 0,0 0-1,0 0 1,1 0 0,-1 0-1,0 0 1,0 1-1,1-1 1,-1 0 0,0 0-1,1 0 1,3-15-792,-5-9-872,-2-4-1629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2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 21722,'0'0'1609,"0"12"-1230,1 38-233,-1 86 370,-1-118-479,-1 0 1,-1 0 0,0-1 0,-1 1-1,-10 24 1,0-16-312,10-54-3854,4-11-5311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2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0 111 8836,'0'0'13948,"18"-2"-13225,59 1-640,0-4 1,0-3-1,110-27 0,-148 20-636,-38 14 333,0 0-1,1 0 0,-1 0 1,0 0-1,0 0 0,0 0 1,0-1-1,0 1 0,0 0 1,0-1-1,-1 1 0,1 0 1,0-1-1,-1 1 0,1-1 1,-1 1-1,0-1 0,1 1 0,-1-1 1,0 1-1,0-4 0,0-7-7198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3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28 20665,'0'0'4272,"-4"-5"-3952,-13-13-67,12 13-103,5 22-148,0 40-26,-2-1 0,-3 0 0,-2 0 0,-3 0 0,-21 69 0,24-95-514,8-17-2421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3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1 115 14343,'0'0'8107,"0"-1"-8028,0 0 0,0 0-1,-1 0 1,1 0-1,0 0 1,0 0 0,0 1-1,0-1 1,0 0 0,0 0-1,1 0 1,-1 0 0,0 0-1,0 0 1,1 0-1,-1 0 1,0 1 0,1-1-1,-1 0 1,2-1 0,26-3-86,-1 1 0,1 1 1,0 2-1,0 1 0,51 6 1,-74-6-16,1 1 0,0 0 0,-1 0 0,1 1 0,-1 0 0,1 0 0,-1 0 1,0 0-1,0 1 0,0 0 0,0 0 0,0 0 0,-1 1 0,1 0 0,-1 0 0,0 0 0,0 0 1,-1 0-1,1 1 0,-1 0 0,0 0 0,0 0 0,0 0 0,-1 0 0,0 0 0,0 1 0,0-1 1,-1 1-1,0-1 0,0 1 0,0 0 0,0 0 0,-1-1 0,0 1 0,-1 0 0,1 0 1,-1-1-1,0 1 0,0 0 0,-1-1 0,0 1 0,0-1 0,0 0 0,0 0 0,-1 1 0,0-1 1,0-1-1,0 1 0,-1 0 0,0-1 0,0 0 0,-4 4 0,-20 12 14,0-2-1,-1 0 1,-1-2-1,-1-2 1,-51 18-1,81-32 42,0 1-1,0-1 1,1 0-1,-1 1 0,0-1 1,0 0-1,0 1 0,1-1 1,-1 0-1,0 0 1,0 0-1,0 0 0,0 0 1,1 0-1,-1 0 0,0 0 1,0 0-1,0 0 0,0 0 1,0-1-1,1 1 1,-1 0-1,0-1 0,0 1 1,1 0-1,-1-1 0,0 1 1,0-1-1,0 0 1,0 0-21,1-1 0,-1 1 1,1-1-1,0 1 0,0 0 1,-1-1-1,1 1 0,0-1 1,0 1-1,0-1 0,0 1 1,0 0-1,1-1 1,-1 1-1,1-3 0,1-4-34,1-1-1,1 1 1,-1 0-1,9-14 1,15-18 8,17-27-23,2 2 0,57-60 0,-91 112 49,-7 7 7,0 1-1,0 0 0,1 0 1,0 0-1,0 0 1,0 1-1,9-5 1,-14 8-3,-1 11-112,-1 0 104,-1 1 0,0 0 0,0-1 1,-1 0-1,-1 1 0,0-1 1,0-1-1,-1 1 0,-1-1 1,1 1-1,-1-1 0,-9 9 1,7-7 4,0 0 1,1 0-1,0 0 1,1 1-1,0 0 1,1 0-1,0 0 1,-5 25-1,9-34-16,1-1 1,-1 0-1,1 1 1,-1-1-1,1 0 0,0 1 1,0-1-1,0 0 0,0 1 1,0-1-1,0 1 0,1-1 1,-1 0-1,1 1 1,0-1-1,0 0 0,-1 0 1,2 1-1,-1-1 0,0 0 1,0 0-1,1 0 1,-1 0-1,1 0 0,-1-1 1,4 3-1,1-1-41,0-1 1,1-1-1,-1 1 0,0-1 0,1 0 1,0-1-1,-1 1 0,12-2 0,-11 1-9,9 1-183,105-4-3479,-50-10-2685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4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8 10165,'0'0'11279,"12"-1"-11006,6-1-238,-6 0-40,1 1 0,-1 0-1,0 1 1,23 2 0,-32-2 5,-1 1 0,1-1 0,0 1 0,0 0 0,-1 0 0,1 0 0,0 0 0,-1 0 0,1 0 0,-1 1 0,1 0 0,-1-1-1,0 1 1,0 0 0,0 0 0,0 0 0,0 0 0,0 0 0,0 1 0,-1-1 0,1 1 0,-1-1 0,1 1 0,-1-1 0,0 1 0,0 0 0,1 5 0,-1-2 19,0 0 1,-1 1 0,1-1 0,-1 0-1,-1 1 1,1-1 0,-1 0 0,0 1-1,0-1 1,-1 0 0,0 0 0,0 0-1,0 0 1,-1-1 0,0 1 0,0 0-1,0-1 1,-1 0 0,0 0 0,0 0 0,-6 5-1,-9 8 64,-1-2-1,0 0 1,-2-2-1,-24 13 1,-28 21 131,74-48-212,0 0-1,1 0 0,-1 0 0,0 0 0,1 0 1,-1 0-1,1 0 0,-1 1 0,0-1 0,1 0 1,-1 0-1,0 0 0,1 0 0,-1 1 0,0-1 0,0 0 1,1 0-1,-1 1 0,0-1 0,0 0 0,1 0 1,-1 1-1,0-1 0,0 0 0,0 1 0,1-1 1,-1 0-1,0 1 0,0-1 0,0 0 0,0 1 1,0-1-1,0 0 0,0 1 0,0-1 0,0 0 1,0 1-1,0-1 0,0 1 0,0-1 0,0 0 0,0 1 1,0-1-1,0 0 0,0 1 0,0-1 0,0 0 1,-1 1-1,1-1 0,0 0 0,0 1 0,0-1 1,-1 0-1,1 0 0,0 1 0,-1-1 0,1 0 1,0 0-1,-1 1 0,40-2 66,-35 0-51,70-6-777,0-4 0,130-36-1,-142 29-2703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4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51 21178,'0'0'3767,"4"-9"-3572,15-25-118,-18 34-77,-1-1 0,1 0-1,-1 1 1,1-1 0,0 1 0,-1-1 0,1 1-1,0-1 1,-1 1 0,1 0 0,0-1 0,0 1-1,-1 0 1,1 0 0,0-1 0,0 1 0,0 0 0,-1 0-1,1 0 1,0 0 0,0 0 0,0 0 0,-1 0-1,1 0 1,0 0 0,0 1 0,0-1 0,-1 0-1,1 0 1,0 1 0,0-1 0,-1 0 0,1 1 0,0-1-1,-1 1 1,1-1 0,0 1 0,-1-1 0,1 1-1,-1 0 1,1-1 0,-1 1 0,1 0 0,-1-1-1,1 1 1,-1 1 0,1-2-2,6 10-1,-1 0-1,-1 0 1,0 0 0,0 0-1,0 1 1,-2 0-1,1 0 1,2 18-1,6 14-58,-12-42 13,0 0 0,1 0 1,-1 0-1,0-1 0,1 1 0,-1 0 0,1 0 1,-1 0-1,1-1 0,0 1 0,-1 0 1,1-1-1,-1 1 0,1 0 0,0-1 1,0 1-1,0-1 0,-1 1 0,1-1 1,0 1-1,0-1 0,0 0 0,0 1 0,0-1 1,-1 0-1,1 0 0,0 0 0,0 0 1,0 0-1,0 0 0,0 0 0,0 0 1,0 0-1,0 0 0,0 0 0,0 0 1,0-1-1,-1 1 0,1 0 0,0-1 1,0 1-1,0-1 0,0 1 0,-1-1 0,1 1 1,0-1-1,-1 0 0,1 1 0,0-1 1,0-1-1,5-2-95,-1 0 0,0-1 0,0 0 0,-1 0 0,7-8 0,-7 4-65,1 0-1,-1 0 1,-1 0-1,4-15 1,14-30-310,-21 54 517,0 1-1,0-1 1,1 0-1,-1 0 1,0 1 0,0-1-1,0 0 1,0 1-1,0-1 1,1 0 0,-1 0-1,0 0 1,0 1-1,0-1 1,1 0 0,-1 0-1,0 0 1,0 1-1,1-1 1,-1 0 0,0 0-1,1 0 1,-1 0-1,0 0 1,0 0 0,1 0-1,-1 0 1,0 0-1,1 1 1,-1-1 0,0 0-1,1-1 1,-1 1-1,0 0 1,0 0 0,1 0-1,-1 0 1,0 0-1,1 0 1,-1 0 0,0 0-1,0 0 1,1-1-1,-1 1 1,0 0 0,0 0-1,1 0 1,-1 0-1,0-1 1,0 1 0,0 0-1,1 0 1,-1-1-1,1 39-13,-2-30 37,0 8 66,-1 0 0,0-1 0,-2 1 0,0-1 0,0 0 0,-1 0 0,-1-1 0,-1 1 0,0-1 0,-1-1 0,0 1 0,-1-1 0,-19 21 0,12-16 82,-1 0 0,0-2 0,-1 0 0,-1-1 0,-1 0 0,0-2 0,-1-1 0,-32 15 0,49-25-87,-1 0 0,0-1 0,0 1 0,0-1 0,0 0-1,0 0 1,0-1 0,0 0 0,0 0 0,0 0-1,-9-2 1,12 2-169,1 0 0,-1-1-1,1 1 1,0-1-1,-1 0 1,1 1 0,-1-1-1,1 0 1,0 0 0,0 0-1,-1 0 1,1 0-1,0 0 1,0 0 0,0-1-1,0 1 1,0 0 0,1 0-1,-1-1 1,0 1-1,0-1 1,1 1 0,-1-1-1,1 1 1,0-1 0,-1 1-1,1-1 1,0 1-1,0-1 1,0 1 0,0-1-1,0 1 1,0-1 0,0 0-1,0 1 1,1-1-1,-1 1 1,1-1 0,0-1-1,6-4-4546,16 2-6403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05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15367,'0'0'6294,"20"-10"-6172,66-30-26,-80 38-83,0-1 0,0 1 0,0 0 0,1 0 0,-1 1 0,0 0-1,0 0 1,1 0 0,-1 1 0,1 0 0,-1 0 0,9 2 0,-12-1-13,-1 0 0,1 0 0,0 0 0,0 0 0,0 1 0,-1-1 1,1 1-1,0 0 0,-1 0 0,0 0 0,1 0 0,-1 0 0,0 0 1,0 1-1,0-1 0,0 1 0,2 5 0,1 4 32,-1 1 1,-1 0-1,0 0 1,0 0-1,-1 0 1,-1 0-1,0 1 0,-2 16 1,1-23 2,-1 0 0,0-1 0,0 1 0,0-1 0,-1 1 0,0-1 0,0 0 0,0 0 0,-1 0 0,0 0 0,0 0 0,-1-1 0,-5 8 0,-6 4 184,0-1 0,-29 24 0,17-17 141,50-21-165,279-37 85,-238 25-293,-45 8-32,-13 2-55,0-1 0,0 0 0,0 0 0,0 0 0,0-1-1,0 0 1,11-5 0,-31 5-522,-139 2-1917,32 2-1244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2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518 1 20938,'0'0'843,"-43"15"-582,-13 4-182,-70 37 0,115-50-65,0 1 0,1 0 0,1 1 1,-1 0-1,1 0 0,0 1 0,1 0 1,0 1-1,1 0 0,0 0 0,0 0 1,1 1-1,1 0 0,-1 1 0,-5 19 1,-2 0 26,-16 40 2,3 1 1,4 2-1,2 0 0,4 1 1,3 1-1,3 1 0,1 109 1,9-164-40,0 8 2,6 55 0,-5-75-6,2 1 0,-1-1 0,2 1 0,-1-1 0,1 0 0,1-1 0,0 1 0,9 14 0,43 48-118,-52-71-207,0 0 0,-1 0 0,1-1 0,0 1 0,-1-1 0,1 0 0,0 0 0,-1-1 0,1 0 0,4-1 0,33-7-4375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3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18488,'0'0'3653,"19"5"-3488,15 5-145,-1 1 0,0 2 0,-1 1-1,-1 1 1,0 2 0,35 26 0,-46-27 19,-1 1-1,0 0 1,-2 2 0,0 0 0,-1 0-1,-1 2 1,-1 0 0,0 1 0,-2 0-1,-1 0 1,-1 2 0,0-1 0,-2 1-1,-1 1 1,-1-1 0,-1 1 0,-1 0-1,-1 0 1,-1 1 0,-3 45 0,-2-50-24,0 1 0,-1-1 0,-1 0 1,-1 0-1,0-1 0,-2 0 0,-1 0 1,0 0-1,-1-1 0,-1-1 0,-1 0 1,-17 20-1,-12 10 95,-2-1 0,-92 76 0,122-112-97,0 1 55,0-1 0,-1-1-1,0 0 1,-26 13 0,36-22-57,3-1-54,1-22-984,1-7-1649,7-7-4378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8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62 227 19145,'0'0'5077,"-7"-2"-4738,-32-21 211,38 22-539,0 1 1,0-1-1,0 1 1,0-1-1,1 0 1,-1 1-1,0-1 1,0 0 0,0 1-1,1-1 1,-1 0-1,0 0 1,1 0-1,-1 0 1,1 0-1,-1 0 1,1 0-1,-1 0 1,1 0-1,0 0 1,-1 0-1,1 0 1,0 0-1,0 0 1,0 0-1,0 0 1,0 0-1,0 0 1,0 0-1,0 0 1,0 0-1,1 0 1,-1 0-1,0 0 1,1 0-1,-1 0 1,1 0-1,-1 0 1,1 0-1,-1 0 1,1 0-1,0 0 1,-1 0-1,1 1 1,0-1-1,0 0 1,-1 1 0,1-1-1,0 0 1,0 1-1,0-1 1,1 0-1,11-5-20,-1 0 0,1 1 0,0 0 0,0 1 0,28-4 0,77-7-82,-106 14 79,18-3-16,75-3-158,-96 6 133,0 2 0,1-1 0,-1 1 0,0 1 0,0 0 0,0 0 0,0 1 0,14 6 0,-18-6 28,-2 0 0,1 0 0,0 1 0,-1-1 0,0 1 0,1 0 1,-2 0-1,1 1 0,0-1 0,-1 0 0,0 1 0,0 0 0,0-1 1,0 1-1,-1 0 0,0 0 0,0 0 0,0 0 0,-1 0 0,1 0 0,-1 0 1,-1 0-1,1 0 0,-1 0 0,1 0 0,-1 0 0,-1 0 0,1-1 0,-1 1 1,-3 8-1,-2-5 18,1-1-1,-1 0 1,0 0 0,-1 0 0,1-1 0,-1 0 0,-12 7-1,-69 36 10,71-40-2,-93 47 109,110-55-93,5-8 51,12-10-60,2 0 0,0 1 0,0 1 0,2 1 0,29-17 0,13-10-17,-15 6-34,56-53 1,-87 72 57,-1-1 0,0 0 1,-1-1-1,0 0 0,-2-1 1,15-30-1,-25 48 351,-1 6-161,-1 21-122,-6 33-119,3-37 59,1-1 1,0 1 0,1-1-1,2 1 1,3 29 0,-2-47-21,-1 0 0,1-1 0,0 1 0,0 0 1,0-1-1,0 1 0,1-1 0,-1 0 0,1 0 1,0 0-1,0 0 0,0 0 0,0 0 0,1-1 0,-1 0 1,1 0-1,-1 0 0,1 0 0,0 0 0,-1-1 0,1 1 1,8 1-1,4 1-68,0-1 1,0-1-1,0 0 1,25 0-1,-23-2-188,-12 1 16,1 0 0,-1-1 0,1 0 1,-1 0-1,1 0 0,-1-1 0,1 0 0,-1 0 0,0-1 1,1 0-1,-1 0 0,0 0 0,0-1 0,0 0 0,-1 0 1,1-1-1,7-5 0,11-25-6888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4.7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28 16968,'0'0'4455,"1"-4"-4183,5-15 27,-4 15-59,3 10-122,8 15-108,43 65 147,-51-78-158,1-1 0,0 0 0,0-1 0,1 0 0,0 0-1,0 0 1,0-1 0,16 9 0,-22-14-107,-1 0-1,0-1 1,1 1-1,-1 0 1,1-1 0,-1 1-1,1-1 1,-1 1-1,0-1 1,1 1 0,-1 0-1,0-1 1,1 1-1,-1-1 1,0 1 0,0-1-1,0 1 1,1-1-1,-1 0 1,0 1 0,0-1-1,0 1 1,0-1-1,0 1 1,0-1-1,0 1 1,0-1 0,0 0-1,0 1 1,0-1-1,-1 1 1,1-1 0,0 1-1,-1-2 1,1-1-826,0-16-4585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8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63 198 14375,'0'0'7544,"-27"-16"-5962,-9 16-1244,44 0-74,63 0-193,479-40-381,-464 31-5,-47 6 113,-25 2-12,0 0 0,1 0 0,16-6-1,-30 7 213,-1 0 0,0 0 0,1-1 0,-1 1-1,0 0 1,1 0 0,-1-1 0,0 1 0,0 0-1,1 0 1,-1-1 0,0 1 0,0 0 0,1-1 0,-1 1-1,0-1 1,0 1 0,0 0 0,0-1 0,0 1 0,0 0-1,0-1 1,0 1 0,0-1 0,0 1 0,0 0-1,0-1 1,0 1 0,0-1 0,0 1 0,0 0 0,0-1-1,0 1 1,0 0 0,-1-1 0,1 1 0,0-1-1,0 1 1,0 0 0,-1 0 0,1-1 0,0 1 0,0 0-1,-1-1 1,1 1 0,0 0 0,-1 0 0,1-1-1,0 1 1,-1 0 0,1 0 0,0 0 0,-1 0 0,1-1-1,-1 1 1,-18-14 66,-21-3 62,29 13-13,0 0 1,0-1-1,1 0 0,0-1 0,-1 0 0,2 0 0,-1-1 0,-9-9 0,19 16-104,0-1-1,0 1 1,0 0-1,0-1 0,-1 1 1,1 0-1,0 0 1,0-1-1,0 1 1,0 0-1,0-1 1,0 1-1,0 0 1,0 0-1,0-1 1,0 1-1,0 0 1,0-1-1,0 1 0,0 0 1,0-1-1,0 1 1,0 0-1,0-1 1,0 1-1,0 0 1,0 0-1,1-1 1,-1 1-1,0 0 1,0 0-1,0-1 1,1 1-1,-1 0 0,0 0 1,0-1-1,0 1 1,1 0-1,-1 0 1,0 0-1,1 0 1,-1-1-1,0 1 1,0 0-1,1 0 1,-1 0-1,0 0 1,1 0-1,-1 0 0,0 0 1,1 0-1,-1 0 1,0 0-1,0 0 1,1 0-1,-1 0 1,0 0-1,1 0 1,-1 0-1,1 0 1,23 0-105,-23 0 121,5-1-37,0 1 0,0 0 0,0 1 1,0 0-1,0 0 0,0 0 0,0 0 1,0 1-1,6 3 0,-10-4 9,0 0-1,0 1 1,0 0-1,-1-1 1,1 1-1,0 0 1,-1 0-1,1 0 1,-1 0-1,1 0 0,-1 0 1,0 1-1,0-1 1,0 0-1,0 1 1,0-1-1,-1 1 1,1-1-1,-1 1 1,0-1-1,1 1 1,-1-1-1,0 1 1,-1 2-1,1 2-4,0 0-1,0 0 1,0 0-1,-1-1 1,0 1-1,-1 0 1,0 0-1,-3 8 1,3-11-26,-1 0 0,0 0 1,0 0-1,0 0 0,-1 0 0,1-1 1,-1 0-1,0 1 0,0-1 1,0-1-1,0 1 0,-7 3 0,-7 3-791,-1 0 1,0-1-1,0-1 0,-21 5 0,-36 4-8716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9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55 14535,'0'0'6317,"-13"-9"-5394,-40-28-216,40 28 734,13 678-1070,0-653-370,-1 0 1,-1-1-1,0 1 0,-5 18 1,5-29-8,1 1 1,-1-1-1,0 0 1,0 0-1,-1 0 1,1 0 0,-1 0-1,0 0 1,0-1-1,-1 0 1,0 1-1,1-1 1,-1-1 0,-1 1-1,-4 3 1,9-7-22,0 1 0,0-1-1,-1 0 1,1 0 0,0 1 0,0-1 0,-1 0 0,1 0 0,0 0 0,-1 0-1,1 1 1,0-1 0,-1 0 0,1 0 0,0 0 0,-1 0 0,1 0 0,0 0 0,-1 0-1,1 0 1,-1 0 0,1 0 0,0 0 0,-1 0 0,1 0 0,0 0 0,-1 0 0,1 0-1,0-1 1,-1 1 0,1 0 0,0 0 0,-1 0 0,1 0 0,0-1 0,0 1 0,-1 0-1,1 0 1,0-1 0,0 1 0,-1 0 0,1 0 0,0-1 0,0 1 0,0 0-1,-1-1 1,1 1 0,0-1 0,-1-18-1434,1 15 897,0-28-4929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19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19 16664,'0'0'5018,"2"-4"-4383,4-7-483,-1 8 1921,-5 662-1868,0-650-207,0 1 0,0-1 0,-1 0 0,-1 0 0,0 0 0,0 0 0,0 0 0,-1 0 0,-1 0 0,1-1 0,-1 0 0,-1 1 0,1-2 0,-2 1 0,-7 10 0,10-15-142,1 0 61,1-22-7469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0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34 16488,'0'0'6536,"0"-6"-6077,0-16-155,0 17-61,0 21-118,0 527 310,0-518-432,-1 1-1,-1-1 1,-2 1 0,0-1-1,-2 0 1,0 0 0,-11 24-1,9-38-565,2-18-545,3-20-3269,3-4-4854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0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73 17736,'0'0'5696,"5"-12"-5197,12-37 35,-12 37 79,-5 32-413,-4 50-78,-4 0 0,-22 98 0,-6 53 30,29-161-152,-5 79-168,12-139-115,0-3-758,3-13-509,12-9-1579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1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12502,'0'0'11509,"141"0"-11493,-89 0 0,-8 0 64,4 0-80,-4 0-80,-4 0-400,-14 0-673,-22 0-1408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1.6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19673,'0'0'3426,"197"4"-3378,-105-4-48,9-10-769,-26-6-2720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3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1370 17016,'0'0'5768,"-3"-7"-5475,1 3-258,1 0 0,-1 0 0,1 0 0,0 0 1,0 0-1,0-1 0,0 1 0,1 0 0,0-5 0,0 6-18,1 1 0,-1 0 0,1 0-1,0-1 1,0 1 0,0 0 0,0 0 0,0 0 0,0 0 0,0 0 0,1 0 0,-1 0 0,1 1 0,0-1 0,-1 0 0,1 1 0,0-1 0,0 1-1,0 0 1,0-1 0,2 0 0,13-7 4,-1 0-1,2 1 0,-1 1 1,1 1-1,0 0 0,0 2 1,0 0-1,1 0 1,-1 2-1,21 0 0,-32 3-24,1 0-1,-1 1 1,1 0-1,-1 1 0,0-1 1,0 1-1,0 1 1,0-1-1,-1 1 1,1 1-1,-1-1 0,0 1 1,0 0-1,8 10 1,7 6-15,-1 2 0,23 35 0,-3 19 31,-34-63-6,0 0 0,1 0 0,1-1 0,0 0 0,0 0-1,20 20 1,-28-33 1,0 0 1,1 0-1,-1 0 0,0 0 0,1 0 0,-1 0 0,0 0 0,1 0 0,-1 0 0,0 0 0,1 0 0,-1 0 1,0 0-1,0 0 0,1 0 0,-1 0 0,0-1 0,1 1 0,-1 0 0,0 0 0,0 0 0,1 0 1,-1-1-1,0 1 0,0 0 0,1 0 0,-1-1 0,0 1 0,0 0 0,0-1 0,0 1 0,1 0 1,-1 0-1,0-1 0,0 1 0,0 0 0,0-1 0,0 1 0,0 0 0,0-1 0,0 1 0,0 0 1,0-1-1,0 0 0,5-19 160,-5 19-131,12-75 24,-5 1 0,-2-1 1,-6-92-1,-1 57-87,2-531 133,1 631-84,1 1 0,0-1-1,0 1 1,1-1-1,0 1 1,1 0 0,0 0-1,0 0 1,7-10-1,-8 19-4,0 0-1,1 0 0,-1 0 1,0 0-1,0 0 0,0 1 1,1-1-1,-1 1 0,0 0 1,1 0-1,-1 0 0,0 1 1,5 0-1,6-1 1,871-35-14,1761-99-172,-2049 96 140,-265 15-42,318-16 19,-633 38 28,-14 1-40,-7 2 27,-1-1 0,0-1 0,0 1 0,0-1 0,1 0 0,-1 0 0,-9-2 0,-13 0 32,-247 13-1286,188-6 175,-107 5-2859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4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66 13526,'0'0'6080,"-7"0"-5077,-19-2-85,25 1-848,0 0 0,0 0 0,1 0-1,-1 0 1,0-1 0,1 1 0,-1 0 0,1-1-1,-1 1 1,1 0 0,0-1 0,-1 1 0,1 0 0,0-1-1,0 1 1,0-1 0,0 1 0,0-1 0,0 1-1,1 0 1,-1-1 0,0 1 0,1 0 0,-1-1-1,1 1 1,-1 0 0,1-1 0,0 1 0,1-2-1,11-2-59,1 1-1,-1 0 0,1 1 1,0 1-1,0 0 0,15 0 0,93 2-2,-94 1-14,-24-1 1,-1 0 1,1 0 0,-1 1-1,1-1 1,-1 1 0,1 0-1,-1 0 1,1 0 0,-1 1 0,0-1-1,1 1 1,-1 0 0,0-1-1,0 1 1,0 1 0,-1-1-1,1 0 1,0 1 0,-1 0 0,0-1-1,1 1 1,-1 0 0,0 0-1,-1 0 1,1 1 0,0-1-1,-1 0 1,0 1 0,0-1-1,2 7 1,-2-3-16,-1-1 1,1 0-1,-1 0 0,0 1 0,0-1 0,-1 0 1,0 0-1,0 0 0,-1 1 0,1-1 0,-1 0 0,0-1 1,-1 1-1,0 0 0,0-1 0,0 1 0,-8 9 1,-10 7-33,-2-1 0,0-2 0,-1 0 0,-52 31 1,21-15-42,54-34 139,3-5-48,0 0 0,0 1 0,0-1 0,1 0 0,0 1 0,0-1-1,0 1 1,0 0 0,0 0 0,1 0 0,-1 0 0,1 1-1,0-1 1,0 1 0,7-3 0,4-4-11,293-231-634,-291 227 877,-10 12 463,-16 34-338,3-14-387,2-1 0,0 1-1,2 0 1,0 0-1,1 1 1,2 33-1,0-14-367,-1-35 214,0 0 0,0 0 0,0 0-1,0 0 1,1 0 0,0-1-1,0 1 1,0 0 0,0 0 0,1-1-1,0 1 1,-1-1 0,1 1-1,4 4 1,15 16-3439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4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17880,'0'0'3538,"0"19"-2943,0 305 344,0-323-993,0-5-991,0-14-1823,0-14-5072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5.0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56 10085,'-11'-29'6803,"9"23"-2215,18-2-3691,24 5-838,52 1 1,-52 3-537,65-7 0,-100 4 1109,-23 212 187,10-131-680,8-78-195,-6-15-2254,-6-10-2269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4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18024,'0'0'3506,"28"-6"-3370,91-18-21,-115 23-111,1 1 0,-1-1 0,0 1-1,0 0 1,0 0 0,1 0 0,-1 1 0,0-1 0,0 1 0,0 0 0,0 0 0,0 0 0,4 3 0,-5-3 9,-1 1 0,1 0 1,-1 0-1,0-1 0,0 1 0,0 1 1,0-1-1,0 0 0,0 0 0,-1 1 0,1-1 1,-1 1-1,0-1 0,2 5 0,0 4 64,-1 0 0,0 1-1,-1-1 1,0 0 0,-1 0-1,0 1 1,-2 11 0,1 1 123,-1-13-124,0 1-27,2-12-45,0 1 0,0-1-1,0 0 1,0 0-1,0 0 1,0 1 0,0-1-1,1 0 1,-1 0 0,0 0-1,0 1 1,0-1 0,0 0-1,0 0 1,1 0 0,-1 0-1,0 0 1,0 1 0,0-1-1,0 0 1,1 0 0,-1 0-1,0 0 1,0 0 0,0 0-1,1 0 1,-1 0-1,0 0 1,0 0 0,1 0-1,-1 0 1,0 0 0,0 0-1,0 0 1,1 0 0,-1 0-1,0 0 1,0 0 0,0 0-1,1 0 1,-1 0 0,0 0-1,0-1 1,0 1 0,1 0-1,10-3-15,62-20-1308,110-20 0,-112 34-2649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5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49 15575,'0'0'6657,"0"1"-6655,0-1 0,0 0 0,0 0 0,0 0 0,-1 0 0,1 1 0,0-1 0,0 0 0,0 0 0,0 0 0,0 1 0,0-1 0,0 0 0,0 0 0,0 0 0,0 1 0,0-1 0,0 0 0,0 0 0,0 1 0,0-1 0,0 0 0,0 0 1,0 0-1,0 1 0,0-1 0,0 0 0,0 0 0,0 0 0,0 1 0,1-1 0,-1 0 0,0 0 0,0 0 0,0 0 0,0 1 0,0-1 0,1 0 0,-1 0 0,0 0 0,0 0 0,0 0 0,1 0 0,-1 0 0,0 1 0,0-1 1,0 0-1,1 0 0,-1 0 0,0 0 0,0 0 0,0 0 0,1 0 0,-1 0 0,0 0 0,0 0 0,0 0 0,1 0 0,-1 0 0,0 0 0,0 0 0,1 0 0,-1-1 0,33 6 131,1-2 0,-1-2 0,43-2-1,-12-1-70,-57 2-132,159-6 267,-147 5-931,1-2 1,-1 0-1,0-2 1,0 0-1,-1-1 0,24-11 1,-16 0-6505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5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4 19929,'0'0'4013,"0"0"-3999,-1-1 0,1 1 0,-1 0 0,1-1 0,-1 1 0,1 0 0,-1 0 0,1-1 0,-1 1 0,1 0 0,-1 0 0,0 0 0,1 0 0,-1 0 0,1 0 0,-1 0 0,1 0 0,-1 0 0,1 0 0,-1 0 0,0 0 0,1 0 0,-1 1 0,1-1 0,-1 0 0,0 1 0,1 1-13,-1 0-1,1 0 0,0 1 1,0-1-1,0 1 0,0-1 0,0 0 1,0 1-1,1-1 0,-1 0 0,1 0 1,0 1-1,-1-1 0,1 0 0,0 0 1,3 4-1,-1 1 11,4 20 14,0 0 0,-2 0-1,-1 0 1,-1 1-1,-1-1 1,-4 50 0,2-27-326,0-49 214,-1 0 0,1 0 0,0 0 0,0-1 0,0 1 0,0 0-1,0 0 1,0 0 0,0 0 0,0 0 0,0-1 0,1 1-1,-1 0 1,0 0 0,0 0 0,1 0 0,-1-1 0,1 1 0,-1 0-1,1 0 1,-1-1 0,1 1 0,-1 0 0,1-1 0,-1 1-1,1-1 1,0 1 0,-1-1 0,1 1 0,0-1 0,0 1 0,-1-1-1,1 0 1,0 1 0,1-1 0,19 2-4304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5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19065,'0'0'1833,"40"-4"-1377,130-7-267,-160 11-181,1 0 1,-1 0-1,0 1 0,0 1 1,1 0-1,17 5 0,-24-5-5,1 0-1,-1 0 0,1 0 1,-1 1-1,0 0 0,0-1 1,0 1-1,-1 1 1,1-1-1,-1 0 0,4 6 1,-3-3 4,0 1 1,-1-1-1,0 1 1,0 0 0,-1 0-1,0 0 1,0 0-1,-1 1 1,0-1-1,0 0 1,-1 1 0,0-1-1,0 1 1,-2 11-1,1-13 6,0-1-1,0 0 1,0 0 0,-1 0-1,0 0 1,0 0-1,0 0 1,-1 0-1,1-1 1,-1 1 0,0-1-1,-1 0 1,1 0-1,-1 0 1,-6 5-1,-5 4 11,-1-2 0,-32 18-1,39-24-5,8-4 12,0 0 1,0-1-1,0 1 1,0 0-1,0-1 1,0 0-1,0 1 1,0-1-1,0 1 1,0-1-1,0 0 1,0 0-1,0 0 0,0 0 1,0 0-1,0 0 1,0 0-1,0 0 1,-3 0-1,4-1-13,0 0-1,-1 1 0,1-1 0,0 0 1,0 1-1,0-1 0,0 0 0,0 0 0,0 1 1,0-1-1,0 0 0,0 1 0,0-1 1,0 0-1,0 0 0,0 1 0,0-1 1,1 0-1,-1 1 0,0-1 0,1 0 0,-1 1 1,0-1-1,1 1 0,-1-1 0,1 0 1,-1 1-1,1-1 0,-1 1 0,1-1 1,10-11-9,0 0 0,1 1 1,0 0-1,1 0 0,23-13 1,16-14-34,-36 26-5,12-10-19,0-2 0,-1 0 1,-1-2-1,42-54 0,-68 80 68,0 0 1,0 0-1,0 0 1,0 0-1,0 1 0,0-1 1,0 0-1,0 0 0,0 0 1,0 0-1,0 0 0,0 0 1,0 0-1,0 0 1,0 1-1,1-1 0,-1 0 1,0 0-1,0 0 0,0 0 1,0 0-1,0 0 1,0 0-1,0 0 0,0 0 1,0 0-1,0 0 0,1 0 1,-1 0-1,0 0 0,0 0 1,0 0-1,0 1 1,0-1-1,0 0 0,0 0 1,0 0-1,1 0 0,-1 0 1,0 0-1,0 0 0,0-1 1,0 1-1,0 0 1,0 0-1,0 0 0,0 0 1,1 0-1,-1 0 0,-3 15-82,-3-3 69,-1 1 1,0-2-1,-1 1 1,-10 12-1,10-15 0,0 1-1,1 1 1,0-1-1,0 1 1,2 1-1,-7 15 1,9-15-8,0-1 0,1 1 1,0 0-1,1-1 0,1 1 1,1 23-1,-1-33-13,1 0 0,-1-1-1,0 1 1,1 0 0,0-1 0,-1 1 0,1-1 0,0 1 0,0 0-1,0-1 1,0 1 0,0-1 0,0 0 0,0 1 0,0-1 0,0 0-1,1 0 1,-1 0 0,3 2 0,1 0-26,-1-1 0,1 0 0,0 0 0,0 0 0,0-1 0,9 3 0,8-2-315,0 0 1,30-1 0,-41-1 68,49 0-3485,-10 0-6792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6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14 19049,'0'0'2545,"15"-3"-2532,47-7-5,-61 10-4,0-1 1,0 1-1,0 1 0,0-1 0,0 0 0,-1 0 1,1 0-1,0 0 0,0 1 0,0-1 0,0 0 0,-1 1 1,1-1-1,0 0 0,0 1 0,-1-1 0,1 1 1,0-1-1,-1 1 0,1 0 0,-1-1 0,1 1 1,-1 0-1,1-1 0,-1 1 0,1 0 0,-1 0 0,1-1 1,-1 1-1,0 0 0,0 0 0,1 0 0,-1 0 1,0-1-1,0 1 0,0 0 0,0 0 0,0 0 1,0 0-1,0 0 0,0-1 0,0 1 0,0 0 0,-1 0 1,1 0-1,0 0 0,-1 0 0,0 6 83,2 13 150,0-13-185,-1 1 0,0-1 0,0 1 0,0-1 0,-1 0 0,0 1 0,0-1 1,0 0-1,-1 0 0,-1 0 0,1 0 0,-1 0 0,0 0 0,-1-1 0,-7 12 0,-71 67 215,82-85-266,0 0 0,0 0 0,0 0 0,-1 0 0,1 0 0,0 0 0,0 0 0,0 1 0,0-1 0,0 0 0,0 0 0,0 0 0,0 0 0,0 0 0,0 0 0,0 0 0,0 0 0,0 1 0,0-1 0,0 0 0,0 0 0,0 0 0,0 0 0,0 0 0,0 0 0,0 0 0,0 1 0,0-1 0,0 0 0,0 0 0,0 0 0,0 0 0,0 0 0,0 0 0,0 0 0,0 0 0,0 0 0,0 1 0,0-1 0,0 0 0,0 0 0,1 0 0,-1 0 0,0 0 1,0 0-1,0 0 0,0 0 0,0 0 0,0 0 0,0 0 0,0 0 0,0 0 0,1 0 0,-1 0 0,0 0 0,0 1 0,0-1 0,0 0 0,0 0 0,0 0 0,0 0 0,1 0 0,-1-1 0,12 2 11,-9-1 2,62 0-211,0-3 1,96-16-1,-156 18-99,-4 1 149,0 0-1,0 0 1,0 0 0,0 0 0,0 0 0,0-1 0,0 1-1,0 0 1,0-1 0,0 1 0,0 0 0,0-1 0,0 1-1,0-1 1,-1 0 0,1 1 0,0-1 0,0 0-1,0 0 1,-1 1 0,1-1 0,0 0 0,0-2 0,0-5-5640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6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15895,'0'0'6409,"4"0"-6207,7-3-151,1 2 0,0-1-1,0 2 1,-1-1 0,1 2-1,0 0 1,0 0 0,15 4-1,-23-4-48,0 1-1,0-1 0,0 1 1,0 0-1,0 0 1,0 0-1,0 0 0,-1 1 1,1 0-1,-1 0 1,0-1-1,0 2 0,0-1 1,0 0-1,0 1 1,-1-1-1,0 1 0,1 0 1,-1 0-1,-1 0 0,1 0 1,-1 0-1,1 0 1,-1 1-1,0-1 0,0 5 1,1 7 14,0-1 0,-1 1 0,-2 23 0,0-34-5,1-1 0,-1 1 0,0 0 1,0 0-1,0 0 0,-1-1 0,0 1 0,0-1 1,0 1-1,0-1 0,-1 0 0,0 0 1,1 0-1,-7 7 0,8-10 2,1 0 30,23-3-11,0 0 1,0-2-1,42-12 1,13-2 2,259-41-72,-330 57 18,-6 2-10,-15 0-72,-8 1-155,1 1 0,-26 5 1,-17 6-3026,17-2-2044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8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1 164 18344,'0'0'3605,"25"-18"-3341,-4 3-178,20-15 215,1 2 0,65-31 1,-103 57-271,0 0 0,0 0 1,0 1-1,0-1 0,1 1 1,-1 0-1,0 0 0,8 0 1,-11 1-27,0 0 1,1 1-1,-1-1 1,0 1-1,0-1 0,1 1 1,-1 0-1,0-1 1,0 1-1,0 0 1,0 0-1,0 0 1,0 0-1,0 0 1,-1 0-1,1 0 0,0 0 1,0 0-1,-1 0 1,1 0-1,0 0 1,-1 0-1,0 1 1,1-1-1,-1 0 0,1 1 1,-1-1-1,0 3 1,2 7 0,-1 0 0,0 0 1,-1 0-1,0 0 0,-2 14 0,1-16 0,0-1-1,0 1 1,1 0 0,1 0-1,-1-1 1,1 1-1,1 0 1,0-1 0,3 12-1,-3-18-13,-1 0 0,1-1 0,-1 0 0,1 1 0,0-1 0,-1 0 0,1 0 0,0 0 0,0 0 0,0 0 0,0 0 0,0 0 0,0-1 0,0 1-1,0-1 1,0 1 0,0-1 0,0 0 0,1 0 0,-1 0 0,0 0 0,3-1 0,50-6-71,-46 5 79,0-1 0,0-1 0,0 0 0,0 0 0,0 0-1,-1-1 1,0 0 0,0-1 0,-1 0 0,1 0 0,-1-1 0,0 0 0,-1 0 0,0-1 0,0 1-1,-1-1 1,1 0 0,-2-1 0,1 1 0,-1-1 0,-1 0 0,0 0 0,0-1 0,0 1 0,-1 0-1,1-14 1,-3 23 147,0 9-48,1 39-85,-3 1 1,-1-1-1,-2 0 0,-3 0 1,-13 48-1,16-83-7,0 1-1,-1 0 1,0-1 0,-1 0-1,0 0 1,-1-1 0,-1 0 0,0 0-1,-12 11 1,12-15-5,1-1 0,-1 0 1,0-1-1,-1 0 0,0-1 0,0 1 0,0-2 1,0 0-1,-1 0 0,1-1 0,-1 0 1,0 0-1,-18 0 0,3 0 111,-1-2 1,1-1-1,-41-4 0,53 2-60,1-1-1,0 0 0,0 0 0,1-2 0,-1 1 1,1-2-1,0 1 0,-21-15 0,32 20-99,0-1-1,0 1 1,0-1 0,0 1 0,0-1-1,1 1 1,-1-1 0,0 1 0,0-1-1,1 0 1,-1 0 0,0 1-1,1-1 1,-1 0 0,1 0 0,-1 0-1,1 1 1,-1-1 0,1 0 0,-1 0-1,1 0 1,0 0 0,0 0-1,-1 0 1,1 0 0,0 0 0,0 0-1,0 0 1,0 0 0,0 0-1,0 0 1,1 0 0,-1 0 0,0 0-1,0 0 1,1 0 0,-1 0 0,0 0-1,1 1 1,-1-1 0,1 0-1,0 0 1,-1 0 0,1 0 0,-1 1-1,1-1 1,0 0 0,0 1 0,1-2-1,31-11-3441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9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5 148 14439,'0'0'6565,"-4"0"-6189,124-12 2509,-9 0-2979,24 2 117,123-15-881,-258 25 853,0-1 1,1 1-1,-1 0 0,0 0 1,0 0-1,1 0 1,-1 0-1,0-1 0,0 1 1,1 0-1,-1 0 0,0 0 1,0-1-1,0 1 0,1 0 1,-1 0-1,0-1 1,0 1-1,0 0 0,0-1 1,0 1-1,0 0 0,0 0 1,0-1-1,0 1 1,0 0-1,1-1 0,-1 1 1,-1 0-1,1 0 0,0-1 1,0 1-1,0 0 0,0-1 1,0 1-1,0 0 1,0 0-1,0-1 0,0 1 1,0 0-1,-1 0 0,1-1 1,0 1-1,0 0 0,0 0 1,-1-1-1,1 1 1,0 0-1,0 0 0,0 0 1,-1-1-1,1 1 0,-1 0 1,-12-13-15,-152-49 416,247 71-93,-44-3-294,-20-5-51,-1 2 0,0 0-1,0 1 1,0 0 0,0 1 0,0 1-1,21 12 1,-37-18 32,0 0 0,0 1 0,0-1-1,0 1 1,1 0 0,-1-1 0,0 1 0,-1 0 0,1-1-1,0 1 1,0 0 0,0 0 0,0 0 0,-1 0-1,1 0 1,0 0 0,-1 0 0,1 0 0,-1 0 0,1 0-1,-1 0 1,1 0 0,-1 0 0,0 0 0,1 1 0,-1-1-1,0 0 1,0 0 0,0 0 0,0 0 0,0 1 0,0-1-1,-1 0 1,1 0 0,0 0 0,0 0 0,-1 1 0,1-1-1,-1 0 1,1 0 0,-1 0 0,0 0 0,1 0 0,-1 0-1,0 0 1,1 0 0,-1-1 0,0 1 0,0 0-1,0 0 1,-2 0 0,-3 4-8,0-1 0,-1-1 1,1 1-1,-1-1 0,0 0 0,-10 2 0,-95 20-651,36-12-3981,36-7-3251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29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93 13558,'0'0'7745,"-2"-14"-6979,-4-43-211,-1 36 901,0 27-825,-2 25-575,9-30-62,-43 269 57,-7 29 15,40-255-131,1 0 1,2 0-1,-1 75 0,8-135-624,2 0-1,0 1 0,0-1 1,2 1-1,0-1 0,0 1 1,8-15-1,2-13-6294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0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46 13526,'0'0'7833,"2"-9"-7299,-2 8-686,7-31 1365,-4 28 64,-1 27-945,0 108-273,1-45 0,-4 0-1,-13 97 1,5-140-39,-1-1-1,-18 43 1,20-68 260,8-18-344,0 1 0,0 0-1,0 0 1,0 0 0,0 0 0,-1 0-1,1 0 1,0 0 0,0 0 0,0 0 0,0-1-1,0 1 1,0 0 0,0 0 0,-1 0 0,1 0-1,0 0 1,0 0 0,0 0 0,0 0-1,0 0 1,-1 0 0,1 0 0,0 0 0,0 0-1,0 0 1,0 0 0,0 0 0,0 0-1,-1 0 1,1 0 0,0 0 0,0 0 0,0 1-1,0-1 1,0 0 0,0 0 0,0 0 0,-1 0-1,1 0 1,0 0 0,0 0 0,0 0-1,0 0 1,0 1 0,0-1 0,0 0 0,0 0-1,0 0 1,0 0 0,0 0 0,0 0 0,-1 1-1,1-1 1,0 0 0,0 0 0,0 0-1,0-20-4475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5.9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216 0 6707,'0'0'8345,"-4"8"-6803,-19 45 216,12-27-1263,-1 0 1,-1 0 0,-1-1 0,-18 24 0,-74 82 1046,185-131-1720,-10 2-537,89-10-1,-155 7 471,-2 1 189,-1 0 0,0 1 1,1-1-1,-1 0 0,0 0 1,1 0-1,-1 0 0,1-1 1,-1 1-1,0 0 0,1 0 0,-1 0 1,0 0-1,1 0 0,-1 0 1,0 0-1,1-1 0,-1 1 1,0 0-1,1 0 0,-1 0 1,0-1-1,0 1 0,1 0 0,-1-1 1,0 1-1,0 0 0,1 0 1,-1-1-1,0 1 0,0 0 1,0-1-1,0 1 0,1 0 1,-1-1-1,0 1 0,0-1 0,0 1 1,0-1-1,0-8-2820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17 15511,'0'0'7118,"0"-5"-6590,0-7-283,0 14-95,-1 29-37,-2 51 38,-8 109 55,-13 143-92,14-289-253,4-36-634,4-29-742,2-9-1719,0-7-2531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0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38 17368,'0'0'5576,"2"-8"-5149,-1-2-391,3-9 296,-2 42-65,0 99 360,-7 164-42,2-253-579,-1-1-1,-2 0 1,-1 0-1,-2 0 1,-1-1-1,-22 48 1,22-53-1883,32-37-2060,-16 8 3556,32-23-8933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1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19385,'0'0'3698,"66"12"-3698,-14-12 224,10 0 160,3 0-256,-3 0-112,-10 0-16,-12 0-592,-9 0-481,-14 0-2352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1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17768,'0'0'4562,"281"-31"-4930,-185 13-1041,-12-4-3489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2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0 170 15447,'0'0'4840,"16"-19"-3811,56-59-476,-64 70-449,1 0 1,0 1-1,1 1 1,-1-1-1,1 2 0,1-1 1,-1 1-1,1 1 1,-1 0-1,1 0 1,1 1-1,20-2 1,-31 5-100,0 0 0,0 0 0,0 1 0,0-1 0,0 1 0,0-1 0,-1 1 0,1-1 0,0 1 1,0 0-1,-1-1 0,1 1 0,0 0 0,-1-1 0,1 1 0,0 0 0,-1 0 0,1 0 0,-1-1 0,0 1 1,1 0-1,-1 0 0,0 0 0,1 0 0,-1 0 0,0 0 0,0 0 0,0 0 0,0 0 0,0 0 0,0 0 1,0 1-1,2 41 65,-2-38-39,0 146 89,0-150-129,0-1 0,0 0-1,1 1 1,-1-1 0,0 0 0,1 1 0,-1-1-1,1 0 1,-1 0 0,0 1 0,1-1-1,-1 0 1,0 0 0,1 0 0,-1 0 0,1 1-1,-1-1 1,1 0 0,-1 0 0,1 0-1,-1 0 1,0 0 0,1 0 0,-1 0 0,1 0-1,-1 0 1,1-1 0,-1 1 0,0 0-1,1 0 1,-1 0 0,1 0 0,0-1 0,15-4 42,-6-1-30,0 0 0,-1-1-1,0 0 1,0 0 0,-1-1 0,0 0 0,0 0 0,8-13-1,5-9-22,21-40-1,-38 117-166,-4 165 398,0-206-212,-1 0-1,1 0 1,-1 0 0,-1 0-1,1-1 1,-1 1 0,0 0-1,0 0 1,0-1 0,-1 1-1,0-1 1,0 0 0,-1 0 0,1 0-1,-6 6 1,2-4 30,-1-1 1,1 1-1,-1-1 1,0-1-1,0 0 1,-1 0-1,0 0 0,0-1 1,-11 4-1,10-5 42,1 1 0,-2-2-1,1 1 1,0-1 0,0-1 0,-1 0-1,1-1 1,-1 0 0,1 0-1,-1-1 1,1 0 0,0-1-1,-1 0 1,1-1 0,0 0 0,0 0-1,1-1 1,-18-10 0,15 3-428,1 1 0,0-2 0,-11-14 0,25 30 106,-1 0 0,1 0 0,0 0-1,0 0 1,1-1 0,-1 1 0,1-1-1,0 0 1,0 0 0,5 3 0,26 13-5008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2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19833,'0'0'4826,"-1"26"-4530,-1-13-224,0-1 0,-1 1-1,-1-1 1,0 0-1,0 0 1,-9 15 0,-15 47 139,19-27-160,7-34-42,0 0 0,-1 1 0,0-1-1,-1-1 1,-9 19 0,13-30-19,0-1 1,0 0 0,0 0-1,0 1 1,0-1 0,0 0-1,-1 0 1,1 1 0,0-1-1,0 0 1,0 0 0,-1 1-1,1-1 1,0 0 0,0 0-1,-1 0 1,1 1 0,0-1-1,0 0 1,-1 0 0,1 0-1,0 0 1,0 0 0,-1 0-1,1 0 1,0 1 0,-1-1-1,1 0 1,0 0 0,-1 0-1,1 0 1,0 0 0,0 0-1,-1-1 1,1 1 0,0 0-1,-1 0 1,1 0 0,0 0-1,0 0 1,-1 0 0,1 0-1,0-1 1,-1 1 0,1 0-1,0 0 1,0 0 0,0-1-1,-1 1 1,1 0 0,0 0-1,0 0 1,0-1 0,-1 1-1,1 0 1,0-1 0,0 1-1,0 0 1,0 0 0,0-1-1,0 1 1,0 0 0,0-1-1,0 1 1,-7-20-1551,4-12-2084,-4-8-4792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2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13126,'0'0'9738,"31"-15"-9485,95-39-135,-124 53-116,0 0 1,0 1 0,0-1 0,-1 1-1,1-1 1,0 1 0,0-1 0,0 1-1,0 0 1,0 0 0,0 0 0,1 0-1,-1 0 1,0 1 0,0-1 0,-1 0-1,1 1 1,0 0 0,0-1 0,0 1-1,0 0 1,0 0 0,-1 0-1,3 2 1,-2-1 4,-1 0-1,0 0 0,1 0 0,-1 0 1,0 0-1,0 1 0,0-1 1,0 0-1,-1 1 0,1-1 1,0 5-1,0-2 10,2 19 67,-1 1 1,0 0 0,-2 0 0,-6 46 0,-1-48-37,5-20-18,1 0 0,0 0 0,0 0 0,0 0-1,0 0 1,0 0 0,1 0 0,-1 7-1,9-11 55,45-9-90,0-2 1,64-25-1,28-7-1310,-72 27-1196,-9 4-2841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3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16408,'0'0'6258,"66"22"-6098,-27-22 257,5 0-225,4 0-144,5 0-16,4 0 16,0-8-48,-9-4-320,-8-4-417,-23-1-1184,-17-1-5074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3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8 19689,'0'0'3972,"-4"-8"-3819,3 15-105,0 0 1,0 0-1,1 0 1,0 0-1,0 0 1,1-1-1,-1 1 1,1 0-1,3 7 1,1 33 175,-5 133 8,0-179-310,0 1 0,0-1-1,0 1 1,0-1-1,0 1 1,0-1 0,0 1-1,1-1 1,-1 1-1,0-1 1,1 1 0,-1-1-1,1 1 1,0-1-1,-1 1 1,1-1 0,0 0-1,0 0 1,0 1-1,0-1 1,0 0 0,0 0-1,0 0 1,1 0-1,-1 0 1,0 0 0,0 0-1,1-1 1,-1 1-1,1 0 1,-1-1 0,1 1-1,-1-1 1,1 1-1,-1-1 1,1 0 0,-1 0-1,1 0 1,-1 0-1,1 0 1,-1 0 0,1 0-1,2-1 1,18 1-3908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4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17448,'0'0'5098,"22"-9"-4887,67-25-40,-88 33-155,1 0 0,0 0 1,0 0-1,-1 1 0,1-1 1,0 0-1,0 1 0,0 0 1,0-1-1,-1 1 0,1 0 1,0 0-1,0 0 0,0 0 1,0 0-1,0 0 0,0 1 1,0-1-1,0 0 0,-1 1 1,1 0-1,0-1 0,0 1 1,0 0-1,-1 0 0,1 0 1,-1 0-1,1 0 0,-1 1 1,1-1-1,-1 0 0,0 1 1,1-1-1,-1 1 0,2 2 1,-1 3 26,0-1 1,0 1-1,-1-1 1,1 1-1,-2 0 1,1 0-1,-1 10 1,1 4-28,0-14-17,0-1 0,1 1-1,-1-1 1,1 1 0,1-1 0,-1 1-1,1-1 1,0 0 0,6 9-1,-7-13-10,0-1-1,-1 1 0,1-1 0,0 1 1,0-1-1,-1 0 0,1 0 0,0 0 1,0 0-1,0-1 0,0 1 0,1 0 1,-1-1-1,0 1 0,0-1 0,0 0 1,0 0-1,0 0 0,1 0 0,-1 0 1,0 0-1,0-1 0,0 1 1,0-1-1,0 1 0,0-1 0,0 0 1,0 0-1,0 0 0,0 0 0,0 0 1,0 0-1,0-1 0,1-1 0,16-8-79,63-43-608,-75 49 657,-1 0 1,0-1 0,0 1 0,-1-1 0,0 0 0,0 0-1,0-1 1,-1 1 0,0-1 0,4-8 0,-7-6 405,-1 21-341,0-1 0,0 0 0,-1 1-1,1-1 1,0 0 0,0 1 0,0-1 0,0 0-1,0 1 1,0-1 0,0 0 0,0 0-1,0 1 1,0-1 0,0 0 0,1 1-1,-1-1 1,0 0 0,0 1 0,1-1 0,-1 1-1,1-1 1,-1 0 0,0 1 0,1-1-1,-1 1 1,1-1 0,-1 1 0,1-1-1,-1 1 1,1-1 0,0 1 0,-1 0 0,1-1-1,1 1 1,-2 23 58,1-1-9,-1 0 0,-1 0 0,-1 0 1,-1 0-1,0-1 0,-2 1 0,-1-1 0,-11 30 0,3-23-43,0-1-1,-2 0 1,-1-1-1,-23 27 1,32-43-23,-1-1 1,1 0 0,-2 0-1,1-1 1,-1 0 0,0-1-1,-1 0 1,0 0-1,0-1 1,0-1 0,-1 0-1,0 0 1,-12 2-1,20-6 42,1 0-1,-1-1 1,0 1-1,1-1 1,-1 0-1,1 0 1,-1 0-1,1-1 1,-1 1-1,0-1 1,1 0-1,0 0 1,-1 0-1,1 0 1,0-1-1,-1 1 1,1-1-1,0 0 1,0 0-1,0 0 1,-4-4-1,4 2-67,0 1-1,0-1 0,1 0 1,-1 0-1,1 0 1,0-1-1,0 1 1,1 0-1,-1-1 0,1 1 1,0-1-1,0 1 1,0-1-1,1 0 1,0-7-1,1 11-52,1 0 0,-1 1 0,1-1 0,-1 0-1,1 1 1,-1 0 0,1-1 0,0 1 0,-1 0 0,1 0 0,-1 0 0,1 0 0,3 0-1,-3 0-93,71 0-5416,-37 0-4836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6.2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33 2 15143,'0'0'6187,"-4"0"-6094,3-1-92,0 1-1,1 0 1,-1 0-1,0 0 1,0 0-1,0 0 1,1 0 0,-1 0-1,0 0 1,0 0-1,0 0 1,1 0-1,-1 0 1,0 0 0,0 1-1,1-1 1,-1 0-1,0 1 1,0-1-1,1 0 1,-1 1-1,0-1 1,1 1 0,-1-1-1,1 1 1,-1 0-1,1-1 1,-1 1-1,1-1 1,-1 2-1,-4 30-6,5-21 7,-1-6 3,1 0 0,0 1 0,0-1 0,0 0 1,1 0-1,-1 1 0,1-1 0,0 0 0,1 0 0,0 0 0,-1 0 0,2 0 0,-1 0 0,0-1 0,7 9 1,32 35 51,53 48 0,-72-82-1538,-5-12-6267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4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7 17768,'0'0'4981,"8"-1"-4912,107-4-61,-114 5-4,1 1 0,0-1 0,-1 1-1,1 0 1,-1-1 0,1 1 0,-1 0-1,1 0 1,-1 0 0,1 0 0,-1 1-1,0-1 1,0 0 0,1 0 0,-1 1-1,0-1 1,0 1 0,0-1 0,-1 1-1,1-1 1,0 1 0,-1 0 0,1-1-1,-1 1 1,1 0 0,-1 0 0,0-1 0,1 1-1,-1 0 1,0 0 0,-1 2-1,1 69 247,0-64-222,-2-2-11,1-1-1,-1 1 1,0-1-1,0 1 1,-1-1 0,0 0-1,0 0 1,-1 0-1,1 0 1,-1-1 0,0 1-1,-1-1 1,-9 9 0,-10 8 29,-41 30 1,50-41-40,-46 33 95,59-42-97,28-2 70,7-3-287,0-1-1,0-1 1,0-2 0,0-2-1,-1-1 1,38-17 0,-53 16-1818,-7-1-2378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4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17640,'0'0'4757,"21"-8"-4466,64-24-190,-83 32-95,0-1 0,0 1 0,0-1 0,0 1 0,0 0-1,0 0 1,0 0 0,0 0 0,0 0 0,0 1 0,0-1 0,0 1 0,0-1 0,0 1-1,0 0 1,0-1 0,0 1 0,0 0 0,-1 0 0,1 0 0,0 1 0,-1-1 0,1 0-1,-1 1 1,1-1 0,-1 1 0,0-1 0,2 3 0,0 1 21,0 0 1,-1 1 0,1-1-1,-1 1 1,0-1-1,1 9 1,-3-13-21,4 19 109,-2 0-1,0 0 1,-1 0 0,-3 24-1,1 1 425,10-47-479,25-4-183,0-2-1,-1-1 1,0-1 0,-1-2-1,0-2 1,-1 0-1,31-21 1,-54 28-368,-31 5-13496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3:36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1508 15607,'0'0'6363,"14"-9"-5963,46-27-82,-55 34-272,1 0 0,-1 0-1,1 1 1,-1-1 0,1 1 0,-1 0 0,1 1 0,-1-1 0,1 1 0,0 0 0,0 1 0,8 1 0,2-1 37,-9 0-46,-1 1-1,1-1 1,0 1 0,-1 0-1,1 1 1,-1-1-1,1 2 1,-1-1 0,0 0-1,0 1 1,-1 0-1,1 1 1,-1-1 0,7 9-1,10 10 133,34 52 0,-27-35-80,9 7-56,-11-14 0,44 71 0,-71-104-32,0 0 1,0-1-1,0 1 0,0 0 1,0 0-1,0 0 0,1-1 0,-1 1 1,0 0-1,0 0 0,0 0 0,0-1 1,0 1-1,0 0 0,0 0 0,0 0 1,1 0-1,-1-1 0,0 1 1,0 0-1,0 0 0,0 0 0,0 0 1,1 0-1,-1 0 0,0 0 0,0-1 1,0 1-1,1 0 0,-1 0 0,0 0 1,0 0-1,0 0 0,1 0 1,-1 0-1,0 0 0,0 0 0,0 0 1,1 0-1,-1 0 0,0 0 0,0 0 1,0 0-1,1 0 0,-1 0 1,0 1-1,0-1 0,0 0 0,0 0 1,1 0-1,-1 0 0,0 0 0,0 1 1,1-26 98,-1 23-90,-13-426 33,13 420-43,9-665-385,-6 615 398,-2 20-1,9-49 1,-7 79-13,-1-1 1,1 1-1,1 0 1,-1 0 0,7-10-1,-6 12 0,-1 1 0,0-1 0,0-1 0,0 1 0,-1 0 0,0-1 0,0 1 0,0-1 0,-1 0 0,0-6-1,-1-59 15,0 72 71,4-1-83,0 0-1,0 0 0,0 0 1,0-1-1,0 1 0,-1-1 1,1 0-1,0 0 0,-1 0 1,4-4-1,19-9 8,6 6-15,1 1 0,1 1 0,0 2 0,-1 1 0,2 2 0,58 3 0,-8-1 0,463-8-68,832-41-319,-346-69-283,-936 105 685,442-29-62,-539 42 237,-3 0-144,-215 14-1966,157-9-1940,-25 1-10108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17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5 196 17224,'0'0'5234,"-4"17"-2222,5-22-3007,0 0 0,0 0 0,1 1 0,-1-1-1,1 0 1,0 1 0,0 0 0,1-1-1,0 1 1,-1 0 0,1 0 0,1 0 0,-1 1-1,0-1 1,1 1 0,0 0 0,0 0 0,0 0-1,0 0 1,6-2 0,13-8 9,1 1-1,33-13 1,-14 9-58,1 1 0,0 3 1,1 1-1,0 3 0,1 1 1,-1 3-1,62 1 0,-101 2 26,0 2 0,0-1 0,0 1 0,0 0-1,0 0 1,-1 0 0,1 1 0,0 0 0,0 0 0,-1 0 0,0 1-1,1 0 1,-1 0 0,0 0 0,0 1 0,-1 0 0,1 0-1,5 6 1,-6-4 3,-1 0 0,1 0 0,-1 0 0,0 1 1,-1-1-1,0 1 0,0 0 0,0-1 0,-1 1 0,0 0 0,0 0 0,-1 0 0,1 0 0,-2 0 0,0 9 0,-1-8 11,1-1-1,-1 0 1,0 0 0,-1 0-1,0 0 1,0 0 0,-1 0-1,1-1 1,-1 1-1,-1-1 1,1 0 0,-1-1-1,0 1 1,0-1 0,-12 9-1,-9 6-4,-2-1-1,-36 20 0,55-34 5,-6 4-3,-8 5-1,0-2 1,0 0-1,-1-1 1,-39 11-1,62-21 41,0-3 4,7-9-24,15-12-90,2 1 1,0 2-1,1 0 0,34-20 0,12-12-120,199-154-519,-265 203 729,0 1 9,0-1 0,0 0 0,-1 0 0,1 0 0,-1-1-1,0 1 1,0-1 0,0 0 0,4-6 0,-7 10 185,0 3-73,-2 3-125,0 0-1,0-1 1,0 1 0,0-1 0,-1 0-1,0 0 1,0 0 0,-1 0 0,1 0-1,-1-1 1,-7 8 0,-17 23 46,22-22-47,0 1 1,0-1 0,2 1 0,-1 0 0,2 1-1,0-1 1,1 0 0,0 1 0,1 0 0,1-1-1,0 1 1,3 20 0,-2-31-3,-1 0 0,1-1 0,0 1 0,0 0 0,0 0 0,1-1 0,-1 1 0,1-1 0,0 1 0,0-1 0,0 0 0,1 0 0,-1 0 0,1 0 0,5 5 0,-2-4-1,0 1 0,1-1 0,-1 0 0,1-1 0,0 0 0,0 0 1,12 3-1,5 0-49,0-2 1,1-1-1,-1-1 1,26-1 0,-47-1 18,7 1-265,0-1 1,0-1 0,0 0 0,0 0 0,0-1-1,0 0 1,11-4 0,8-14-3336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18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5 162 12646,'0'0'8254,"-4"0"-7787,117 1 2385,328-2-2868,-312-7-824,-131-22 832,-3 24 13,0 0 1,-1 0 0,0 0 0,0 1-1,0-1 1,-1 1 0,0 1-1,0-1 1,-10-3 0,-31-24 46,44 28-20,2 2-16,0 1-1,0-1 0,0 1 0,1-1 0,-1 1 0,1-1 0,-1 0 0,1 0 0,-1 0 0,1 0 0,0 0 1,0 0-1,0 0 0,-1-3 0,30 4-12,-20 1-8,-1 1 1,1-1 0,-1 1-1,1 0 1,-1 1 0,1 0-1,-1 0 1,0 1 0,0 0-1,0 0 1,11 7 0,-15-8 0,1 1 0,-1 0 0,0 0 0,1 0-1,-1 0 1,-1 1 0,1-1 0,0 1 0,-1 0 0,0 0 0,0 0 0,0 0 0,0 0 0,-1 0 0,1 1 0,-1-1 0,0 0-1,-1 1 1,1-1 0,-1 1 0,0 4 0,0-7 5,1 1-1,-2-1 1,1 0 0,0 1-1,0-1 1,-1 0 0,1 1-1,-1-1 1,0 0 0,0 0-1,0 0 1,0 0 0,0 0-1,0 0 1,0 0 0,-1 0-1,1 0 1,-1 0 0,1 0-1,-1-1 1,0 1 0,0-1-1,1 0 1,-1 1-1,0-1 1,0 0 0,-4 2-1,-25 19-1435,22-13-928,0 2-2202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18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38 22026,'0'0'4098,"-144"-29"-3986,135 25 80,5 2-96,4 0-96,13 2-2257,26 6 416,-4 0-3953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19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70 107 17272,'0'0'5386,"23"-17"-5148,69-53-123,-89 68-95,-1 0 0,1 0 0,0 0 0,0 0 0,0 0 1,0 1-1,1-1 0,-1 1 0,0 0 0,1 0 0,-1 0 1,5 0-1,-6 1-18,-1 0 1,0 1-1,0-1 1,0 0-1,0 0 1,0 1-1,0-1 1,0 0-1,0 1 1,0-1-1,0 1 1,0 0-1,0-1 0,0 1 1,0 0-1,0-1 1,0 1-1,0 0 1,-1 0-1,1 0 1,0 0-1,-1 0 1,2 1-1,0 3-3,-1 0-1,1 1 0,-1-1 1,0 0-1,0 1 0,0-1 0,-1 1 1,0 8-1,0-12 13,0 155 146,13-160-114,33-22-151,-1-1-1,-1-3 1,-2-2 0,61-57 0,-89 80 298,-13 21 152,-2 2-205,0 4-82,-1 0 0,-1 0 0,-1 0 0,0 0 0,-2-1 0,0 0 1,-1 0-1,0 0 0,-2-1 0,-14 23 0,4-6-47,-1 0 0,-1-2 0,-2-1-1,-1-1 1,-54 53 0,67-74 15,0 0-1,-1-1 0,0 0 1,0-1-1,0 0 0,-1-1 1,0 0-1,-22 6 1,25-10 28,1-1 1,-1 1 0,0-1 0,0-1-1,0 0 1,0 0 0,1-1 0,-1-1 0,0 1-1,0-1 1,1-1 0,-1 0 0,-14-7 0,19 8-41,4 2-9,-1-1 0,1 1 0,-1-1 0,1 1 0,-1-1 0,1 0 0,-1 1 0,1-1 1,0 0-1,-1 0 0,1 0 0,0 0 0,0 0 0,0 0 0,-1-1 0,1 1 0,0 0 0,-1-3 0,2 3-84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19.9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84 173 19385,'0'0'3337,"-14"-1"-3222,-41-3 16,41 3 237,20 1-328,191 2 321,241-5-714,-408 2 132,-1-2-1,1 0 1,52-14-1,-80 16 216,0 1 0,0-1 1,0 0-1,-1 1 0,1-1 0,0 0 0,-1 0 0,1 0 0,-1 0 0,1 0 0,-1 0 0,0-1 0,1 1 1,-1 0-1,0-1 0,0 1 0,0-1 0,0 1 0,0-1 0,0 0 0,1-2 0,0-36 237,-2 25-132,0 13-77,-1-1-1,1 1 1,-1 0-1,0 0 0,0-1 1,0 1-1,0 0 1,0 0-1,0 0 0,-1 0 1,1 0-1,-1 0 1,1 0-1,-1 1 0,0-1 1,0 1-1,0-1 1,1 1-1,-1-1 0,-1 1 1,1 0-1,0 0 1,-3-1-1,-17-13 426,52 36 215,-26-19-661,0 0 0,0 0-1,0 0 1,0 1-1,-1 0 1,1-1 0,-1 1-1,1 0 1,-1 1-1,0-1 1,0 0 0,-1 1-1,1 0 1,-1-1-1,0 1 1,0 0 0,0 0-1,0 1 1,-1-1-1,1 0 1,-1 0 0,0 1-1,-1-1 1,1 6-1,0 4-9,-1-11-7,1-1-1,-1 1 1,0-1-1,1 0 1,-1 1-1,0-1 0,-1 1 1,1-1-1,0 0 1,-1 1-1,1-1 1,-1 0-1,0 1 0,0-1 1,1 0-1,-2 0 1,1 0-1,0 1 1,0-1-1,-1-1 1,-1 4-1,-9 6-963,10 0-5185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0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10021,'0'0'12400,"42"0"-11360,25-1-797,84-12-1,-57-4-3677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0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12 10901,'0'0'9386,"0"0"-9295,-1 0 1,1 0-1,-1 0 1,1 0-1,-1 1 1,1-1-1,-1 0 1,1 0-1,-1 1 1,1-1-1,-1 0 1,1 1-1,0-1 1,-1 1 0,1-1-1,0 0 1,-1 1-1,1-1 1,0 1-1,0-1 1,-1 1-1,1-1 1,0 1-1,0-1 1,0 1-1,271-19-99,-244 15-3676,-53 5 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6.8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44 8580,'0'0'13113,"5"-2"-12324,0 0-708,0 0 1,-1-1-1,0 1 0,0-1 0,1 0 0,-2 0 0,1 0 0,0 0 0,6-8 0,-10 10-75,1 1-1,0-1 1,-1 1-1,1-1 1,-1 1-1,1-1 1,0 1-1,0-1 1,-1 1-1,1 0 1,0-1-1,0 1 1,-1 0-1,1 0 1,0-1-1,0 1 1,0 0-1,-1 0 1,1 0-1,0 0 1,0 0-1,0 0 1,-1 0-1,1 1 1,0-1-1,0 0 1,0 0-1,-1 0 1,1 1-1,0-1 1,-1 0-1,1 1 1,0-1-1,0 1 0,-1-1 1,1 1-1,-1-1 1,1 1-1,0 0 1,-1-1-1,1 1 1,-1 0-1,0-1 1,1 1-1,-1 0 1,1-1-1,-1 1 1,0 1-1,24 44 166,-20-36-160,-1-4-152,-1 0 0,2 0 0,-1 0 0,1 0 0,0 0 0,0 0 1,1-1-1,8 8 0,-10-11 81,-1 0 1,1-1 0,0 1 0,-1-1 0,1 0-1,0 0 1,0 0 0,0 0 0,0 0 0,0-1-1,0 0 1,0 1 0,0-1 0,0 0 0,0 0 0,0-1-1,0 1 1,0 0 0,0-1 0,-1 0 0,1 0-1,0 0 1,4-2 0,2-2 67,0-1-1,0 0 1,0 0 0,-1-1 0,0 0-1,-1-1 1,0 1 0,13-18-1,-20 24 7,0 1-1,0 0 0,0 0 0,0 0 0,0-1 1,0 1-1,1 0 0,-1 0 0,0 0 0,0-1 1,0 1-1,0 0 0,1 0 0,-1 0 0,0 0 1,0-1-1,0 1 0,1 0 0,-1 0 0,0 0 1,0 0-1,1 0 0,-1 0 0,0 0 0,0 0 1,1 0-1,-1 0 0,0 0 0,0 0 0,1 0 1,-1 0-1,0 0 0,0 0 0,0 0 0,1 0 1,-1 0-1,0 0 0,0 0 0,1 0 0,-1 0 1,0 0-1,0 1 0,0-1 0,1 0 0,7 13 97,3 18-129,-11-31 23,3 12 53,-1 0 1,1-1 0,-2 1 0,0 0 0,0 0-1,-1 0 1,0 0 0,-4 19 0,3-27-47,0 1 0,-1 0 0,1 0-1,-1-1 1,0 1 0,0-1 0,-1 1 0,0-1 0,1 0 0,-1 0 0,-1 0 0,1 0 0,0-1 0,-1 1-1,0-1 1,0 0 0,0 0 0,0-1 0,0 1 0,-1-1 0,1 0 0,-9 3 0,-3 0 55,-2-2 1,1 0 0,0-1-1,0 0 1,-32-2 0,39 0-337,10 5-3950,0 4 261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2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1 133 22218,'0'0'2673,"42"-16"-2566,142-47-83,-161 55-20,0 2 0,0 1 0,1 1 0,0 0 0,0 2 0,35 1 0,-37 1-5,-19 0-1,-1 1 0,1-1 0,0 0 0,-1 1-1,1 0 1,0-1 0,-1 1 0,1 0 0,-1 1 0,1-1 0,-1 0 0,1 1 0,-1-1 0,0 1 0,0 0 0,0-1 0,0 1 0,0 0-1,0 0 1,0 1 0,-1-1 0,1 0 0,-1 1 0,0-1 0,0 1 0,1-1 0,-2 1 0,1-1 0,0 1 0,0 0 0,-1-1 0,1 4-1,0 2 0,0 0-1,-1 0 1,1 0-1,-1 0 1,-1 0 0,0 0-1,0-1 1,-1 1-1,1 0 1,-6 11-1,1-6 8,-1 0 1,-1-1-1,0 0 1,-1 0-1,0-1 0,0 0 1,-19 15-1,-87 66 49,82-68-48,3-3-10,21-15-1,0 0 0,0 1 1,1 0-1,0 0 0,-10 11 0,54-39 126,99-83-84,247-212-248,-351 279 335,-82 82-94,26-24 3,0 1 1,-26 32-1,45-46-26,-1 0 0,2 1-1,-1-1 1,1 1 0,1 0 0,-1 0-1,2 1 1,-1-1 0,1 1-1,1 0 1,-3 18 0,3-13-5,0-1 0,1 0-1,1 0 1,1 16-1,-1-27 0,0-1 0,1 1 0,-1-1 0,0 1 0,1-1 0,0 1 0,0-1 0,0 1 0,0-1 0,0 0 0,0 1 0,0-1 0,1 0 0,-1 0 0,1 0 0,0 0 0,0 0 0,-1-1 0,1 1 0,0 0 0,0-1 0,1 1 0,2 1 0,13 1-13,0 0 0,1-1 1,-1-1-1,1 0 0,0-1 1,0-2-1,18-1 0,-16 1-21,-7 0-57,0 0 0,0-1 0,1-1 0,-1 0 0,26-10 0,-34 11-252,0 0-1,-1-1 1,0 0-1,0 0 1,0 0-1,0-1 1,0 0-1,-1 0 1,1 0-1,-1 0 1,0-1 0,0 0-1,-1 1 1,1-1-1,-1-1 1,4-9-1,4-25-9175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3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116 114 15367,'0'0'6534,"-11"-1"-5921,-49-4 1359,30 5-1708,15 0-277,17 1-21,29 0-18,99 0-12,311-10-475,-440 9 520,1 0 0,0 0 0,0 0 0,-1 0 0,1 0 0,0-1 0,-1 1 0,1-1 0,0 1 0,-1-1 0,1 0 1,0 1-1,-1-1 0,1 0 0,-1 0 0,0 0 0,1 0 0,-1-1 0,0 1 0,2-1 0,-3 0 14,1 1 1,-1 0 0,0 0 0,1-1 0,-1 1 0,0 0-1,0-1 1,0 1 0,0 0 0,0-1 0,0 1 0,0 0-1,0 0 1,-1-1 0,1 1 0,0 0 0,-1 0 0,1-1-1,-1 1 1,0-1 0,-3-4 6,1 0 0,-1 1 1,0 0-1,-1 0 0,1 0 0,-1 0 0,0 1 0,-9-7 0,14 11-1,-12-8 46,14 12 54,0-2-86,0 0 1,0 0-1,-1 0 0,1 0 0,0 1 0,-1-1 0,1 1 0,-1-1 0,0 1 0,0 0 0,0 0 0,0-1 1,0 4-1,-1-3-18,0 1 1,0-1 0,0 0 0,-1 0 0,1 1 0,-1-1-1,0 0 1,0 0 0,0 0 0,0 0 0,-1 0 0,1 0-1,-1 0 1,0 0 0,0 0 0,0-1 0,0 1-1,-2 2 1,-2-1-64,0 0 0,0 0 0,0 0-1,0-1 1,-1 0 0,1-1 0,-11 4 0,-14 2-1767,0-3-1969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4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3 16408,'0'0'5303,"0"0"-5293,0 0 0,0 0 0,0-1 0,-1 1 0,1 0 0,0 0 0,0 0 0,0 0 0,0 0 0,-1 0 0,1-1 0,0 1 0,0 0 0,0 0 0,-1 0 0,1 0 0,0 0 0,0 0 0,0 0 0,-1 0 0,1 0 0,0 0 0,0 0 0,-1 0 0,1 0 0,0 0 0,0 0 0,0 0 0,-1 0 0,1 0 0,0 0 0,0 0 0,0 1 0,-1-1 0,1 0 0,0 0 0,0 0 0,0 0 0,-1 0 0,1 0 0,0 1 0,0-1 0,0 0 0,0 0 0,0 0 0,0 1 0,-1-1 0,1 0 0,0 0 0,0 0 0,0 1 0,0-1 0,0 0 0,0 0 0,0 0 0,0 1 0,0-1 0,0 0 0,0 0 0,0 1 0,0-1 0,0 0 0,0 0 0,0 0 0,0 1 0,0-1 0,0 12 171,-2 0 0,0 0-1,-5 21 1,-5 20 75,-82 434 550,32-200-705,65-339-2529,14 7-840,-2-7-3778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4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14 13430,'0'0'7460,"0"-10"-6971,-1 6 2701,-10 39-3185,2 1 0,1 0 1,2 1-1,-3 67 0,8-89 7,-4 82 28,-4 1 1,-29 129 0,34-212-42,-1 1-1,0-1 1,-1-1 0,-1 1 0,0-1 0,-1 0 0,-1 0 0,0-1 0,0-1 0,-2 1-1,-22 20 1,33-33-22,0 1 0,0-1 0,0 0-1,0 0 1,-1 0 0,1 0-1,0 0 1,0 0 0,0 1 0,-1-1-1,1 0 1,0 0 0,0 0 0,-1 0-1,1 0 1,0 0 0,0 0 0,0 0-1,-1 0 1,1 0 0,0 0-1,0 0 1,-1 0 0,1 0 0,0 0-1,0 0 1,0-1 0,-1 1 0,1 0-1,0 0 1,0 0 0,0 0 0,-1 0-1,1 0 1,0-1 0,0 1 0,0 0-1,0 0 1,-1 0 0,1 0-1,0-1 1,0 1 0,0 0 0,0 0-1,0 0 1,0-1 0,0 1 0,0 0-1,0 0 1,0 0 0,0-1 0,-1 1-1,1 0 1,0 0 0,0-1-1,1 1 1,-1 0 0,0 0 0,0 0-1,0-1 1,0 1 0,-1-18-1084,1 16 740,0-31-4576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5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302 19 18200,'0'0'5179,"-3"-4"-4678,-8-11 366,-60 421-731,53-336-132,-3-1 0,-3-1 0,-2-1 0,-4-2 0,-64 106 0,91-236-1895,11 25-425,4-6-2761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5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67 12710,'0'0'9180,"5"-11"-8598,15-33-30,-14 32 1038,-6 20-1470,-5 70 33,-3-1-1,-18 79 1,16-102-107,-12 40 8,-4-1 1,-53 129-1,69-205 61,5-9-210,12-14-2353,19-17-676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6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20794,'0'0'4994,"-9"0"-4930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6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0 166 20041,'0'0'2463,"20"-18"-2010,66-56-245,-79 68-169,0 1 0,1 0 0,-1 0 0,1 1 0,0 0 0,1 0 0,-1 1 0,1 0 0,0 0 0,-1 1 0,1 0 0,0 1 1,0 0-1,0 1 0,17 0 0,-25 1-37,0 0 1,0 0-1,0 0 1,0-1-1,0 1 1,0 0-1,0 0 1,-1 1-1,1-1 1,0 0-1,-1 0 1,1 0-1,-1 0 1,1 1-1,-1-1 1,1 0-1,-1 0 1,0 1-1,0-1 1,1 2-1,5 35 30,-5-34-26,2 31 2,-2 51 1,-1-52-18,2-33 0,0 0-1,0-1 0,1 1 1,-1-1-1,0 0 0,0 0 1,1 0-1,-1 0 0,0 0 1,0 0-1,1 0 1,3-2-1,14-4-97,0-1 0,0 0 1,-1-2-1,0 0 0,0-1 1,-1-1-1,0-1 0,-1 0 0,-1-2 1,0 0-1,0 0 0,13-18 1,-24 27 269,-1-1 0,1 0 1,-1 0-1,0 0 0,-1 0 1,1 0-1,-1-1 0,0 1 1,-1-1-1,0 0 1,0 0-1,1-9 0,-4 51-160,-1 1 0,-2-1 0,-2 0-1,-16 55 1,2-29 10,-48 99 0,62-147-8,-1 0-1,0-1 1,-1 0 0,-1 0-1,1-1 1,-2 0-1,0-1 1,-15 14 0,17-18 4,0-1 0,0 1 0,-1-1 1,0-1-1,0 0 0,0 0 0,0-1 1,-1 0-1,1 0 0,-1-1 0,1-1 0,-1 1 1,-10-1-1,7-1 68,1 0-1,-1 0 1,1-2-1,-1 1 1,1-2 0,0 1-1,-23-9 1,31 9-112,0 0 0,0 0 1,1 0-1,-1 0 0,0-1 1,1 0-1,0 1 1,0-1-1,-1-1 0,2 1 1,-1 0-1,0-1 0,1 1 1,-1-1-1,1 0 0,0 1 1,1-1-1,-1 0 0,0-1 1,1 1-1,0 0 0,0 0 1,0 0-1,1-1 0,0 1 1,0-7-1,0-19-3620,4 11-2574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7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2 147 14839,'-1'-2'8881,"11"-1"-8398,576-46-1374,-570 47 766,37-5-285,-50 7 396,-1-1 0,1 1 0,0-1 0,-1 0 0,1 0 0,-1 0 1,0 0-1,1 0 0,-1-1 0,0 1 0,0-1 0,0 1 0,0-1 0,0 0 0,3-3 0,-4 4 12,-1 0 0,1 1 0,-1-1-1,0 1 1,1-1 0,-1 0 0,0 0 0,0 1-1,0-1 1,1 0 0,-1 1 0,0-1-1,0 0 1,0 0 0,0 1 0,0-1 0,0 0-1,0 0 1,0 1 0,-1-1 0,1 0 0,0 0-1,0 1 1,-1-1 0,1 0 0,0 1-1,-1-1 1,1 1 0,-1-1 0,1 0 0,-1 1-1,1-1 1,-1 1 0,1-1 0,-1 1 0,0-1-1,-26-9-115,-136-16 270,176 30-94,-1 0 0,1 0 0,-1 2 0,0 0 0,-1 0 0,1 1 0,18 14 1,-30-20-65,1-1 0,0 0 0,0 1 1,-1-1-1,1 0 0,-1 1 1,1-1-1,0 1 0,-1-1 1,1 1-1,-1 0 0,1-1 0,-1 1 1,1-1-1,-1 1 0,0 0 1,1-1-1,-1 1 0,0 0 0,1-1 1,-1 1-1,0 0 0,0 0 1,0-1-1,1 1 0,-1 0 1,0 0-1,0 0 0,0-1 0,0 1 1,-1 0-1,1 0 0,0-1 1,0 1-1,0 0 0,-1 0 1,1-1-1,0 1 0,-1 0 0,1-1 1,0 1-1,-1 0 0,1-1 1,-1 1-1,1-1 0,-1 1 1,1-1-1,-2 2 0,-35 12-235,-103 6-2595,61-14-1843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8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34 13222,'0'0'8577,"5"-5"-7918,12-17-267,-12 16 214,-5 9-499,4 21-20,-2-1-1,-1 0 1,-2 43 0,-1-7 14,-2 15-76,-2-1 0,-4 0 0,-4 0 0,-34 111 0,32-132-20,3-12 3,1 1 1,2 1 0,2 0 0,-4 61-1,10-124-1407,0 1-1,3-30 0,10 2-2770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14:07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29 13990,'0'0'7935,"14"-8"-7511,0 4-405,0-1 0,0 2 0,1 0 0,-1 1 0,1 0 0,0 1 0,-1 0-1,1 2 1,21 2 0,-34-2-23,0 0 0,0 0-1,0 0 1,-1 0-1,1 1 1,0-1-1,-1 1 1,1-1 0,-1 1-1,1-1 1,-1 1-1,0 0 1,0 0 0,1 0-1,-1-1 1,-1 1-1,1 0 1,0 0 0,0 1-1,-1-1 1,1 0-1,-1 0 1,0 0 0,1 0-1,-1 0 1,0 1-1,-1 3 1,2-1 15,-1 0 1,0 0-1,-1 0 0,1 0 1,-1 0-1,0 0 0,0 0 1,-1 0-1,1-1 0,-1 1 1,0 0-1,-3 4 0,-1-2 12,-1 0 0,0-1 0,0 0 0,0-1 0,-13 8 0,-26 21 71,46-34-94,-1 0 0,1 0 0,0 1 0,0-1 0,0 0 0,0 0 0,0 0 0,0 0 0,0 0 0,0 0 1,0 0-1,0 1 0,-1-1 0,1 0 0,0 0 0,0 0 0,0 0 0,0 0 0,0 0 0,0 1 0,0-1 0,0 0 0,0 0 0,0 0 0,0 0 0,0 0 0,0 0 0,0 1 0,0-1 0,0 0 0,0 0 0,0 0 0,0 0 0,1 0 0,-1 0 0,0 1 0,0-1 0,0 0 0,0 0 0,0 0 0,0 0 0,0 0 0,0 0 0,0 0 0,1 0 0,-1 1 0,0-1 0,0 0 0,0 0 0,0 0 0,0 0 0,0 0 0,0 0 0,1 0 0,12 3 3,23-3 18,-30 0-11,26 2-233,48-1 316,-76-1-523,0 0 0,-1-1 0,0 1 0,1-1 0,-1 0 0,1 0 0,-1 0 0,0 0 0,1 0 0,-1-1 0,0 0 0,0 1 0,0-1 0,0 0 0,-1 0 0,1-1 0,3-3 0,0-7-8702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8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72 1857,'0'0'16581,"1"-9"-15848,-1 6-649,0-1 120,0 1 0,1-1 0,-1 1 0,1-1 0,0 1 1,-1 0-1,2-1 0,-1 1 0,0 0 0,1 0 0,-1-1 0,1 1 1,0 1-1,0-1 0,0 0 0,5-4 0,-6 8-96,-1 1 0,1 0-1,0-1 1,-1 1 0,1 0-1,-1-1 1,1 1 0,-1 0 0,0 0-1,1-1 1,-1 1 0,0 0-1,0 0 1,-1 0 0,1 2 0,0 56-23,2 53 94,-5-1-1,-5 0 1,-23 117 0,-29-18-116,16-64-35,43-143-28,1-2-1,0 0 1,-1 0-1,1 0 1,0-1-1,-1 1 0,0 0 1,1 0-1,-1 0 1,0 0-1,0-1 0,0 1 1,0 0-1,0-1 0,0 1 1,-1-1-1,1 1 1,-3 1-1,4-3-82,0-4-87,-1 1 6,1-1 0,0 0 1,1 0-1,-1 1 0,0-1 1,1 0-1,0 1 0,0-1 1,0 1-1,1-1 1,1-3-1,27-33-2299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9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1 15927,'0'0'6857,"0"20"-5507,-1-5-1347,-1-1 1,0 1 0,-1 0-1,-8 25 1,-5 19 42,0 31-14,-21 89 8,26-142-23,-7 21-2,2 1 0,3 1-1,3 0 1,-5 93-1,14-137-361,-1-27-532,0-28-3089,2 3-3753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29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38 17240,'0'0'5602,"0"-6"-5199,0-26 515,0 49-769,-3 68 17,-4 0 0,-3 0 0,-5-1-1,-2-1 1,-5 0 0,-3-2 0,-40 88-1,28-68-159,32-158-4472,5 30-1649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0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19929,'0'0'2337,"-8"6"-4978,-1-6-3970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3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20 16408,'0'0'7339,"0"-1"-7314,0 1 0,1 0 1,-1-1-1,0 1 0,0-1 1,0 1-1,0 0 0,0-1 1,0 1-1,0-1 0,0 1 1,0 0-1,0-1 0,0 1 0,0-1 1,0 1-1,0 0 0,-1-1 1,1 1-1,0 0 0,0-1 1,0 1-1,-1 0 0,1-1 0,0 1 1,0 0-1,-1-1 0,1 1 1,0 0-1,0 0 0,-1-1 1,0 1-1,-9-3 69,0 2 0,0-1 1,-1 1-1,1 1 0,-1 0 1,1 0-1,0 1 0,-14 2 0,15-1-87,1 1 0,-1-1 0,1 1 0,0 0 0,0 1 0,0 0 0,1 0 0,-1 1 0,1 0 0,0 0 0,1 1 0,-1 0-1,1 0 1,0 0 0,0 1 0,1 0 0,0 0 0,0 0 0,-3 9 0,0-2 1,1 1-1,1-1 0,0 2 1,1-1-1,1 0 1,1 1-1,0 0 1,0 0-1,1 23 1,1-4-6,0-22 0,1 0 0,0 0 0,1 0 0,0 1 0,4 15 0,-3-25-3,-1 0 0,0-1 1,1 1-1,0-1 0,0 1 0,0-1 1,0 0-1,1 1 0,-1-1 0,1-1 0,0 1 1,0 0-1,0 0 0,0-1 0,0 0 1,0 0-1,1 0 0,-1 0 0,1 0 1,0-1-1,6 3 0,1-1-123,-1 0 0,1-1 0,0 0 0,0 0 0,0-1 0,0-1 0,0 0-1,-1 0 1,21-4 0,-21 1-577,0 1-1,-1-1 0,1-1 1,-1 0-1,0 0 1,11-7-1,7-7-4637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3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26 17656,'0'0'5368,"3"-4"-5055,-4 10-229,-36 52 370,31-51-404,1 0 0,-1 0-1,1 1 1,1 0 0,-1 0 0,1 0 0,1 0-1,0 1 1,0 0 0,0-1 0,-1 18 0,3 59 62,1-84-112,0 0 1,0 0 0,0 0 0,0 1 0,1-1 0,-1 0 0,0 0 0,1 0-1,-1 1 1,1-1 0,0 0 0,-1 0 0,1 0 0,0 0 0,-1 0 0,1 0-1,0 0 1,0-1 0,0 1 0,0 0 0,0 0 0,0 0 0,0-1 0,1 1 0,37 9-25,-21-9-9,0-1 0,27-4-1,-36 3 15,0-1 0,1 0 0,-1 0-1,0-1 1,0 0 0,-1-1 0,1 0 0,-1 0 0,13-9-1,-17 10 13,-1 0 0,1 0 0,0 0 0,-1-1 0,0 1 0,0-1 0,0 0 0,0 0 0,-1 0 0,1 0 0,-1-1 0,0 1 0,0-1 0,-1 1 0,1-1 0,-1 0 0,0 1 0,0-1 0,-1 0 0,1-5 0,-1 2 6,0 1 0,0 0 0,-1 0 0,0 0 0,-1 0 0,1 0 0,-1 0 0,0 0 0,-1 1 1,0-1-1,0 1 0,0-1 0,-1 1 0,0 0 0,0 0 0,0 1 0,-1-1 0,0 1 0,0 0 0,0 0 0,-1 1 0,1 0 0,-1 0 0,0 0 0,0 0 0,-12-4 0,7 2-3,6 3-15,1 1 0,-1-1 0,0 1 0,1 0 1,-1 0-1,0 1 0,0 0 0,-8-2 0,12 3-317,1 8-4749,0 0-728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4.0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324 26 14807,'0'0'7120,"0"-4"-6626,0-13-174,0 12 358,-13 6-262,1 1-375,-1 0 0,1 1 0,0 1 0,1-1 0,-1 2 0,0 0 0,1 0 0,-16 11 0,22-13-33,0 1 0,1-1 0,-1 1 0,1 0 0,0 0 0,0 1 0,1-1 0,-1 1 0,1 0 0,0 0 0,0 0 0,0 0 0,1 0 0,0 1-1,0-1 1,0 1 0,1-1 0,0 1 0,0 0 0,0 11 0,1-13-5,0-1-1,0 1 1,0-1-1,0 1 1,1-1-1,-1 1 0,1-1 1,0 1-1,0-1 1,1 1-1,-1-1 1,1 0-1,0 0 1,-1 0-1,1 0 1,3 3-1,1-1 2,0 0 1,0 0-1,1-1 0,-1 0 1,1 0-1,11 4 0,24 9-2,-30-13-2,0 0 0,0 1 0,-1 1 0,0 0 0,0 0 1,0 1-1,17 14 0,-27-20 0,0 0 0,0-1 0,-1 1 0,1 0 0,0 0 0,0 0 0,-1 0 0,1 0 0,0 0 0,-1 0 0,1 0 0,-1 0 0,0 0 0,1 0 0,-1 0 0,0 0 0,1 1 0,-1-1 0,0 0 0,0 0 0,0 0 0,0 0 0,0 1 0,0-1 0,-1 0 0,1 0 0,0 0 0,-1 0 0,1 0 0,0 0 0,-1 0 0,1 0 0,-1 1 0,0-2 0,1 1 0,-1 0 0,0 0 0,0 0 0,1 0 0,-1 0 0,0-1 0,-2 2 0,-2 1 3,0 0 0,0-1 0,0 1 0,0-1 0,-1-1 0,-8 3 0,-44 6 235,0-2 0,0-3 1,-73-2-1,134-8-408,11 0-111,130 2-3841,-86 2-1598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4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53 18296,'0'0'5462,"0"-5"-5068,0-21 121,-28 30-325,20 1-181,1-1-1,-1 1 1,1 0 0,1 0 0,-1 1 0,1 0-1,0 0 1,0 1 0,0 0 0,1 0 0,0 0 0,-6 12-1,-5 13 64,-21 60-1,18-41-51,10-26-10,2 0-1,1 1 0,0-1 1,2 1-1,1 1 0,2-1 1,1 40-1,0-64-9,0 1-1,0 0 1,1-1-1,-1 1 1,0-1 0,1 1-1,0-1 1,0 1 0,0-1-1,0 1 1,0-1-1,0 0 1,0 1 0,1-1-1,-1 0 1,1 0 0,0 0-1,0 0 1,0 0-1,3 2 1,-1-1 0,1-1 1,0 1-1,0-1 0,0 0 0,0 0 1,0 0-1,1-1 0,-1 0 0,9 1 1,3-1 0,1-1-1,-1 0 1,1-1 0,-1-1 0,22-5 0,-25 3-12,-1 0 0,1 0 0,-1-1 0,0-1 0,0 0 0,-1-1 0,0 0 0,0-1 0,0 0 0,-1-1 0,16-17 0,-19 18-3,-1-1 1,0 0 0,-1-1 0,0 0-1,0 0 1,-1 0 0,0-1 0,-1 0-1,0 1 1,-1-2 0,0 1 0,-1 0 0,0 0-1,0-19 1,0-15 13,1 7-5,-2 0 1,-8-68 0,6 102 13,1-1 0,-2 0 0,1 0 0,0 0-1,-1 1 1,0-1 0,0 1 0,0 0 0,-1-1 0,1 1 0,-1 0 0,0 0 0,0 0 0,-1 1 0,1-1 0,-1 1 0,0 0 0,-6-4 0,3 3-12,0 1 1,-1 0-1,1 0 0,-1 1 1,0 0-1,0 0 1,0 1-1,0 0 0,0 0 1,-11 1-1,8 1-2,1 0 0,0 1 0,0 0 0,0 1 0,0 0 0,0 1 0,0 0 0,1 0 0,0 1 0,0 0 0,0 0 0,-10 9 0,7-5-53,1 1-1,0 0 1,0 1 0,1 0 0,0 0-1,1 1 1,0 1 0,-7 13 0,14-19-6,0 0 1,1-1 0,0 1 0,0 0 0,0 0 0,1 0-1,0 0 1,0 0 0,2 7 0,-1 12-463,31-26 592,50-1 308,131-21-1,-179 17-370,50-2 0,-210 6-3178,70 4-1433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38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10421,'0'0'2806,"9"0"-2606,0-1-140,-7 1-39,1-1 1,0 1-1,0 0 0,-1 0 1,1 0-1,0 0 1,0 1-1,-1-1 1,1 1-1,0-1 1,0 1-1,-1 0 1,1 0-1,-1 0 1,5 3-1,1 2 2184,4 1 3172,7-5-6011,867 28 839,275-39-134,-275-2-59,-763 13 2,130-4 102,-228-1 210,-38 2-1035,-45 0-1962,-13 4-2825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6T05:34:4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22 16119,'0'0'6185,"-6"-1"-5471,12 0 1018,217-8-1342,12-1-3240,-239 19-3571,-29 5 1741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24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67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2231bfb_0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2231bfb_0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2231bfb_0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19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2231bfb_0_2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2231bfb_0_2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2231bfb_0_2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2231bfb_0_2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2231bfb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42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2231bfb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2231bfb_0_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2231bfb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2231bfb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2231bfb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82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2231bfb_0_2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2231bfb_0_2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2231bfb_0_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2231bfb_0_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2231bfb_0_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6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2231bfb_0_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2231bfb_0_2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2231bfb_0_27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2231bfb_0_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2231bfb_0_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2231bfb_0_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06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2231bfb_0_27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2231bfb_0_27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2231bfb_0_27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2231bfb_0_27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2231bfb_0_27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2231bfb_0_2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2231bfb_0_2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2231bfb_0_2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21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2231bfb_0_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2231bfb_0_2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2231bfb_0_2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2231bfb_0_2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468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2231bfb_0_2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2231bfb_0_2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2231bfb_0_2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2231bfb_0_2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2231bfb_0_2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2231bfb_0_2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42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2231bfb_0_2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2231bfb_0_29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2231bfb_0_29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2231bfb_0_2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2231bfb_0_2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2231bfb_0_2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48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2231bfb_0_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2231bfb_0_30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2231bfb_0_3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2231bfb_0_3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2231bfb_0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402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2231bfb_0_3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2231bfb_0_3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2231bfb_0_3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2231bfb_0_3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2231bfb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04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2231bfb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2231bfb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2231bfb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2231bfb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2231bfb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6751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8.png"/><Relationship Id="rId299" Type="http://schemas.openxmlformats.org/officeDocument/2006/relationships/image" Target="../media/image1019.png"/><Relationship Id="rId21" Type="http://schemas.openxmlformats.org/officeDocument/2006/relationships/image" Target="../media/image880.png"/><Relationship Id="rId63" Type="http://schemas.openxmlformats.org/officeDocument/2006/relationships/image" Target="../media/image901.png"/><Relationship Id="rId159" Type="http://schemas.openxmlformats.org/officeDocument/2006/relationships/image" Target="../media/image949.png"/><Relationship Id="rId324" Type="http://schemas.openxmlformats.org/officeDocument/2006/relationships/customXml" Target="../ink/ink1029.xml"/><Relationship Id="rId366" Type="http://schemas.openxmlformats.org/officeDocument/2006/relationships/image" Target="../media/image1052.png"/><Relationship Id="rId170" Type="http://schemas.openxmlformats.org/officeDocument/2006/relationships/customXml" Target="../ink/ink952.xml"/><Relationship Id="rId226" Type="http://schemas.openxmlformats.org/officeDocument/2006/relationships/customXml" Target="../ink/ink980.xml"/><Relationship Id="rId433" Type="http://schemas.openxmlformats.org/officeDocument/2006/relationships/image" Target="../media/image1085.png"/><Relationship Id="rId268" Type="http://schemas.openxmlformats.org/officeDocument/2006/relationships/customXml" Target="../ink/ink1001.xml"/><Relationship Id="rId32" Type="http://schemas.openxmlformats.org/officeDocument/2006/relationships/customXml" Target="../ink/ink883.xml"/><Relationship Id="rId74" Type="http://schemas.openxmlformats.org/officeDocument/2006/relationships/customXml" Target="../ink/ink904.xml"/><Relationship Id="rId128" Type="http://schemas.openxmlformats.org/officeDocument/2006/relationships/customXml" Target="../ink/ink931.xml"/><Relationship Id="rId335" Type="http://schemas.openxmlformats.org/officeDocument/2006/relationships/image" Target="../media/image1037.png"/><Relationship Id="rId377" Type="http://schemas.openxmlformats.org/officeDocument/2006/relationships/customXml" Target="../ink/ink1056.xml"/><Relationship Id="rId5" Type="http://schemas.openxmlformats.org/officeDocument/2006/relationships/image" Target="../media/image872.png"/><Relationship Id="rId181" Type="http://schemas.openxmlformats.org/officeDocument/2006/relationships/image" Target="../media/image960.png"/><Relationship Id="rId237" Type="http://schemas.openxmlformats.org/officeDocument/2006/relationships/image" Target="../media/image988.png"/><Relationship Id="rId402" Type="http://schemas.openxmlformats.org/officeDocument/2006/relationships/image" Target="../media/image1070.png"/><Relationship Id="rId279" Type="http://schemas.openxmlformats.org/officeDocument/2006/relationships/image" Target="../media/image1009.png"/><Relationship Id="rId43" Type="http://schemas.openxmlformats.org/officeDocument/2006/relationships/image" Target="../media/image891.png"/><Relationship Id="rId139" Type="http://schemas.openxmlformats.org/officeDocument/2006/relationships/image" Target="../media/image939.png"/><Relationship Id="rId290" Type="http://schemas.openxmlformats.org/officeDocument/2006/relationships/customXml" Target="../ink/ink1012.xml"/><Relationship Id="rId304" Type="http://schemas.openxmlformats.org/officeDocument/2006/relationships/customXml" Target="../ink/ink1019.xml"/><Relationship Id="rId346" Type="http://schemas.openxmlformats.org/officeDocument/2006/relationships/customXml" Target="../ink/ink1040.xml"/><Relationship Id="rId388" Type="http://schemas.openxmlformats.org/officeDocument/2006/relationships/image" Target="../media/image1063.png"/><Relationship Id="rId85" Type="http://schemas.openxmlformats.org/officeDocument/2006/relationships/image" Target="../media/image912.png"/><Relationship Id="rId150" Type="http://schemas.openxmlformats.org/officeDocument/2006/relationships/customXml" Target="../ink/ink942.xml"/><Relationship Id="rId192" Type="http://schemas.openxmlformats.org/officeDocument/2006/relationships/customXml" Target="../ink/ink963.xml"/><Relationship Id="rId206" Type="http://schemas.openxmlformats.org/officeDocument/2006/relationships/customXml" Target="../ink/ink970.xml"/><Relationship Id="rId413" Type="http://schemas.openxmlformats.org/officeDocument/2006/relationships/customXml" Target="../ink/ink1074.xml"/><Relationship Id="rId248" Type="http://schemas.openxmlformats.org/officeDocument/2006/relationships/customXml" Target="../ink/ink991.xml"/><Relationship Id="rId12" Type="http://schemas.openxmlformats.org/officeDocument/2006/relationships/customXml" Target="../ink/ink873.xml"/><Relationship Id="rId108" Type="http://schemas.openxmlformats.org/officeDocument/2006/relationships/customXml" Target="../ink/ink921.xml"/><Relationship Id="rId315" Type="http://schemas.openxmlformats.org/officeDocument/2006/relationships/image" Target="../media/image1027.png"/><Relationship Id="rId357" Type="http://schemas.openxmlformats.org/officeDocument/2006/relationships/image" Target="../media/image1048.png"/><Relationship Id="rId54" Type="http://schemas.openxmlformats.org/officeDocument/2006/relationships/customXml" Target="../ink/ink894.xml"/><Relationship Id="rId96" Type="http://schemas.openxmlformats.org/officeDocument/2006/relationships/customXml" Target="../ink/ink915.xml"/><Relationship Id="rId161" Type="http://schemas.openxmlformats.org/officeDocument/2006/relationships/image" Target="../media/image950.png"/><Relationship Id="rId217" Type="http://schemas.openxmlformats.org/officeDocument/2006/relationships/image" Target="../media/image978.png"/><Relationship Id="rId399" Type="http://schemas.openxmlformats.org/officeDocument/2006/relationships/customXml" Target="../ink/ink1067.xml"/><Relationship Id="rId259" Type="http://schemas.openxmlformats.org/officeDocument/2006/relationships/image" Target="../media/image999.png"/><Relationship Id="rId424" Type="http://schemas.openxmlformats.org/officeDocument/2006/relationships/image" Target="../media/image1081.png"/><Relationship Id="rId23" Type="http://schemas.openxmlformats.org/officeDocument/2006/relationships/image" Target="../media/image881.png"/><Relationship Id="rId119" Type="http://schemas.openxmlformats.org/officeDocument/2006/relationships/image" Target="../media/image929.png"/><Relationship Id="rId270" Type="http://schemas.openxmlformats.org/officeDocument/2006/relationships/customXml" Target="../ink/ink1002.xml"/><Relationship Id="rId326" Type="http://schemas.openxmlformats.org/officeDocument/2006/relationships/customXml" Target="../ink/ink1030.xml"/><Relationship Id="rId65" Type="http://schemas.openxmlformats.org/officeDocument/2006/relationships/image" Target="../media/image902.png"/><Relationship Id="rId130" Type="http://schemas.openxmlformats.org/officeDocument/2006/relationships/customXml" Target="../ink/ink932.xml"/><Relationship Id="rId368" Type="http://schemas.openxmlformats.org/officeDocument/2006/relationships/image" Target="../media/image1053.png"/><Relationship Id="rId172" Type="http://schemas.openxmlformats.org/officeDocument/2006/relationships/customXml" Target="../ink/ink953.xml"/><Relationship Id="rId228" Type="http://schemas.openxmlformats.org/officeDocument/2006/relationships/customXml" Target="../ink/ink981.xml"/><Relationship Id="rId435" Type="http://schemas.openxmlformats.org/officeDocument/2006/relationships/image" Target="../media/image1086.png"/><Relationship Id="rId281" Type="http://schemas.openxmlformats.org/officeDocument/2006/relationships/image" Target="../media/image1010.png"/><Relationship Id="rId337" Type="http://schemas.openxmlformats.org/officeDocument/2006/relationships/image" Target="../media/image1038.png"/><Relationship Id="rId34" Type="http://schemas.openxmlformats.org/officeDocument/2006/relationships/customXml" Target="../ink/ink884.xml"/><Relationship Id="rId76" Type="http://schemas.openxmlformats.org/officeDocument/2006/relationships/customXml" Target="../ink/ink905.xml"/><Relationship Id="rId141" Type="http://schemas.openxmlformats.org/officeDocument/2006/relationships/image" Target="../media/image940.png"/><Relationship Id="rId379" Type="http://schemas.openxmlformats.org/officeDocument/2006/relationships/customXml" Target="../ink/ink1057.xml"/><Relationship Id="rId7" Type="http://schemas.openxmlformats.org/officeDocument/2006/relationships/image" Target="../media/image873.png"/><Relationship Id="rId183" Type="http://schemas.openxmlformats.org/officeDocument/2006/relationships/image" Target="../media/image961.png"/><Relationship Id="rId239" Type="http://schemas.openxmlformats.org/officeDocument/2006/relationships/image" Target="../media/image989.png"/><Relationship Id="rId390" Type="http://schemas.openxmlformats.org/officeDocument/2006/relationships/image" Target="../media/image1064.png"/><Relationship Id="rId404" Type="http://schemas.openxmlformats.org/officeDocument/2006/relationships/image" Target="../media/image1071.png"/><Relationship Id="rId250" Type="http://schemas.openxmlformats.org/officeDocument/2006/relationships/customXml" Target="../ink/ink992.xml"/><Relationship Id="rId292" Type="http://schemas.openxmlformats.org/officeDocument/2006/relationships/customXml" Target="../ink/ink1013.xml"/><Relationship Id="rId306" Type="http://schemas.openxmlformats.org/officeDocument/2006/relationships/customXml" Target="../ink/ink1020.xml"/><Relationship Id="rId45" Type="http://schemas.openxmlformats.org/officeDocument/2006/relationships/image" Target="../media/image892.png"/><Relationship Id="rId87" Type="http://schemas.openxmlformats.org/officeDocument/2006/relationships/image" Target="../media/image913.png"/><Relationship Id="rId110" Type="http://schemas.openxmlformats.org/officeDocument/2006/relationships/customXml" Target="../ink/ink922.xml"/><Relationship Id="rId348" Type="http://schemas.openxmlformats.org/officeDocument/2006/relationships/customXml" Target="../ink/ink1041.xml"/><Relationship Id="rId152" Type="http://schemas.openxmlformats.org/officeDocument/2006/relationships/customXml" Target="../ink/ink943.xml"/><Relationship Id="rId194" Type="http://schemas.openxmlformats.org/officeDocument/2006/relationships/customXml" Target="../ink/ink964.xml"/><Relationship Id="rId208" Type="http://schemas.openxmlformats.org/officeDocument/2006/relationships/customXml" Target="../ink/ink971.xml"/><Relationship Id="rId415" Type="http://schemas.openxmlformats.org/officeDocument/2006/relationships/customXml" Target="../ink/ink1075.xml"/><Relationship Id="rId261" Type="http://schemas.openxmlformats.org/officeDocument/2006/relationships/image" Target="../media/image1000.png"/><Relationship Id="rId14" Type="http://schemas.openxmlformats.org/officeDocument/2006/relationships/customXml" Target="../ink/ink874.xml"/><Relationship Id="rId56" Type="http://schemas.openxmlformats.org/officeDocument/2006/relationships/customXml" Target="../ink/ink895.xml"/><Relationship Id="rId317" Type="http://schemas.openxmlformats.org/officeDocument/2006/relationships/image" Target="../media/image1028.png"/><Relationship Id="rId359" Type="http://schemas.openxmlformats.org/officeDocument/2006/relationships/image" Target="../media/image1049.png"/><Relationship Id="rId98" Type="http://schemas.openxmlformats.org/officeDocument/2006/relationships/customXml" Target="../ink/ink916.xml"/><Relationship Id="rId121" Type="http://schemas.openxmlformats.org/officeDocument/2006/relationships/image" Target="../media/image930.png"/><Relationship Id="rId163" Type="http://schemas.openxmlformats.org/officeDocument/2006/relationships/image" Target="../media/image951.png"/><Relationship Id="rId219" Type="http://schemas.openxmlformats.org/officeDocument/2006/relationships/image" Target="../media/image979.png"/><Relationship Id="rId370" Type="http://schemas.openxmlformats.org/officeDocument/2006/relationships/image" Target="../media/image1054.png"/><Relationship Id="rId426" Type="http://schemas.openxmlformats.org/officeDocument/2006/relationships/image" Target="../media/image1082.png"/><Relationship Id="rId230" Type="http://schemas.openxmlformats.org/officeDocument/2006/relationships/customXml" Target="../ink/ink982.xml"/><Relationship Id="rId25" Type="http://schemas.openxmlformats.org/officeDocument/2006/relationships/image" Target="../media/image882.png"/><Relationship Id="rId67" Type="http://schemas.openxmlformats.org/officeDocument/2006/relationships/image" Target="../media/image903.png"/><Relationship Id="rId272" Type="http://schemas.openxmlformats.org/officeDocument/2006/relationships/customXml" Target="../ink/ink1003.xml"/><Relationship Id="rId328" Type="http://schemas.openxmlformats.org/officeDocument/2006/relationships/customXml" Target="../ink/ink1031.xml"/><Relationship Id="rId132" Type="http://schemas.openxmlformats.org/officeDocument/2006/relationships/customXml" Target="../ink/ink933.xml"/><Relationship Id="rId174" Type="http://schemas.openxmlformats.org/officeDocument/2006/relationships/customXml" Target="../ink/ink954.xml"/><Relationship Id="rId381" Type="http://schemas.openxmlformats.org/officeDocument/2006/relationships/customXml" Target="../ink/ink1058.xml"/><Relationship Id="rId241" Type="http://schemas.openxmlformats.org/officeDocument/2006/relationships/image" Target="../media/image990.png"/><Relationship Id="rId437" Type="http://schemas.openxmlformats.org/officeDocument/2006/relationships/image" Target="../media/image1087.png"/><Relationship Id="rId36" Type="http://schemas.openxmlformats.org/officeDocument/2006/relationships/customXml" Target="../ink/ink885.xml"/><Relationship Id="rId283" Type="http://schemas.openxmlformats.org/officeDocument/2006/relationships/image" Target="../media/image1011.png"/><Relationship Id="rId339" Type="http://schemas.openxmlformats.org/officeDocument/2006/relationships/image" Target="../media/image1039.png"/><Relationship Id="rId78" Type="http://schemas.openxmlformats.org/officeDocument/2006/relationships/customXml" Target="../ink/ink906.xml"/><Relationship Id="rId101" Type="http://schemas.openxmlformats.org/officeDocument/2006/relationships/image" Target="../media/image920.png"/><Relationship Id="rId143" Type="http://schemas.openxmlformats.org/officeDocument/2006/relationships/image" Target="../media/image941.png"/><Relationship Id="rId185" Type="http://schemas.openxmlformats.org/officeDocument/2006/relationships/image" Target="../media/image962.png"/><Relationship Id="rId350" Type="http://schemas.openxmlformats.org/officeDocument/2006/relationships/customXml" Target="../ink/ink1042.xml"/><Relationship Id="rId406" Type="http://schemas.openxmlformats.org/officeDocument/2006/relationships/image" Target="../media/image1072.png"/><Relationship Id="rId9" Type="http://schemas.openxmlformats.org/officeDocument/2006/relationships/image" Target="../media/image874.png"/><Relationship Id="rId210" Type="http://schemas.openxmlformats.org/officeDocument/2006/relationships/customXml" Target="../ink/ink972.xml"/><Relationship Id="rId392" Type="http://schemas.openxmlformats.org/officeDocument/2006/relationships/image" Target="../media/image1065.png"/><Relationship Id="rId252" Type="http://schemas.openxmlformats.org/officeDocument/2006/relationships/customXml" Target="../ink/ink993.xml"/><Relationship Id="rId294" Type="http://schemas.openxmlformats.org/officeDocument/2006/relationships/customXml" Target="../ink/ink1014.xml"/><Relationship Id="rId308" Type="http://schemas.openxmlformats.org/officeDocument/2006/relationships/customXml" Target="../ink/ink1021.xml"/><Relationship Id="rId47" Type="http://schemas.openxmlformats.org/officeDocument/2006/relationships/image" Target="../media/image893.png"/><Relationship Id="rId89" Type="http://schemas.openxmlformats.org/officeDocument/2006/relationships/image" Target="../media/image914.png"/><Relationship Id="rId112" Type="http://schemas.openxmlformats.org/officeDocument/2006/relationships/customXml" Target="../ink/ink923.xml"/><Relationship Id="rId154" Type="http://schemas.openxmlformats.org/officeDocument/2006/relationships/customXml" Target="../ink/ink944.xml"/><Relationship Id="rId361" Type="http://schemas.openxmlformats.org/officeDocument/2006/relationships/customXml" Target="../ink/ink1048.xml"/><Relationship Id="rId196" Type="http://schemas.openxmlformats.org/officeDocument/2006/relationships/customXml" Target="../ink/ink965.xml"/><Relationship Id="rId417" Type="http://schemas.openxmlformats.org/officeDocument/2006/relationships/customXml" Target="../ink/ink1076.xml"/><Relationship Id="rId16" Type="http://schemas.openxmlformats.org/officeDocument/2006/relationships/customXml" Target="../ink/ink875.xml"/><Relationship Id="rId221" Type="http://schemas.openxmlformats.org/officeDocument/2006/relationships/image" Target="../media/image980.png"/><Relationship Id="rId263" Type="http://schemas.openxmlformats.org/officeDocument/2006/relationships/image" Target="../media/image1001.png"/><Relationship Id="rId319" Type="http://schemas.openxmlformats.org/officeDocument/2006/relationships/image" Target="../media/image1029.png"/><Relationship Id="rId58" Type="http://schemas.openxmlformats.org/officeDocument/2006/relationships/customXml" Target="../ink/ink896.xml"/><Relationship Id="rId123" Type="http://schemas.openxmlformats.org/officeDocument/2006/relationships/image" Target="../media/image931.png"/><Relationship Id="rId330" Type="http://schemas.openxmlformats.org/officeDocument/2006/relationships/customXml" Target="../ink/ink1032.xml"/><Relationship Id="rId165" Type="http://schemas.openxmlformats.org/officeDocument/2006/relationships/image" Target="../media/image952.png"/><Relationship Id="rId372" Type="http://schemas.openxmlformats.org/officeDocument/2006/relationships/image" Target="../media/image1055.png"/><Relationship Id="rId428" Type="http://schemas.openxmlformats.org/officeDocument/2006/relationships/image" Target="../media/image1083.png"/><Relationship Id="rId232" Type="http://schemas.openxmlformats.org/officeDocument/2006/relationships/customXml" Target="../ink/ink983.xml"/><Relationship Id="rId274" Type="http://schemas.openxmlformats.org/officeDocument/2006/relationships/customXml" Target="../ink/ink1004.xml"/><Relationship Id="rId27" Type="http://schemas.openxmlformats.org/officeDocument/2006/relationships/image" Target="../media/image883.png"/><Relationship Id="rId69" Type="http://schemas.openxmlformats.org/officeDocument/2006/relationships/image" Target="../media/image904.png"/><Relationship Id="rId134" Type="http://schemas.openxmlformats.org/officeDocument/2006/relationships/customXml" Target="../ink/ink934.xml"/><Relationship Id="rId80" Type="http://schemas.openxmlformats.org/officeDocument/2006/relationships/customXml" Target="../ink/ink907.xml"/><Relationship Id="rId176" Type="http://schemas.openxmlformats.org/officeDocument/2006/relationships/customXml" Target="../ink/ink955.xml"/><Relationship Id="rId341" Type="http://schemas.openxmlformats.org/officeDocument/2006/relationships/image" Target="../media/image1040.png"/><Relationship Id="rId383" Type="http://schemas.openxmlformats.org/officeDocument/2006/relationships/customXml" Target="../ink/ink1059.xml"/><Relationship Id="rId439" Type="http://schemas.openxmlformats.org/officeDocument/2006/relationships/image" Target="../media/image1088.png"/><Relationship Id="rId201" Type="http://schemas.openxmlformats.org/officeDocument/2006/relationships/image" Target="../media/image970.png"/><Relationship Id="rId243" Type="http://schemas.openxmlformats.org/officeDocument/2006/relationships/image" Target="../media/image991.png"/><Relationship Id="rId285" Type="http://schemas.openxmlformats.org/officeDocument/2006/relationships/image" Target="../media/image1012.png"/><Relationship Id="rId38" Type="http://schemas.openxmlformats.org/officeDocument/2006/relationships/customXml" Target="../ink/ink886.xml"/><Relationship Id="rId103" Type="http://schemas.openxmlformats.org/officeDocument/2006/relationships/image" Target="../media/image921.png"/><Relationship Id="rId310" Type="http://schemas.openxmlformats.org/officeDocument/2006/relationships/customXml" Target="../ink/ink1022.xml"/><Relationship Id="rId91" Type="http://schemas.openxmlformats.org/officeDocument/2006/relationships/image" Target="../media/image915.png"/><Relationship Id="rId145" Type="http://schemas.openxmlformats.org/officeDocument/2006/relationships/image" Target="../media/image942.png"/><Relationship Id="rId187" Type="http://schemas.openxmlformats.org/officeDocument/2006/relationships/image" Target="../media/image963.png"/><Relationship Id="rId352" Type="http://schemas.openxmlformats.org/officeDocument/2006/relationships/customXml" Target="../ink/ink1043.xml"/><Relationship Id="rId394" Type="http://schemas.openxmlformats.org/officeDocument/2006/relationships/image" Target="../media/image1066.png"/><Relationship Id="rId408" Type="http://schemas.openxmlformats.org/officeDocument/2006/relationships/image" Target="../media/image1073.png"/><Relationship Id="rId212" Type="http://schemas.openxmlformats.org/officeDocument/2006/relationships/customXml" Target="../ink/ink973.xml"/><Relationship Id="rId254" Type="http://schemas.openxmlformats.org/officeDocument/2006/relationships/customXml" Target="../ink/ink994.xml"/><Relationship Id="rId49" Type="http://schemas.openxmlformats.org/officeDocument/2006/relationships/image" Target="../media/image894.png"/><Relationship Id="rId114" Type="http://schemas.openxmlformats.org/officeDocument/2006/relationships/customXml" Target="../ink/ink924.xml"/><Relationship Id="rId296" Type="http://schemas.openxmlformats.org/officeDocument/2006/relationships/customXml" Target="../ink/ink1015.xml"/><Relationship Id="rId60" Type="http://schemas.openxmlformats.org/officeDocument/2006/relationships/customXml" Target="../ink/ink897.xml"/><Relationship Id="rId156" Type="http://schemas.openxmlformats.org/officeDocument/2006/relationships/customXml" Target="../ink/ink945.xml"/><Relationship Id="rId198" Type="http://schemas.openxmlformats.org/officeDocument/2006/relationships/customXml" Target="../ink/ink966.xml"/><Relationship Id="rId321" Type="http://schemas.openxmlformats.org/officeDocument/2006/relationships/image" Target="../media/image1030.png"/><Relationship Id="rId363" Type="http://schemas.openxmlformats.org/officeDocument/2006/relationships/customXml" Target="../ink/ink1049.xml"/><Relationship Id="rId419" Type="http://schemas.openxmlformats.org/officeDocument/2006/relationships/customXml" Target="../ink/ink1077.xml"/><Relationship Id="rId202" Type="http://schemas.openxmlformats.org/officeDocument/2006/relationships/customXml" Target="../ink/ink968.xml"/><Relationship Id="rId223" Type="http://schemas.openxmlformats.org/officeDocument/2006/relationships/image" Target="../media/image981.png"/><Relationship Id="rId244" Type="http://schemas.openxmlformats.org/officeDocument/2006/relationships/customXml" Target="../ink/ink989.xml"/><Relationship Id="rId430" Type="http://schemas.openxmlformats.org/officeDocument/2006/relationships/image" Target="../media/image1084.png"/><Relationship Id="rId18" Type="http://schemas.openxmlformats.org/officeDocument/2006/relationships/customXml" Target="../ink/ink876.xml"/><Relationship Id="rId39" Type="http://schemas.openxmlformats.org/officeDocument/2006/relationships/image" Target="../media/image889.png"/><Relationship Id="rId265" Type="http://schemas.openxmlformats.org/officeDocument/2006/relationships/image" Target="../media/image1002.png"/><Relationship Id="rId286" Type="http://schemas.openxmlformats.org/officeDocument/2006/relationships/customXml" Target="../ink/ink1010.xml"/><Relationship Id="rId50" Type="http://schemas.openxmlformats.org/officeDocument/2006/relationships/customXml" Target="../ink/ink892.xml"/><Relationship Id="rId104" Type="http://schemas.openxmlformats.org/officeDocument/2006/relationships/customXml" Target="../ink/ink919.xml"/><Relationship Id="rId125" Type="http://schemas.openxmlformats.org/officeDocument/2006/relationships/image" Target="../media/image932.png"/><Relationship Id="rId146" Type="http://schemas.openxmlformats.org/officeDocument/2006/relationships/customXml" Target="../ink/ink940.xml"/><Relationship Id="rId167" Type="http://schemas.openxmlformats.org/officeDocument/2006/relationships/image" Target="../media/image953.png"/><Relationship Id="rId188" Type="http://schemas.openxmlformats.org/officeDocument/2006/relationships/customXml" Target="../ink/ink961.xml"/><Relationship Id="rId311" Type="http://schemas.openxmlformats.org/officeDocument/2006/relationships/image" Target="../media/image1025.png"/><Relationship Id="rId332" Type="http://schemas.openxmlformats.org/officeDocument/2006/relationships/customXml" Target="../ink/ink1033.xml"/><Relationship Id="rId353" Type="http://schemas.openxmlformats.org/officeDocument/2006/relationships/image" Target="../media/image1046.png"/><Relationship Id="rId374" Type="http://schemas.openxmlformats.org/officeDocument/2006/relationships/image" Target="../media/image1056.png"/><Relationship Id="rId395" Type="http://schemas.openxmlformats.org/officeDocument/2006/relationships/customXml" Target="../ink/ink1065.xml"/><Relationship Id="rId409" Type="http://schemas.openxmlformats.org/officeDocument/2006/relationships/customXml" Target="../ink/ink1072.xml"/><Relationship Id="rId71" Type="http://schemas.openxmlformats.org/officeDocument/2006/relationships/image" Target="../media/image905.png"/><Relationship Id="rId92" Type="http://schemas.openxmlformats.org/officeDocument/2006/relationships/customXml" Target="../ink/ink913.xml"/><Relationship Id="rId213" Type="http://schemas.openxmlformats.org/officeDocument/2006/relationships/image" Target="../media/image976.png"/><Relationship Id="rId234" Type="http://schemas.openxmlformats.org/officeDocument/2006/relationships/customXml" Target="../ink/ink984.xml"/><Relationship Id="rId420" Type="http://schemas.openxmlformats.org/officeDocument/2006/relationships/image" Target="../media/image1079.png"/><Relationship Id="rId2" Type="http://schemas.openxmlformats.org/officeDocument/2006/relationships/customXml" Target="../ink/ink868.xml"/><Relationship Id="rId29" Type="http://schemas.openxmlformats.org/officeDocument/2006/relationships/image" Target="../media/image884.png"/><Relationship Id="rId255" Type="http://schemas.openxmlformats.org/officeDocument/2006/relationships/image" Target="../media/image997.png"/><Relationship Id="rId276" Type="http://schemas.openxmlformats.org/officeDocument/2006/relationships/customXml" Target="../ink/ink1005.xml"/><Relationship Id="rId297" Type="http://schemas.openxmlformats.org/officeDocument/2006/relationships/image" Target="../media/image1018.png"/><Relationship Id="rId441" Type="http://schemas.openxmlformats.org/officeDocument/2006/relationships/image" Target="../media/image1089.png"/><Relationship Id="rId40" Type="http://schemas.openxmlformats.org/officeDocument/2006/relationships/customXml" Target="../ink/ink887.xml"/><Relationship Id="rId115" Type="http://schemas.openxmlformats.org/officeDocument/2006/relationships/image" Target="../media/image927.png"/><Relationship Id="rId136" Type="http://schemas.openxmlformats.org/officeDocument/2006/relationships/customXml" Target="../ink/ink935.xml"/><Relationship Id="rId157" Type="http://schemas.openxmlformats.org/officeDocument/2006/relationships/image" Target="../media/image948.png"/><Relationship Id="rId178" Type="http://schemas.openxmlformats.org/officeDocument/2006/relationships/customXml" Target="../ink/ink956.xml"/><Relationship Id="rId301" Type="http://schemas.openxmlformats.org/officeDocument/2006/relationships/image" Target="../media/image1020.png"/><Relationship Id="rId322" Type="http://schemas.openxmlformats.org/officeDocument/2006/relationships/customXml" Target="../ink/ink1028.xml"/><Relationship Id="rId343" Type="http://schemas.openxmlformats.org/officeDocument/2006/relationships/image" Target="../media/image1041.png"/><Relationship Id="rId364" Type="http://schemas.openxmlformats.org/officeDocument/2006/relationships/image" Target="../media/image1051.png"/><Relationship Id="rId61" Type="http://schemas.openxmlformats.org/officeDocument/2006/relationships/image" Target="../media/image900.png"/><Relationship Id="rId82" Type="http://schemas.openxmlformats.org/officeDocument/2006/relationships/customXml" Target="../ink/ink908.xml"/><Relationship Id="rId199" Type="http://schemas.openxmlformats.org/officeDocument/2006/relationships/image" Target="../media/image969.png"/><Relationship Id="rId203" Type="http://schemas.openxmlformats.org/officeDocument/2006/relationships/image" Target="../media/image971.png"/><Relationship Id="rId385" Type="http://schemas.openxmlformats.org/officeDocument/2006/relationships/customXml" Target="../ink/ink1060.xml"/><Relationship Id="rId19" Type="http://schemas.openxmlformats.org/officeDocument/2006/relationships/image" Target="../media/image879.png"/><Relationship Id="rId224" Type="http://schemas.openxmlformats.org/officeDocument/2006/relationships/customXml" Target="../ink/ink979.xml"/><Relationship Id="rId245" Type="http://schemas.openxmlformats.org/officeDocument/2006/relationships/image" Target="../media/image992.png"/><Relationship Id="rId266" Type="http://schemas.openxmlformats.org/officeDocument/2006/relationships/customXml" Target="../ink/ink1000.xml"/><Relationship Id="rId287" Type="http://schemas.openxmlformats.org/officeDocument/2006/relationships/image" Target="../media/image1013.png"/><Relationship Id="rId410" Type="http://schemas.openxmlformats.org/officeDocument/2006/relationships/image" Target="../media/image1074.png"/><Relationship Id="rId431" Type="http://schemas.openxmlformats.org/officeDocument/2006/relationships/customXml" Target="../ink/ink1083.xml"/><Relationship Id="rId30" Type="http://schemas.openxmlformats.org/officeDocument/2006/relationships/customXml" Target="../ink/ink882.xml"/><Relationship Id="rId105" Type="http://schemas.openxmlformats.org/officeDocument/2006/relationships/image" Target="../media/image922.png"/><Relationship Id="rId126" Type="http://schemas.openxmlformats.org/officeDocument/2006/relationships/customXml" Target="../ink/ink930.xml"/><Relationship Id="rId147" Type="http://schemas.openxmlformats.org/officeDocument/2006/relationships/image" Target="../media/image943.png"/><Relationship Id="rId168" Type="http://schemas.openxmlformats.org/officeDocument/2006/relationships/customXml" Target="../ink/ink951.xml"/><Relationship Id="rId312" Type="http://schemas.openxmlformats.org/officeDocument/2006/relationships/customXml" Target="../ink/ink1023.xml"/><Relationship Id="rId333" Type="http://schemas.openxmlformats.org/officeDocument/2006/relationships/image" Target="../media/image1036.png"/><Relationship Id="rId354" Type="http://schemas.openxmlformats.org/officeDocument/2006/relationships/customXml" Target="../ink/ink1044.xml"/><Relationship Id="rId51" Type="http://schemas.openxmlformats.org/officeDocument/2006/relationships/image" Target="../media/image895.png"/><Relationship Id="rId72" Type="http://schemas.openxmlformats.org/officeDocument/2006/relationships/customXml" Target="../ink/ink903.xml"/><Relationship Id="rId93" Type="http://schemas.openxmlformats.org/officeDocument/2006/relationships/image" Target="../media/image916.png"/><Relationship Id="rId189" Type="http://schemas.openxmlformats.org/officeDocument/2006/relationships/image" Target="../media/image964.png"/><Relationship Id="rId375" Type="http://schemas.openxmlformats.org/officeDocument/2006/relationships/customXml" Target="../ink/ink1055.xml"/><Relationship Id="rId396" Type="http://schemas.openxmlformats.org/officeDocument/2006/relationships/image" Target="../media/image1067.png"/><Relationship Id="rId3" Type="http://schemas.openxmlformats.org/officeDocument/2006/relationships/image" Target="../media/image871.png"/><Relationship Id="rId214" Type="http://schemas.openxmlformats.org/officeDocument/2006/relationships/customXml" Target="../ink/ink974.xml"/><Relationship Id="rId235" Type="http://schemas.openxmlformats.org/officeDocument/2006/relationships/image" Target="../media/image987.png"/><Relationship Id="rId256" Type="http://schemas.openxmlformats.org/officeDocument/2006/relationships/customXml" Target="../ink/ink995.xml"/><Relationship Id="rId277" Type="http://schemas.openxmlformats.org/officeDocument/2006/relationships/image" Target="../media/image1008.png"/><Relationship Id="rId298" Type="http://schemas.openxmlformats.org/officeDocument/2006/relationships/customXml" Target="../ink/ink1016.xml"/><Relationship Id="rId400" Type="http://schemas.openxmlformats.org/officeDocument/2006/relationships/image" Target="../media/image1069.png"/><Relationship Id="rId421" Type="http://schemas.openxmlformats.org/officeDocument/2006/relationships/customXml" Target="../ink/ink1078.xml"/><Relationship Id="rId116" Type="http://schemas.openxmlformats.org/officeDocument/2006/relationships/customXml" Target="../ink/ink925.xml"/><Relationship Id="rId137" Type="http://schemas.openxmlformats.org/officeDocument/2006/relationships/image" Target="../media/image938.png"/><Relationship Id="rId158" Type="http://schemas.openxmlformats.org/officeDocument/2006/relationships/customXml" Target="../ink/ink946.xml"/><Relationship Id="rId302" Type="http://schemas.openxmlformats.org/officeDocument/2006/relationships/customXml" Target="../ink/ink1018.xml"/><Relationship Id="rId323" Type="http://schemas.openxmlformats.org/officeDocument/2006/relationships/image" Target="../media/image1031.png"/><Relationship Id="rId344" Type="http://schemas.openxmlformats.org/officeDocument/2006/relationships/customXml" Target="../ink/ink1039.xml"/><Relationship Id="rId20" Type="http://schemas.openxmlformats.org/officeDocument/2006/relationships/customXml" Target="../ink/ink877.xml"/><Relationship Id="rId41" Type="http://schemas.openxmlformats.org/officeDocument/2006/relationships/image" Target="../media/image890.png"/><Relationship Id="rId62" Type="http://schemas.openxmlformats.org/officeDocument/2006/relationships/customXml" Target="../ink/ink898.xml"/><Relationship Id="rId83" Type="http://schemas.openxmlformats.org/officeDocument/2006/relationships/image" Target="../media/image911.png"/><Relationship Id="rId179" Type="http://schemas.openxmlformats.org/officeDocument/2006/relationships/image" Target="../media/image959.png"/><Relationship Id="rId365" Type="http://schemas.openxmlformats.org/officeDocument/2006/relationships/customXml" Target="../ink/ink1050.xml"/><Relationship Id="rId386" Type="http://schemas.openxmlformats.org/officeDocument/2006/relationships/image" Target="../media/image1062.png"/><Relationship Id="rId190" Type="http://schemas.openxmlformats.org/officeDocument/2006/relationships/customXml" Target="../ink/ink962.xml"/><Relationship Id="rId204" Type="http://schemas.openxmlformats.org/officeDocument/2006/relationships/customXml" Target="../ink/ink969.xml"/><Relationship Id="rId225" Type="http://schemas.openxmlformats.org/officeDocument/2006/relationships/image" Target="../media/image982.png"/><Relationship Id="rId246" Type="http://schemas.openxmlformats.org/officeDocument/2006/relationships/customXml" Target="../ink/ink990.xml"/><Relationship Id="rId267" Type="http://schemas.openxmlformats.org/officeDocument/2006/relationships/image" Target="../media/image1003.png"/><Relationship Id="rId288" Type="http://schemas.openxmlformats.org/officeDocument/2006/relationships/customXml" Target="../ink/ink1011.xml"/><Relationship Id="rId411" Type="http://schemas.openxmlformats.org/officeDocument/2006/relationships/customXml" Target="../ink/ink1073.xml"/><Relationship Id="rId432" Type="http://schemas.openxmlformats.org/officeDocument/2006/relationships/customXml" Target="../ink/ink1084.xml"/><Relationship Id="rId106" Type="http://schemas.openxmlformats.org/officeDocument/2006/relationships/customXml" Target="../ink/ink920.xml"/><Relationship Id="rId127" Type="http://schemas.openxmlformats.org/officeDocument/2006/relationships/image" Target="../media/image933.png"/><Relationship Id="rId313" Type="http://schemas.openxmlformats.org/officeDocument/2006/relationships/image" Target="../media/image1026.png"/><Relationship Id="rId10" Type="http://schemas.openxmlformats.org/officeDocument/2006/relationships/customXml" Target="../ink/ink872.xml"/><Relationship Id="rId31" Type="http://schemas.openxmlformats.org/officeDocument/2006/relationships/image" Target="../media/image885.png"/><Relationship Id="rId52" Type="http://schemas.openxmlformats.org/officeDocument/2006/relationships/customXml" Target="../ink/ink893.xml"/><Relationship Id="rId73" Type="http://schemas.openxmlformats.org/officeDocument/2006/relationships/image" Target="../media/image906.png"/><Relationship Id="rId94" Type="http://schemas.openxmlformats.org/officeDocument/2006/relationships/customXml" Target="../ink/ink914.xml"/><Relationship Id="rId148" Type="http://schemas.openxmlformats.org/officeDocument/2006/relationships/customXml" Target="../ink/ink941.xml"/><Relationship Id="rId169" Type="http://schemas.openxmlformats.org/officeDocument/2006/relationships/image" Target="../media/image954.png"/><Relationship Id="rId334" Type="http://schemas.openxmlformats.org/officeDocument/2006/relationships/customXml" Target="../ink/ink1034.xml"/><Relationship Id="rId355" Type="http://schemas.openxmlformats.org/officeDocument/2006/relationships/image" Target="../media/image1047.png"/><Relationship Id="rId376" Type="http://schemas.openxmlformats.org/officeDocument/2006/relationships/image" Target="../media/image1057.png"/><Relationship Id="rId397" Type="http://schemas.openxmlformats.org/officeDocument/2006/relationships/customXml" Target="../ink/ink1066.xml"/><Relationship Id="rId4" Type="http://schemas.openxmlformats.org/officeDocument/2006/relationships/customXml" Target="../ink/ink869.xml"/><Relationship Id="rId180" Type="http://schemas.openxmlformats.org/officeDocument/2006/relationships/customXml" Target="../ink/ink957.xml"/><Relationship Id="rId215" Type="http://schemas.openxmlformats.org/officeDocument/2006/relationships/image" Target="../media/image977.png"/><Relationship Id="rId236" Type="http://schemas.openxmlformats.org/officeDocument/2006/relationships/customXml" Target="../ink/ink985.xml"/><Relationship Id="rId257" Type="http://schemas.openxmlformats.org/officeDocument/2006/relationships/image" Target="../media/image998.png"/><Relationship Id="rId278" Type="http://schemas.openxmlformats.org/officeDocument/2006/relationships/customXml" Target="../ink/ink1006.xml"/><Relationship Id="rId401" Type="http://schemas.openxmlformats.org/officeDocument/2006/relationships/customXml" Target="../ink/ink1068.xml"/><Relationship Id="rId422" Type="http://schemas.openxmlformats.org/officeDocument/2006/relationships/image" Target="../media/image1080.png"/><Relationship Id="rId303" Type="http://schemas.openxmlformats.org/officeDocument/2006/relationships/image" Target="../media/image1021.png"/><Relationship Id="rId42" Type="http://schemas.openxmlformats.org/officeDocument/2006/relationships/customXml" Target="../ink/ink888.xml"/><Relationship Id="rId84" Type="http://schemas.openxmlformats.org/officeDocument/2006/relationships/customXml" Target="../ink/ink909.xml"/><Relationship Id="rId138" Type="http://schemas.openxmlformats.org/officeDocument/2006/relationships/customXml" Target="../ink/ink936.xml"/><Relationship Id="rId345" Type="http://schemas.openxmlformats.org/officeDocument/2006/relationships/image" Target="../media/image1042.png"/><Relationship Id="rId387" Type="http://schemas.openxmlformats.org/officeDocument/2006/relationships/customXml" Target="../ink/ink1061.xml"/><Relationship Id="rId191" Type="http://schemas.openxmlformats.org/officeDocument/2006/relationships/image" Target="../media/image965.png"/><Relationship Id="rId205" Type="http://schemas.openxmlformats.org/officeDocument/2006/relationships/image" Target="../media/image972.png"/><Relationship Id="rId247" Type="http://schemas.openxmlformats.org/officeDocument/2006/relationships/image" Target="../media/image993.png"/><Relationship Id="rId412" Type="http://schemas.openxmlformats.org/officeDocument/2006/relationships/image" Target="../media/image1075.png"/><Relationship Id="rId107" Type="http://schemas.openxmlformats.org/officeDocument/2006/relationships/image" Target="../media/image923.png"/><Relationship Id="rId289" Type="http://schemas.openxmlformats.org/officeDocument/2006/relationships/image" Target="../media/image1014.png"/><Relationship Id="rId11" Type="http://schemas.openxmlformats.org/officeDocument/2006/relationships/image" Target="../media/image875.png"/><Relationship Id="rId53" Type="http://schemas.openxmlformats.org/officeDocument/2006/relationships/image" Target="../media/image896.png"/><Relationship Id="rId149" Type="http://schemas.openxmlformats.org/officeDocument/2006/relationships/image" Target="../media/image944.png"/><Relationship Id="rId314" Type="http://schemas.openxmlformats.org/officeDocument/2006/relationships/customXml" Target="../ink/ink1024.xml"/><Relationship Id="rId356" Type="http://schemas.openxmlformats.org/officeDocument/2006/relationships/customXml" Target="../ink/ink1045.xml"/><Relationship Id="rId398" Type="http://schemas.openxmlformats.org/officeDocument/2006/relationships/image" Target="../media/image1068.png"/><Relationship Id="rId95" Type="http://schemas.openxmlformats.org/officeDocument/2006/relationships/image" Target="../media/image917.png"/><Relationship Id="rId160" Type="http://schemas.openxmlformats.org/officeDocument/2006/relationships/customXml" Target="../ink/ink947.xml"/><Relationship Id="rId216" Type="http://schemas.openxmlformats.org/officeDocument/2006/relationships/customXml" Target="../ink/ink975.xml"/><Relationship Id="rId423" Type="http://schemas.openxmlformats.org/officeDocument/2006/relationships/customXml" Target="../ink/ink1079.xml"/><Relationship Id="rId258" Type="http://schemas.openxmlformats.org/officeDocument/2006/relationships/customXml" Target="../ink/ink996.xml"/><Relationship Id="rId22" Type="http://schemas.openxmlformats.org/officeDocument/2006/relationships/customXml" Target="../ink/ink878.xml"/><Relationship Id="rId64" Type="http://schemas.openxmlformats.org/officeDocument/2006/relationships/customXml" Target="../ink/ink899.xml"/><Relationship Id="rId118" Type="http://schemas.openxmlformats.org/officeDocument/2006/relationships/customXml" Target="../ink/ink926.xml"/><Relationship Id="rId325" Type="http://schemas.openxmlformats.org/officeDocument/2006/relationships/image" Target="../media/image1032.png"/><Relationship Id="rId367" Type="http://schemas.openxmlformats.org/officeDocument/2006/relationships/customXml" Target="../ink/ink1051.xml"/><Relationship Id="rId171" Type="http://schemas.openxmlformats.org/officeDocument/2006/relationships/image" Target="../media/image955.png"/><Relationship Id="rId227" Type="http://schemas.openxmlformats.org/officeDocument/2006/relationships/image" Target="../media/image983.png"/><Relationship Id="rId269" Type="http://schemas.openxmlformats.org/officeDocument/2006/relationships/image" Target="../media/image1004.png"/><Relationship Id="rId434" Type="http://schemas.openxmlformats.org/officeDocument/2006/relationships/customXml" Target="../ink/ink1085.xml"/><Relationship Id="rId33" Type="http://schemas.openxmlformats.org/officeDocument/2006/relationships/image" Target="../media/image886.png"/><Relationship Id="rId129" Type="http://schemas.openxmlformats.org/officeDocument/2006/relationships/image" Target="../media/image934.png"/><Relationship Id="rId280" Type="http://schemas.openxmlformats.org/officeDocument/2006/relationships/customXml" Target="../ink/ink1007.xml"/><Relationship Id="rId336" Type="http://schemas.openxmlformats.org/officeDocument/2006/relationships/customXml" Target="../ink/ink1035.xml"/><Relationship Id="rId75" Type="http://schemas.openxmlformats.org/officeDocument/2006/relationships/image" Target="../media/image907.png"/><Relationship Id="rId140" Type="http://schemas.openxmlformats.org/officeDocument/2006/relationships/customXml" Target="../ink/ink937.xml"/><Relationship Id="rId182" Type="http://schemas.openxmlformats.org/officeDocument/2006/relationships/customXml" Target="../ink/ink958.xml"/><Relationship Id="rId378" Type="http://schemas.openxmlformats.org/officeDocument/2006/relationships/image" Target="../media/image1058.png"/><Relationship Id="rId403" Type="http://schemas.openxmlformats.org/officeDocument/2006/relationships/customXml" Target="../ink/ink1069.xml"/><Relationship Id="rId6" Type="http://schemas.openxmlformats.org/officeDocument/2006/relationships/customXml" Target="../ink/ink870.xml"/><Relationship Id="rId238" Type="http://schemas.openxmlformats.org/officeDocument/2006/relationships/customXml" Target="../ink/ink986.xml"/><Relationship Id="rId291" Type="http://schemas.openxmlformats.org/officeDocument/2006/relationships/image" Target="../media/image1015.png"/><Relationship Id="rId305" Type="http://schemas.openxmlformats.org/officeDocument/2006/relationships/image" Target="../media/image1022.png"/><Relationship Id="rId347" Type="http://schemas.openxmlformats.org/officeDocument/2006/relationships/image" Target="../media/image1043.png"/><Relationship Id="rId44" Type="http://schemas.openxmlformats.org/officeDocument/2006/relationships/customXml" Target="../ink/ink889.xml"/><Relationship Id="rId86" Type="http://schemas.openxmlformats.org/officeDocument/2006/relationships/customXml" Target="../ink/ink910.xml"/><Relationship Id="rId151" Type="http://schemas.openxmlformats.org/officeDocument/2006/relationships/image" Target="../media/image945.png"/><Relationship Id="rId389" Type="http://schemas.openxmlformats.org/officeDocument/2006/relationships/customXml" Target="../ink/ink1062.xml"/><Relationship Id="rId193" Type="http://schemas.openxmlformats.org/officeDocument/2006/relationships/image" Target="../media/image966.png"/><Relationship Id="rId207" Type="http://schemas.openxmlformats.org/officeDocument/2006/relationships/image" Target="../media/image973.png"/><Relationship Id="rId249" Type="http://schemas.openxmlformats.org/officeDocument/2006/relationships/image" Target="../media/image994.png"/><Relationship Id="rId414" Type="http://schemas.openxmlformats.org/officeDocument/2006/relationships/image" Target="../media/image1076.png"/><Relationship Id="rId13" Type="http://schemas.openxmlformats.org/officeDocument/2006/relationships/image" Target="../media/image876.png"/><Relationship Id="rId109" Type="http://schemas.openxmlformats.org/officeDocument/2006/relationships/image" Target="../media/image924.png"/><Relationship Id="rId260" Type="http://schemas.openxmlformats.org/officeDocument/2006/relationships/customXml" Target="../ink/ink997.xml"/><Relationship Id="rId316" Type="http://schemas.openxmlformats.org/officeDocument/2006/relationships/customXml" Target="../ink/ink1025.xml"/><Relationship Id="rId55" Type="http://schemas.openxmlformats.org/officeDocument/2006/relationships/image" Target="../media/image897.png"/><Relationship Id="rId97" Type="http://schemas.openxmlformats.org/officeDocument/2006/relationships/image" Target="../media/image918.png"/><Relationship Id="rId120" Type="http://schemas.openxmlformats.org/officeDocument/2006/relationships/customXml" Target="../ink/ink927.xml"/><Relationship Id="rId358" Type="http://schemas.openxmlformats.org/officeDocument/2006/relationships/customXml" Target="../ink/ink1046.xml"/><Relationship Id="rId162" Type="http://schemas.openxmlformats.org/officeDocument/2006/relationships/customXml" Target="../ink/ink948.xml"/><Relationship Id="rId218" Type="http://schemas.openxmlformats.org/officeDocument/2006/relationships/customXml" Target="../ink/ink976.xml"/><Relationship Id="rId425" Type="http://schemas.openxmlformats.org/officeDocument/2006/relationships/customXml" Target="../ink/ink1080.xml"/><Relationship Id="rId271" Type="http://schemas.openxmlformats.org/officeDocument/2006/relationships/image" Target="../media/image1005.png"/><Relationship Id="rId24" Type="http://schemas.openxmlformats.org/officeDocument/2006/relationships/customXml" Target="../ink/ink879.xml"/><Relationship Id="rId66" Type="http://schemas.openxmlformats.org/officeDocument/2006/relationships/customXml" Target="../ink/ink900.xml"/><Relationship Id="rId131" Type="http://schemas.openxmlformats.org/officeDocument/2006/relationships/image" Target="../media/image935.png"/><Relationship Id="rId327" Type="http://schemas.openxmlformats.org/officeDocument/2006/relationships/image" Target="../media/image1033.png"/><Relationship Id="rId369" Type="http://schemas.openxmlformats.org/officeDocument/2006/relationships/customXml" Target="../ink/ink1052.xml"/><Relationship Id="rId173" Type="http://schemas.openxmlformats.org/officeDocument/2006/relationships/image" Target="../media/image956.png"/><Relationship Id="rId229" Type="http://schemas.openxmlformats.org/officeDocument/2006/relationships/image" Target="../media/image984.png"/><Relationship Id="rId380" Type="http://schemas.openxmlformats.org/officeDocument/2006/relationships/image" Target="../media/image1059.png"/><Relationship Id="rId436" Type="http://schemas.openxmlformats.org/officeDocument/2006/relationships/customXml" Target="../ink/ink1086.xml"/><Relationship Id="rId240" Type="http://schemas.openxmlformats.org/officeDocument/2006/relationships/customXml" Target="../ink/ink987.xml"/><Relationship Id="rId35" Type="http://schemas.openxmlformats.org/officeDocument/2006/relationships/image" Target="../media/image887.png"/><Relationship Id="rId77" Type="http://schemas.openxmlformats.org/officeDocument/2006/relationships/image" Target="../media/image908.png"/><Relationship Id="rId100" Type="http://schemas.openxmlformats.org/officeDocument/2006/relationships/customXml" Target="../ink/ink917.xml"/><Relationship Id="rId282" Type="http://schemas.openxmlformats.org/officeDocument/2006/relationships/customXml" Target="../ink/ink1008.xml"/><Relationship Id="rId338" Type="http://schemas.openxmlformats.org/officeDocument/2006/relationships/customXml" Target="../ink/ink1036.xml"/><Relationship Id="rId8" Type="http://schemas.openxmlformats.org/officeDocument/2006/relationships/customXml" Target="../ink/ink871.xml"/><Relationship Id="rId142" Type="http://schemas.openxmlformats.org/officeDocument/2006/relationships/customXml" Target="../ink/ink938.xml"/><Relationship Id="rId184" Type="http://schemas.openxmlformats.org/officeDocument/2006/relationships/customXml" Target="../ink/ink959.xml"/><Relationship Id="rId391" Type="http://schemas.openxmlformats.org/officeDocument/2006/relationships/customXml" Target="../ink/ink1063.xml"/><Relationship Id="rId405" Type="http://schemas.openxmlformats.org/officeDocument/2006/relationships/customXml" Target="../ink/ink1070.xml"/><Relationship Id="rId251" Type="http://schemas.openxmlformats.org/officeDocument/2006/relationships/image" Target="../media/image995.png"/><Relationship Id="rId46" Type="http://schemas.openxmlformats.org/officeDocument/2006/relationships/customXml" Target="../ink/ink890.xml"/><Relationship Id="rId293" Type="http://schemas.openxmlformats.org/officeDocument/2006/relationships/image" Target="../media/image1016.png"/><Relationship Id="rId307" Type="http://schemas.openxmlformats.org/officeDocument/2006/relationships/image" Target="../media/image1023.png"/><Relationship Id="rId349" Type="http://schemas.openxmlformats.org/officeDocument/2006/relationships/image" Target="../media/image1044.png"/><Relationship Id="rId88" Type="http://schemas.openxmlformats.org/officeDocument/2006/relationships/customXml" Target="../ink/ink911.xml"/><Relationship Id="rId111" Type="http://schemas.openxmlformats.org/officeDocument/2006/relationships/image" Target="../media/image925.png"/><Relationship Id="rId153" Type="http://schemas.openxmlformats.org/officeDocument/2006/relationships/image" Target="../media/image946.png"/><Relationship Id="rId195" Type="http://schemas.openxmlformats.org/officeDocument/2006/relationships/image" Target="../media/image967.png"/><Relationship Id="rId209" Type="http://schemas.openxmlformats.org/officeDocument/2006/relationships/image" Target="../media/image974.png"/><Relationship Id="rId360" Type="http://schemas.openxmlformats.org/officeDocument/2006/relationships/customXml" Target="../ink/ink1047.xml"/><Relationship Id="rId416" Type="http://schemas.openxmlformats.org/officeDocument/2006/relationships/image" Target="../media/image1077.png"/><Relationship Id="rId220" Type="http://schemas.openxmlformats.org/officeDocument/2006/relationships/customXml" Target="../ink/ink977.xml"/><Relationship Id="rId15" Type="http://schemas.openxmlformats.org/officeDocument/2006/relationships/image" Target="../media/image877.png"/><Relationship Id="rId57" Type="http://schemas.openxmlformats.org/officeDocument/2006/relationships/image" Target="../media/image898.png"/><Relationship Id="rId262" Type="http://schemas.openxmlformats.org/officeDocument/2006/relationships/customXml" Target="../ink/ink998.xml"/><Relationship Id="rId318" Type="http://schemas.openxmlformats.org/officeDocument/2006/relationships/customXml" Target="../ink/ink1026.xml"/><Relationship Id="rId99" Type="http://schemas.openxmlformats.org/officeDocument/2006/relationships/image" Target="../media/image919.png"/><Relationship Id="rId122" Type="http://schemas.openxmlformats.org/officeDocument/2006/relationships/customXml" Target="../ink/ink928.xml"/><Relationship Id="rId164" Type="http://schemas.openxmlformats.org/officeDocument/2006/relationships/customXml" Target="../ink/ink949.xml"/><Relationship Id="rId371" Type="http://schemas.openxmlformats.org/officeDocument/2006/relationships/customXml" Target="../ink/ink1053.xml"/><Relationship Id="rId427" Type="http://schemas.openxmlformats.org/officeDocument/2006/relationships/customXml" Target="../ink/ink1081.xml"/><Relationship Id="rId26" Type="http://schemas.openxmlformats.org/officeDocument/2006/relationships/customXml" Target="../ink/ink880.xml"/><Relationship Id="rId231" Type="http://schemas.openxmlformats.org/officeDocument/2006/relationships/image" Target="../media/image985.png"/><Relationship Id="rId273" Type="http://schemas.openxmlformats.org/officeDocument/2006/relationships/image" Target="../media/image1006.png"/><Relationship Id="rId329" Type="http://schemas.openxmlformats.org/officeDocument/2006/relationships/image" Target="../media/image1034.png"/><Relationship Id="rId68" Type="http://schemas.openxmlformats.org/officeDocument/2006/relationships/customXml" Target="../ink/ink901.xml"/><Relationship Id="rId133" Type="http://schemas.openxmlformats.org/officeDocument/2006/relationships/image" Target="../media/image936.png"/><Relationship Id="rId175" Type="http://schemas.openxmlformats.org/officeDocument/2006/relationships/image" Target="../media/image957.png"/><Relationship Id="rId340" Type="http://schemas.openxmlformats.org/officeDocument/2006/relationships/customXml" Target="../ink/ink1037.xml"/><Relationship Id="rId200" Type="http://schemas.openxmlformats.org/officeDocument/2006/relationships/customXml" Target="../ink/ink967.xml"/><Relationship Id="rId382" Type="http://schemas.openxmlformats.org/officeDocument/2006/relationships/image" Target="../media/image1060.png"/><Relationship Id="rId438" Type="http://schemas.openxmlformats.org/officeDocument/2006/relationships/customXml" Target="../ink/ink1087.xml"/><Relationship Id="rId242" Type="http://schemas.openxmlformats.org/officeDocument/2006/relationships/customXml" Target="../ink/ink988.xml"/><Relationship Id="rId284" Type="http://schemas.openxmlformats.org/officeDocument/2006/relationships/customXml" Target="../ink/ink1009.xml"/><Relationship Id="rId37" Type="http://schemas.openxmlformats.org/officeDocument/2006/relationships/image" Target="../media/image888.png"/><Relationship Id="rId79" Type="http://schemas.openxmlformats.org/officeDocument/2006/relationships/image" Target="../media/image909.png"/><Relationship Id="rId102" Type="http://schemas.openxmlformats.org/officeDocument/2006/relationships/customXml" Target="../ink/ink918.xml"/><Relationship Id="rId144" Type="http://schemas.openxmlformats.org/officeDocument/2006/relationships/customXml" Target="../ink/ink939.xml"/><Relationship Id="rId90" Type="http://schemas.openxmlformats.org/officeDocument/2006/relationships/customXml" Target="../ink/ink912.xml"/><Relationship Id="rId186" Type="http://schemas.openxmlformats.org/officeDocument/2006/relationships/customXml" Target="../ink/ink960.xml"/><Relationship Id="rId351" Type="http://schemas.openxmlformats.org/officeDocument/2006/relationships/image" Target="../media/image1045.png"/><Relationship Id="rId393" Type="http://schemas.openxmlformats.org/officeDocument/2006/relationships/customXml" Target="../ink/ink1064.xml"/><Relationship Id="rId407" Type="http://schemas.openxmlformats.org/officeDocument/2006/relationships/customXml" Target="../ink/ink1071.xml"/><Relationship Id="rId211" Type="http://schemas.openxmlformats.org/officeDocument/2006/relationships/image" Target="../media/image975.png"/><Relationship Id="rId253" Type="http://schemas.openxmlformats.org/officeDocument/2006/relationships/image" Target="../media/image996.png"/><Relationship Id="rId295" Type="http://schemas.openxmlformats.org/officeDocument/2006/relationships/image" Target="../media/image1017.png"/><Relationship Id="rId309" Type="http://schemas.openxmlformats.org/officeDocument/2006/relationships/image" Target="../media/image1024.png"/><Relationship Id="rId48" Type="http://schemas.openxmlformats.org/officeDocument/2006/relationships/customXml" Target="../ink/ink891.xml"/><Relationship Id="rId113" Type="http://schemas.openxmlformats.org/officeDocument/2006/relationships/image" Target="../media/image926.png"/><Relationship Id="rId320" Type="http://schemas.openxmlformats.org/officeDocument/2006/relationships/customXml" Target="../ink/ink1027.xml"/><Relationship Id="rId155" Type="http://schemas.openxmlformats.org/officeDocument/2006/relationships/image" Target="../media/image947.png"/><Relationship Id="rId197" Type="http://schemas.openxmlformats.org/officeDocument/2006/relationships/image" Target="../media/image968.png"/><Relationship Id="rId362" Type="http://schemas.openxmlformats.org/officeDocument/2006/relationships/image" Target="../media/image1050.png"/><Relationship Id="rId418" Type="http://schemas.openxmlformats.org/officeDocument/2006/relationships/image" Target="../media/image1078.png"/><Relationship Id="rId222" Type="http://schemas.openxmlformats.org/officeDocument/2006/relationships/customXml" Target="../ink/ink978.xml"/><Relationship Id="rId264" Type="http://schemas.openxmlformats.org/officeDocument/2006/relationships/customXml" Target="../ink/ink999.xml"/><Relationship Id="rId17" Type="http://schemas.openxmlformats.org/officeDocument/2006/relationships/image" Target="../media/image878.png"/><Relationship Id="rId59" Type="http://schemas.openxmlformats.org/officeDocument/2006/relationships/image" Target="../media/image899.png"/><Relationship Id="rId124" Type="http://schemas.openxmlformats.org/officeDocument/2006/relationships/customXml" Target="../ink/ink929.xml"/><Relationship Id="rId70" Type="http://schemas.openxmlformats.org/officeDocument/2006/relationships/customXml" Target="../ink/ink902.xml"/><Relationship Id="rId166" Type="http://schemas.openxmlformats.org/officeDocument/2006/relationships/customXml" Target="../ink/ink950.xml"/><Relationship Id="rId331" Type="http://schemas.openxmlformats.org/officeDocument/2006/relationships/image" Target="../media/image1035.png"/><Relationship Id="rId373" Type="http://schemas.openxmlformats.org/officeDocument/2006/relationships/customXml" Target="../ink/ink1054.xml"/><Relationship Id="rId429" Type="http://schemas.openxmlformats.org/officeDocument/2006/relationships/customXml" Target="../ink/ink108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86.png"/><Relationship Id="rId440" Type="http://schemas.openxmlformats.org/officeDocument/2006/relationships/customXml" Target="../ink/ink1088.xml"/><Relationship Id="rId28" Type="http://schemas.openxmlformats.org/officeDocument/2006/relationships/customXml" Target="../ink/ink881.xml"/><Relationship Id="rId275" Type="http://schemas.openxmlformats.org/officeDocument/2006/relationships/image" Target="../media/image1007.png"/><Relationship Id="rId300" Type="http://schemas.openxmlformats.org/officeDocument/2006/relationships/customXml" Target="../ink/ink1017.xml"/><Relationship Id="rId81" Type="http://schemas.openxmlformats.org/officeDocument/2006/relationships/image" Target="../media/image910.png"/><Relationship Id="rId135" Type="http://schemas.openxmlformats.org/officeDocument/2006/relationships/image" Target="../media/image937.png"/><Relationship Id="rId177" Type="http://schemas.openxmlformats.org/officeDocument/2006/relationships/image" Target="../media/image958.png"/><Relationship Id="rId342" Type="http://schemas.openxmlformats.org/officeDocument/2006/relationships/customXml" Target="../ink/ink1038.xml"/><Relationship Id="rId384" Type="http://schemas.openxmlformats.org/officeDocument/2006/relationships/image" Target="../media/image10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1.png"/><Relationship Id="rId299" Type="http://schemas.openxmlformats.org/officeDocument/2006/relationships/image" Target="../media/image1242.png"/><Relationship Id="rId21" Type="http://schemas.openxmlformats.org/officeDocument/2006/relationships/image" Target="../media/image1103.png"/><Relationship Id="rId63" Type="http://schemas.openxmlformats.org/officeDocument/2006/relationships/image" Target="../media/image1124.png"/><Relationship Id="rId159" Type="http://schemas.openxmlformats.org/officeDocument/2006/relationships/image" Target="../media/image1172.png"/><Relationship Id="rId324" Type="http://schemas.openxmlformats.org/officeDocument/2006/relationships/customXml" Target="../ink/ink1250.xml"/><Relationship Id="rId366" Type="http://schemas.openxmlformats.org/officeDocument/2006/relationships/customXml" Target="../ink/ink1271.xml"/><Relationship Id="rId170" Type="http://schemas.openxmlformats.org/officeDocument/2006/relationships/customXml" Target="../ink/ink1173.xml"/><Relationship Id="rId226" Type="http://schemas.openxmlformats.org/officeDocument/2006/relationships/customXml" Target="../ink/ink1201.xml"/><Relationship Id="rId433" Type="http://schemas.openxmlformats.org/officeDocument/2006/relationships/image" Target="../media/image1309.png"/><Relationship Id="rId268" Type="http://schemas.openxmlformats.org/officeDocument/2006/relationships/customXml" Target="../ink/ink1222.xml"/><Relationship Id="rId475" Type="http://schemas.openxmlformats.org/officeDocument/2006/relationships/image" Target="../media/image1330.png"/><Relationship Id="rId32" Type="http://schemas.openxmlformats.org/officeDocument/2006/relationships/customXml" Target="../ink/ink1104.xml"/><Relationship Id="rId74" Type="http://schemas.openxmlformats.org/officeDocument/2006/relationships/customXml" Target="../ink/ink1125.xml"/><Relationship Id="rId128" Type="http://schemas.openxmlformats.org/officeDocument/2006/relationships/customXml" Target="../ink/ink1152.xml"/><Relationship Id="rId335" Type="http://schemas.openxmlformats.org/officeDocument/2006/relationships/image" Target="../media/image1260.png"/><Relationship Id="rId377" Type="http://schemas.openxmlformats.org/officeDocument/2006/relationships/image" Target="../media/image1281.png"/><Relationship Id="rId500" Type="http://schemas.openxmlformats.org/officeDocument/2006/relationships/customXml" Target="../ink/ink1338.xml"/><Relationship Id="rId5" Type="http://schemas.openxmlformats.org/officeDocument/2006/relationships/image" Target="../media/image1095.png"/><Relationship Id="rId181" Type="http://schemas.openxmlformats.org/officeDocument/2006/relationships/image" Target="../media/image1183.png"/><Relationship Id="rId237" Type="http://schemas.openxmlformats.org/officeDocument/2006/relationships/image" Target="../media/image1211.png"/><Relationship Id="rId402" Type="http://schemas.openxmlformats.org/officeDocument/2006/relationships/customXml" Target="../ink/ink1289.xml"/><Relationship Id="rId279" Type="http://schemas.openxmlformats.org/officeDocument/2006/relationships/image" Target="../media/image1232.png"/><Relationship Id="rId444" Type="http://schemas.openxmlformats.org/officeDocument/2006/relationships/customXml" Target="../ink/ink1310.xml"/><Relationship Id="rId486" Type="http://schemas.openxmlformats.org/officeDocument/2006/relationships/customXml" Target="../ink/ink1331.xml"/><Relationship Id="rId43" Type="http://schemas.openxmlformats.org/officeDocument/2006/relationships/image" Target="../media/image1114.png"/><Relationship Id="rId139" Type="http://schemas.openxmlformats.org/officeDocument/2006/relationships/image" Target="../media/image1162.png"/><Relationship Id="rId290" Type="http://schemas.openxmlformats.org/officeDocument/2006/relationships/customXml" Target="../ink/ink1233.xml"/><Relationship Id="rId304" Type="http://schemas.openxmlformats.org/officeDocument/2006/relationships/customXml" Target="../ink/ink1240.xml"/><Relationship Id="rId346" Type="http://schemas.openxmlformats.org/officeDocument/2006/relationships/customXml" Target="../ink/ink1261.xml"/><Relationship Id="rId388" Type="http://schemas.openxmlformats.org/officeDocument/2006/relationships/customXml" Target="../ink/ink1282.xml"/><Relationship Id="rId85" Type="http://schemas.openxmlformats.org/officeDocument/2006/relationships/image" Target="../media/image1135.png"/><Relationship Id="rId150" Type="http://schemas.openxmlformats.org/officeDocument/2006/relationships/customXml" Target="../ink/ink1163.xml"/><Relationship Id="rId192" Type="http://schemas.openxmlformats.org/officeDocument/2006/relationships/customXml" Target="../ink/ink1184.xml"/><Relationship Id="rId206" Type="http://schemas.openxmlformats.org/officeDocument/2006/relationships/customXml" Target="../ink/ink1191.xml"/><Relationship Id="rId413" Type="http://schemas.openxmlformats.org/officeDocument/2006/relationships/image" Target="../media/image1299.png"/><Relationship Id="rId248" Type="http://schemas.openxmlformats.org/officeDocument/2006/relationships/customXml" Target="../ink/ink1212.xml"/><Relationship Id="rId455" Type="http://schemas.openxmlformats.org/officeDocument/2006/relationships/image" Target="../media/image1320.png"/><Relationship Id="rId497" Type="http://schemas.openxmlformats.org/officeDocument/2006/relationships/image" Target="../media/image1341.png"/><Relationship Id="rId12" Type="http://schemas.openxmlformats.org/officeDocument/2006/relationships/customXml" Target="../ink/ink1094.xml"/><Relationship Id="rId108" Type="http://schemas.openxmlformats.org/officeDocument/2006/relationships/customXml" Target="../ink/ink1142.xml"/><Relationship Id="rId315" Type="http://schemas.openxmlformats.org/officeDocument/2006/relationships/image" Target="../media/image1250.png"/><Relationship Id="rId357" Type="http://schemas.openxmlformats.org/officeDocument/2006/relationships/image" Target="../media/image1271.png"/><Relationship Id="rId54" Type="http://schemas.openxmlformats.org/officeDocument/2006/relationships/customXml" Target="../ink/ink1115.xml"/><Relationship Id="rId96" Type="http://schemas.openxmlformats.org/officeDocument/2006/relationships/customXml" Target="../ink/ink1136.xml"/><Relationship Id="rId161" Type="http://schemas.openxmlformats.org/officeDocument/2006/relationships/image" Target="../media/image1173.png"/><Relationship Id="rId217" Type="http://schemas.openxmlformats.org/officeDocument/2006/relationships/image" Target="../media/image1201.png"/><Relationship Id="rId399" Type="http://schemas.openxmlformats.org/officeDocument/2006/relationships/image" Target="../media/image1292.png"/><Relationship Id="rId259" Type="http://schemas.openxmlformats.org/officeDocument/2006/relationships/image" Target="../media/image1222.png"/><Relationship Id="rId424" Type="http://schemas.openxmlformats.org/officeDocument/2006/relationships/customXml" Target="../ink/ink1300.xml"/><Relationship Id="rId466" Type="http://schemas.openxmlformats.org/officeDocument/2006/relationships/customXml" Target="../ink/ink1321.xml"/><Relationship Id="rId23" Type="http://schemas.openxmlformats.org/officeDocument/2006/relationships/image" Target="../media/image1104.png"/><Relationship Id="rId119" Type="http://schemas.openxmlformats.org/officeDocument/2006/relationships/image" Target="../media/image1152.png"/><Relationship Id="rId270" Type="http://schemas.openxmlformats.org/officeDocument/2006/relationships/customXml" Target="../ink/ink1223.xml"/><Relationship Id="rId326" Type="http://schemas.openxmlformats.org/officeDocument/2006/relationships/customXml" Target="../ink/ink1251.xml"/><Relationship Id="rId65" Type="http://schemas.openxmlformats.org/officeDocument/2006/relationships/image" Target="../media/image1125.png"/><Relationship Id="rId130" Type="http://schemas.openxmlformats.org/officeDocument/2006/relationships/customXml" Target="../ink/ink1153.xml"/><Relationship Id="rId368" Type="http://schemas.openxmlformats.org/officeDocument/2006/relationships/customXml" Target="../ink/ink1272.xml"/><Relationship Id="rId172" Type="http://schemas.openxmlformats.org/officeDocument/2006/relationships/customXml" Target="../ink/ink1174.xml"/><Relationship Id="rId228" Type="http://schemas.openxmlformats.org/officeDocument/2006/relationships/customXml" Target="../ink/ink1202.xml"/><Relationship Id="rId435" Type="http://schemas.openxmlformats.org/officeDocument/2006/relationships/image" Target="../media/image1310.png"/><Relationship Id="rId477" Type="http://schemas.openxmlformats.org/officeDocument/2006/relationships/image" Target="../media/image1331.png"/><Relationship Id="rId281" Type="http://schemas.openxmlformats.org/officeDocument/2006/relationships/image" Target="../media/image1233.png"/><Relationship Id="rId337" Type="http://schemas.openxmlformats.org/officeDocument/2006/relationships/image" Target="../media/image1261.png"/><Relationship Id="rId502" Type="http://schemas.openxmlformats.org/officeDocument/2006/relationships/customXml" Target="../ink/ink1339.xml"/><Relationship Id="rId34" Type="http://schemas.openxmlformats.org/officeDocument/2006/relationships/customXml" Target="../ink/ink1105.xml"/><Relationship Id="rId76" Type="http://schemas.openxmlformats.org/officeDocument/2006/relationships/customXml" Target="../ink/ink1126.xml"/><Relationship Id="rId141" Type="http://schemas.openxmlformats.org/officeDocument/2006/relationships/image" Target="../media/image1163.png"/><Relationship Id="rId379" Type="http://schemas.openxmlformats.org/officeDocument/2006/relationships/image" Target="../media/image1282.png"/><Relationship Id="rId7" Type="http://schemas.openxmlformats.org/officeDocument/2006/relationships/image" Target="../media/image1096.png"/><Relationship Id="rId183" Type="http://schemas.openxmlformats.org/officeDocument/2006/relationships/image" Target="../media/image1184.png"/><Relationship Id="rId239" Type="http://schemas.openxmlformats.org/officeDocument/2006/relationships/image" Target="../media/image1212.png"/><Relationship Id="rId390" Type="http://schemas.openxmlformats.org/officeDocument/2006/relationships/customXml" Target="../ink/ink1283.xml"/><Relationship Id="rId404" Type="http://schemas.openxmlformats.org/officeDocument/2006/relationships/customXml" Target="../ink/ink1290.xml"/><Relationship Id="rId446" Type="http://schemas.openxmlformats.org/officeDocument/2006/relationships/customXml" Target="../ink/ink1311.xml"/><Relationship Id="rId250" Type="http://schemas.openxmlformats.org/officeDocument/2006/relationships/customXml" Target="../ink/ink1213.xml"/><Relationship Id="rId292" Type="http://schemas.openxmlformats.org/officeDocument/2006/relationships/customXml" Target="../ink/ink1234.xml"/><Relationship Id="rId306" Type="http://schemas.openxmlformats.org/officeDocument/2006/relationships/customXml" Target="../ink/ink1241.xml"/><Relationship Id="rId488" Type="http://schemas.openxmlformats.org/officeDocument/2006/relationships/customXml" Target="../ink/ink1332.xml"/><Relationship Id="rId45" Type="http://schemas.openxmlformats.org/officeDocument/2006/relationships/image" Target="../media/image1115.png"/><Relationship Id="rId87" Type="http://schemas.openxmlformats.org/officeDocument/2006/relationships/image" Target="../media/image1136.png"/><Relationship Id="rId110" Type="http://schemas.openxmlformats.org/officeDocument/2006/relationships/customXml" Target="../ink/ink1143.xml"/><Relationship Id="rId348" Type="http://schemas.openxmlformats.org/officeDocument/2006/relationships/customXml" Target="../ink/ink1262.xml"/><Relationship Id="rId152" Type="http://schemas.openxmlformats.org/officeDocument/2006/relationships/customXml" Target="../ink/ink1164.xml"/><Relationship Id="rId194" Type="http://schemas.openxmlformats.org/officeDocument/2006/relationships/customXml" Target="../ink/ink1185.xml"/><Relationship Id="rId208" Type="http://schemas.openxmlformats.org/officeDocument/2006/relationships/customXml" Target="../ink/ink1192.xml"/><Relationship Id="rId415" Type="http://schemas.openxmlformats.org/officeDocument/2006/relationships/image" Target="../media/image1300.png"/><Relationship Id="rId457" Type="http://schemas.openxmlformats.org/officeDocument/2006/relationships/image" Target="../media/image1321.png"/><Relationship Id="rId261" Type="http://schemas.openxmlformats.org/officeDocument/2006/relationships/image" Target="../media/image1223.png"/><Relationship Id="rId499" Type="http://schemas.openxmlformats.org/officeDocument/2006/relationships/image" Target="../media/image1342.png"/><Relationship Id="rId14" Type="http://schemas.openxmlformats.org/officeDocument/2006/relationships/customXml" Target="../ink/ink1095.xml"/><Relationship Id="rId56" Type="http://schemas.openxmlformats.org/officeDocument/2006/relationships/customXml" Target="../ink/ink1116.xml"/><Relationship Id="rId317" Type="http://schemas.openxmlformats.org/officeDocument/2006/relationships/image" Target="../media/image1251.png"/><Relationship Id="rId359" Type="http://schemas.openxmlformats.org/officeDocument/2006/relationships/image" Target="../media/image1272.png"/><Relationship Id="rId98" Type="http://schemas.openxmlformats.org/officeDocument/2006/relationships/customXml" Target="../ink/ink1137.xml"/><Relationship Id="rId121" Type="http://schemas.openxmlformats.org/officeDocument/2006/relationships/image" Target="../media/image1153.png"/><Relationship Id="rId163" Type="http://schemas.openxmlformats.org/officeDocument/2006/relationships/image" Target="../media/image1174.png"/><Relationship Id="rId219" Type="http://schemas.openxmlformats.org/officeDocument/2006/relationships/image" Target="../media/image1202.png"/><Relationship Id="rId370" Type="http://schemas.openxmlformats.org/officeDocument/2006/relationships/customXml" Target="../ink/ink1273.xml"/><Relationship Id="rId426" Type="http://schemas.openxmlformats.org/officeDocument/2006/relationships/customXml" Target="../ink/ink1301.xml"/><Relationship Id="rId230" Type="http://schemas.openxmlformats.org/officeDocument/2006/relationships/customXml" Target="../ink/ink1203.xml"/><Relationship Id="rId468" Type="http://schemas.openxmlformats.org/officeDocument/2006/relationships/customXml" Target="../ink/ink1322.xml"/><Relationship Id="rId25" Type="http://schemas.openxmlformats.org/officeDocument/2006/relationships/image" Target="../media/image1105.png"/><Relationship Id="rId67" Type="http://schemas.openxmlformats.org/officeDocument/2006/relationships/image" Target="../media/image1126.png"/><Relationship Id="rId272" Type="http://schemas.openxmlformats.org/officeDocument/2006/relationships/customXml" Target="../ink/ink1224.xml"/><Relationship Id="rId328" Type="http://schemas.openxmlformats.org/officeDocument/2006/relationships/customXml" Target="../ink/ink1252.xml"/><Relationship Id="rId132" Type="http://schemas.openxmlformats.org/officeDocument/2006/relationships/customXml" Target="../ink/ink1154.xml"/><Relationship Id="rId174" Type="http://schemas.openxmlformats.org/officeDocument/2006/relationships/customXml" Target="../ink/ink1175.xml"/><Relationship Id="rId381" Type="http://schemas.openxmlformats.org/officeDocument/2006/relationships/image" Target="../media/image1283.png"/><Relationship Id="rId241" Type="http://schemas.openxmlformats.org/officeDocument/2006/relationships/image" Target="../media/image1213.png"/><Relationship Id="rId437" Type="http://schemas.openxmlformats.org/officeDocument/2006/relationships/image" Target="../media/image1311.png"/><Relationship Id="rId479" Type="http://schemas.openxmlformats.org/officeDocument/2006/relationships/image" Target="../media/image1332.png"/><Relationship Id="rId36" Type="http://schemas.openxmlformats.org/officeDocument/2006/relationships/customXml" Target="../ink/ink1106.xml"/><Relationship Id="rId283" Type="http://schemas.openxmlformats.org/officeDocument/2006/relationships/image" Target="../media/image1234.png"/><Relationship Id="rId339" Type="http://schemas.openxmlformats.org/officeDocument/2006/relationships/image" Target="../media/image1262.png"/><Relationship Id="rId490" Type="http://schemas.openxmlformats.org/officeDocument/2006/relationships/customXml" Target="../ink/ink1333.xml"/><Relationship Id="rId504" Type="http://schemas.openxmlformats.org/officeDocument/2006/relationships/customXml" Target="../ink/ink1340.xml"/><Relationship Id="rId78" Type="http://schemas.openxmlformats.org/officeDocument/2006/relationships/customXml" Target="../ink/ink1127.xml"/><Relationship Id="rId101" Type="http://schemas.openxmlformats.org/officeDocument/2006/relationships/image" Target="../media/image1143.png"/><Relationship Id="rId143" Type="http://schemas.openxmlformats.org/officeDocument/2006/relationships/image" Target="../media/image1164.png"/><Relationship Id="rId185" Type="http://schemas.openxmlformats.org/officeDocument/2006/relationships/image" Target="../media/image1185.png"/><Relationship Id="rId350" Type="http://schemas.openxmlformats.org/officeDocument/2006/relationships/customXml" Target="../ink/ink1263.xml"/><Relationship Id="rId406" Type="http://schemas.openxmlformats.org/officeDocument/2006/relationships/customXml" Target="../ink/ink1291.xml"/><Relationship Id="rId9" Type="http://schemas.openxmlformats.org/officeDocument/2006/relationships/image" Target="../media/image1097.png"/><Relationship Id="rId210" Type="http://schemas.openxmlformats.org/officeDocument/2006/relationships/customXml" Target="../ink/ink1193.xml"/><Relationship Id="rId392" Type="http://schemas.openxmlformats.org/officeDocument/2006/relationships/customXml" Target="../ink/ink1284.xml"/><Relationship Id="rId448" Type="http://schemas.openxmlformats.org/officeDocument/2006/relationships/customXml" Target="../ink/ink1312.xml"/><Relationship Id="rId252" Type="http://schemas.openxmlformats.org/officeDocument/2006/relationships/customXml" Target="../ink/ink1214.xml"/><Relationship Id="rId294" Type="http://schemas.openxmlformats.org/officeDocument/2006/relationships/customXml" Target="../ink/ink1235.xml"/><Relationship Id="rId308" Type="http://schemas.openxmlformats.org/officeDocument/2006/relationships/customXml" Target="../ink/ink1242.xml"/><Relationship Id="rId47" Type="http://schemas.openxmlformats.org/officeDocument/2006/relationships/image" Target="../media/image1116.png"/><Relationship Id="rId89" Type="http://schemas.openxmlformats.org/officeDocument/2006/relationships/image" Target="../media/image1137.png"/><Relationship Id="rId112" Type="http://schemas.openxmlformats.org/officeDocument/2006/relationships/customXml" Target="../ink/ink1144.xml"/><Relationship Id="rId154" Type="http://schemas.openxmlformats.org/officeDocument/2006/relationships/customXml" Target="../ink/ink1165.xml"/><Relationship Id="rId361" Type="http://schemas.openxmlformats.org/officeDocument/2006/relationships/image" Target="../media/image1273.png"/><Relationship Id="rId196" Type="http://schemas.openxmlformats.org/officeDocument/2006/relationships/customXml" Target="../ink/ink1186.xml"/><Relationship Id="rId417" Type="http://schemas.openxmlformats.org/officeDocument/2006/relationships/image" Target="../media/image1301.png"/><Relationship Id="rId459" Type="http://schemas.openxmlformats.org/officeDocument/2006/relationships/image" Target="../media/image1322.png"/><Relationship Id="rId16" Type="http://schemas.openxmlformats.org/officeDocument/2006/relationships/customXml" Target="../ink/ink1096.xml"/><Relationship Id="rId221" Type="http://schemas.openxmlformats.org/officeDocument/2006/relationships/image" Target="../media/image1203.png"/><Relationship Id="rId263" Type="http://schemas.openxmlformats.org/officeDocument/2006/relationships/image" Target="../media/image1224.png"/><Relationship Id="rId319" Type="http://schemas.openxmlformats.org/officeDocument/2006/relationships/image" Target="../media/image1252.png"/><Relationship Id="rId470" Type="http://schemas.openxmlformats.org/officeDocument/2006/relationships/customXml" Target="../ink/ink1323.xml"/><Relationship Id="rId58" Type="http://schemas.openxmlformats.org/officeDocument/2006/relationships/customXml" Target="../ink/ink1117.xml"/><Relationship Id="rId123" Type="http://schemas.openxmlformats.org/officeDocument/2006/relationships/image" Target="../media/image1154.png"/><Relationship Id="rId330" Type="http://schemas.openxmlformats.org/officeDocument/2006/relationships/customXml" Target="../ink/ink1253.xml"/><Relationship Id="rId165" Type="http://schemas.openxmlformats.org/officeDocument/2006/relationships/image" Target="../media/image1175.png"/><Relationship Id="rId372" Type="http://schemas.openxmlformats.org/officeDocument/2006/relationships/customXml" Target="../ink/ink1274.xml"/><Relationship Id="rId428" Type="http://schemas.openxmlformats.org/officeDocument/2006/relationships/customXml" Target="../ink/ink1302.xml"/><Relationship Id="rId232" Type="http://schemas.openxmlformats.org/officeDocument/2006/relationships/customXml" Target="../ink/ink1204.xml"/><Relationship Id="rId274" Type="http://schemas.openxmlformats.org/officeDocument/2006/relationships/customXml" Target="../ink/ink1225.xml"/><Relationship Id="rId481" Type="http://schemas.openxmlformats.org/officeDocument/2006/relationships/image" Target="../media/image1333.png"/><Relationship Id="rId27" Type="http://schemas.openxmlformats.org/officeDocument/2006/relationships/image" Target="../media/image1106.png"/><Relationship Id="rId69" Type="http://schemas.openxmlformats.org/officeDocument/2006/relationships/image" Target="../media/image1127.png"/><Relationship Id="rId134" Type="http://schemas.openxmlformats.org/officeDocument/2006/relationships/customXml" Target="../ink/ink1155.xml"/><Relationship Id="rId80" Type="http://schemas.openxmlformats.org/officeDocument/2006/relationships/customXml" Target="../ink/ink1128.xml"/><Relationship Id="rId176" Type="http://schemas.openxmlformats.org/officeDocument/2006/relationships/customXml" Target="../ink/ink1176.xml"/><Relationship Id="rId341" Type="http://schemas.openxmlformats.org/officeDocument/2006/relationships/image" Target="../media/image1263.png"/><Relationship Id="rId383" Type="http://schemas.openxmlformats.org/officeDocument/2006/relationships/image" Target="../media/image1284.png"/><Relationship Id="rId439" Type="http://schemas.openxmlformats.org/officeDocument/2006/relationships/image" Target="../media/image1312.png"/><Relationship Id="rId201" Type="http://schemas.openxmlformats.org/officeDocument/2006/relationships/image" Target="../media/image1193.png"/><Relationship Id="rId243" Type="http://schemas.openxmlformats.org/officeDocument/2006/relationships/image" Target="../media/image1214.png"/><Relationship Id="rId285" Type="http://schemas.openxmlformats.org/officeDocument/2006/relationships/image" Target="../media/image1235.png"/><Relationship Id="rId450" Type="http://schemas.openxmlformats.org/officeDocument/2006/relationships/customXml" Target="../ink/ink1313.xml"/><Relationship Id="rId38" Type="http://schemas.openxmlformats.org/officeDocument/2006/relationships/customXml" Target="../ink/ink1107.xml"/><Relationship Id="rId103" Type="http://schemas.openxmlformats.org/officeDocument/2006/relationships/image" Target="../media/image1144.png"/><Relationship Id="rId310" Type="http://schemas.openxmlformats.org/officeDocument/2006/relationships/customXml" Target="../ink/ink1243.xml"/><Relationship Id="rId492" Type="http://schemas.openxmlformats.org/officeDocument/2006/relationships/customXml" Target="../ink/ink1334.xml"/><Relationship Id="rId91" Type="http://schemas.openxmlformats.org/officeDocument/2006/relationships/image" Target="../media/image1138.png"/><Relationship Id="rId145" Type="http://schemas.openxmlformats.org/officeDocument/2006/relationships/image" Target="../media/image1165.png"/><Relationship Id="rId187" Type="http://schemas.openxmlformats.org/officeDocument/2006/relationships/image" Target="../media/image1186.png"/><Relationship Id="rId352" Type="http://schemas.openxmlformats.org/officeDocument/2006/relationships/customXml" Target="../ink/ink1264.xml"/><Relationship Id="rId394" Type="http://schemas.openxmlformats.org/officeDocument/2006/relationships/customXml" Target="../ink/ink1285.xml"/><Relationship Id="rId408" Type="http://schemas.openxmlformats.org/officeDocument/2006/relationships/customXml" Target="../ink/ink1292.xml"/><Relationship Id="rId212" Type="http://schemas.openxmlformats.org/officeDocument/2006/relationships/customXml" Target="../ink/ink1194.xml"/><Relationship Id="rId254" Type="http://schemas.openxmlformats.org/officeDocument/2006/relationships/customXml" Target="../ink/ink1215.xml"/><Relationship Id="rId49" Type="http://schemas.openxmlformats.org/officeDocument/2006/relationships/image" Target="../media/image1117.png"/><Relationship Id="rId114" Type="http://schemas.openxmlformats.org/officeDocument/2006/relationships/customXml" Target="../ink/ink1145.xml"/><Relationship Id="rId296" Type="http://schemas.openxmlformats.org/officeDocument/2006/relationships/customXml" Target="../ink/ink1236.xml"/><Relationship Id="rId461" Type="http://schemas.openxmlformats.org/officeDocument/2006/relationships/image" Target="../media/image1323.png"/><Relationship Id="rId60" Type="http://schemas.openxmlformats.org/officeDocument/2006/relationships/customXml" Target="../ink/ink1118.xml"/><Relationship Id="rId156" Type="http://schemas.openxmlformats.org/officeDocument/2006/relationships/customXml" Target="../ink/ink1166.xml"/><Relationship Id="rId198" Type="http://schemas.openxmlformats.org/officeDocument/2006/relationships/customXml" Target="../ink/ink1187.xml"/><Relationship Id="rId321" Type="http://schemas.openxmlformats.org/officeDocument/2006/relationships/image" Target="../media/image1253.png"/><Relationship Id="rId363" Type="http://schemas.openxmlformats.org/officeDocument/2006/relationships/image" Target="../media/image1274.png"/><Relationship Id="rId419" Type="http://schemas.openxmlformats.org/officeDocument/2006/relationships/image" Target="../media/image1302.png"/><Relationship Id="rId223" Type="http://schemas.openxmlformats.org/officeDocument/2006/relationships/image" Target="../media/image1204.png"/><Relationship Id="rId430" Type="http://schemas.openxmlformats.org/officeDocument/2006/relationships/customXml" Target="../ink/ink1303.xml"/><Relationship Id="rId18" Type="http://schemas.openxmlformats.org/officeDocument/2006/relationships/customXml" Target="../ink/ink1097.xml"/><Relationship Id="rId265" Type="http://schemas.openxmlformats.org/officeDocument/2006/relationships/image" Target="../media/image1225.png"/><Relationship Id="rId472" Type="http://schemas.openxmlformats.org/officeDocument/2006/relationships/customXml" Target="../ink/ink1324.xml"/><Relationship Id="rId125" Type="http://schemas.openxmlformats.org/officeDocument/2006/relationships/image" Target="../media/image1155.png"/><Relationship Id="rId167" Type="http://schemas.openxmlformats.org/officeDocument/2006/relationships/image" Target="../media/image1176.png"/><Relationship Id="rId332" Type="http://schemas.openxmlformats.org/officeDocument/2006/relationships/customXml" Target="../ink/ink1254.xml"/><Relationship Id="rId374" Type="http://schemas.openxmlformats.org/officeDocument/2006/relationships/customXml" Target="../ink/ink1275.xml"/><Relationship Id="rId71" Type="http://schemas.openxmlformats.org/officeDocument/2006/relationships/image" Target="../media/image1128.png"/><Relationship Id="rId234" Type="http://schemas.openxmlformats.org/officeDocument/2006/relationships/customXml" Target="../ink/ink1205.xml"/><Relationship Id="rId2" Type="http://schemas.openxmlformats.org/officeDocument/2006/relationships/customXml" Target="../ink/ink1089.xml"/><Relationship Id="rId29" Type="http://schemas.openxmlformats.org/officeDocument/2006/relationships/image" Target="../media/image1107.png"/><Relationship Id="rId276" Type="http://schemas.openxmlformats.org/officeDocument/2006/relationships/customXml" Target="../ink/ink1226.xml"/><Relationship Id="rId441" Type="http://schemas.openxmlformats.org/officeDocument/2006/relationships/image" Target="../media/image1313.png"/><Relationship Id="rId483" Type="http://schemas.openxmlformats.org/officeDocument/2006/relationships/image" Target="../media/image1334.png"/><Relationship Id="rId40" Type="http://schemas.openxmlformats.org/officeDocument/2006/relationships/customXml" Target="../ink/ink1108.xml"/><Relationship Id="rId136" Type="http://schemas.openxmlformats.org/officeDocument/2006/relationships/customXml" Target="../ink/ink1156.xml"/><Relationship Id="rId178" Type="http://schemas.openxmlformats.org/officeDocument/2006/relationships/customXml" Target="../ink/ink1177.xml"/><Relationship Id="rId301" Type="http://schemas.openxmlformats.org/officeDocument/2006/relationships/image" Target="../media/image1243.png"/><Relationship Id="rId343" Type="http://schemas.openxmlformats.org/officeDocument/2006/relationships/image" Target="../media/image1264.png"/><Relationship Id="rId82" Type="http://schemas.openxmlformats.org/officeDocument/2006/relationships/customXml" Target="../ink/ink1129.xml"/><Relationship Id="rId203" Type="http://schemas.openxmlformats.org/officeDocument/2006/relationships/image" Target="../media/image1194.png"/><Relationship Id="rId385" Type="http://schemas.openxmlformats.org/officeDocument/2006/relationships/image" Target="../media/image1285.png"/><Relationship Id="rId245" Type="http://schemas.openxmlformats.org/officeDocument/2006/relationships/image" Target="../media/image1215.png"/><Relationship Id="rId287" Type="http://schemas.openxmlformats.org/officeDocument/2006/relationships/image" Target="../media/image1236.png"/><Relationship Id="rId410" Type="http://schemas.openxmlformats.org/officeDocument/2006/relationships/customXml" Target="../ink/ink1293.xml"/><Relationship Id="rId452" Type="http://schemas.openxmlformats.org/officeDocument/2006/relationships/customXml" Target="../ink/ink1314.xml"/><Relationship Id="rId494" Type="http://schemas.openxmlformats.org/officeDocument/2006/relationships/customXml" Target="../ink/ink1335.xml"/><Relationship Id="rId105" Type="http://schemas.openxmlformats.org/officeDocument/2006/relationships/image" Target="../media/image1145.png"/><Relationship Id="rId147" Type="http://schemas.openxmlformats.org/officeDocument/2006/relationships/image" Target="../media/image1166.png"/><Relationship Id="rId312" Type="http://schemas.openxmlformats.org/officeDocument/2006/relationships/customXml" Target="../ink/ink1244.xml"/><Relationship Id="rId354" Type="http://schemas.openxmlformats.org/officeDocument/2006/relationships/customXml" Target="../ink/ink1265.xml"/><Relationship Id="rId51" Type="http://schemas.openxmlformats.org/officeDocument/2006/relationships/image" Target="../media/image1118.png"/><Relationship Id="rId93" Type="http://schemas.openxmlformats.org/officeDocument/2006/relationships/image" Target="../media/image1139.png"/><Relationship Id="rId189" Type="http://schemas.openxmlformats.org/officeDocument/2006/relationships/image" Target="../media/image1187.png"/><Relationship Id="rId396" Type="http://schemas.openxmlformats.org/officeDocument/2006/relationships/customXml" Target="../ink/ink1286.xml"/><Relationship Id="rId214" Type="http://schemas.openxmlformats.org/officeDocument/2006/relationships/customXml" Target="../ink/ink1195.xml"/><Relationship Id="rId256" Type="http://schemas.openxmlformats.org/officeDocument/2006/relationships/customXml" Target="../ink/ink1216.xml"/><Relationship Id="rId298" Type="http://schemas.openxmlformats.org/officeDocument/2006/relationships/customXml" Target="../ink/ink1237.xml"/><Relationship Id="rId421" Type="http://schemas.openxmlformats.org/officeDocument/2006/relationships/image" Target="../media/image1303.png"/><Relationship Id="rId463" Type="http://schemas.openxmlformats.org/officeDocument/2006/relationships/image" Target="../media/image1324.png"/><Relationship Id="rId116" Type="http://schemas.openxmlformats.org/officeDocument/2006/relationships/customXml" Target="../ink/ink1146.xml"/><Relationship Id="rId158" Type="http://schemas.openxmlformats.org/officeDocument/2006/relationships/customXml" Target="../ink/ink1167.xml"/><Relationship Id="rId323" Type="http://schemas.openxmlformats.org/officeDocument/2006/relationships/image" Target="../media/image1254.png"/><Relationship Id="rId20" Type="http://schemas.openxmlformats.org/officeDocument/2006/relationships/customXml" Target="../ink/ink1098.xml"/><Relationship Id="rId62" Type="http://schemas.openxmlformats.org/officeDocument/2006/relationships/customXml" Target="../ink/ink1119.xml"/><Relationship Id="rId365" Type="http://schemas.openxmlformats.org/officeDocument/2006/relationships/image" Target="../media/image1275.png"/><Relationship Id="rId225" Type="http://schemas.openxmlformats.org/officeDocument/2006/relationships/image" Target="../media/image1205.png"/><Relationship Id="rId267" Type="http://schemas.openxmlformats.org/officeDocument/2006/relationships/image" Target="../media/image1226.png"/><Relationship Id="rId432" Type="http://schemas.openxmlformats.org/officeDocument/2006/relationships/customXml" Target="../ink/ink1304.xml"/><Relationship Id="rId474" Type="http://schemas.openxmlformats.org/officeDocument/2006/relationships/customXml" Target="../ink/ink1325.xml"/><Relationship Id="rId127" Type="http://schemas.openxmlformats.org/officeDocument/2006/relationships/image" Target="../media/image1156.png"/><Relationship Id="rId31" Type="http://schemas.openxmlformats.org/officeDocument/2006/relationships/image" Target="../media/image1108.png"/><Relationship Id="rId73" Type="http://schemas.openxmlformats.org/officeDocument/2006/relationships/image" Target="../media/image1129.png"/><Relationship Id="rId169" Type="http://schemas.openxmlformats.org/officeDocument/2006/relationships/image" Target="../media/image1177.png"/><Relationship Id="rId334" Type="http://schemas.openxmlformats.org/officeDocument/2006/relationships/customXml" Target="../ink/ink1255.xml"/><Relationship Id="rId376" Type="http://schemas.openxmlformats.org/officeDocument/2006/relationships/customXml" Target="../ink/ink1276.xml"/><Relationship Id="rId4" Type="http://schemas.openxmlformats.org/officeDocument/2006/relationships/customXml" Target="../ink/ink1090.xml"/><Relationship Id="rId180" Type="http://schemas.openxmlformats.org/officeDocument/2006/relationships/customXml" Target="../ink/ink1178.xml"/><Relationship Id="rId215" Type="http://schemas.openxmlformats.org/officeDocument/2006/relationships/image" Target="../media/image1200.png"/><Relationship Id="rId236" Type="http://schemas.openxmlformats.org/officeDocument/2006/relationships/customXml" Target="../ink/ink1206.xml"/><Relationship Id="rId257" Type="http://schemas.openxmlformats.org/officeDocument/2006/relationships/image" Target="../media/image1221.png"/><Relationship Id="rId278" Type="http://schemas.openxmlformats.org/officeDocument/2006/relationships/customXml" Target="../ink/ink1227.xml"/><Relationship Id="rId401" Type="http://schemas.openxmlformats.org/officeDocument/2006/relationships/image" Target="../media/image1293.png"/><Relationship Id="rId422" Type="http://schemas.openxmlformats.org/officeDocument/2006/relationships/customXml" Target="../ink/ink1299.xml"/><Relationship Id="rId443" Type="http://schemas.openxmlformats.org/officeDocument/2006/relationships/image" Target="../media/image1314.png"/><Relationship Id="rId464" Type="http://schemas.openxmlformats.org/officeDocument/2006/relationships/customXml" Target="../ink/ink1320.xml"/><Relationship Id="rId303" Type="http://schemas.openxmlformats.org/officeDocument/2006/relationships/image" Target="../media/image1244.png"/><Relationship Id="rId485" Type="http://schemas.openxmlformats.org/officeDocument/2006/relationships/image" Target="../media/image1335.png"/><Relationship Id="rId42" Type="http://schemas.openxmlformats.org/officeDocument/2006/relationships/customXml" Target="../ink/ink1109.xml"/><Relationship Id="rId84" Type="http://schemas.openxmlformats.org/officeDocument/2006/relationships/customXml" Target="../ink/ink1130.xml"/><Relationship Id="rId138" Type="http://schemas.openxmlformats.org/officeDocument/2006/relationships/customXml" Target="../ink/ink1157.xml"/><Relationship Id="rId345" Type="http://schemas.openxmlformats.org/officeDocument/2006/relationships/image" Target="../media/image1265.png"/><Relationship Id="rId387" Type="http://schemas.openxmlformats.org/officeDocument/2006/relationships/image" Target="../media/image1286.png"/><Relationship Id="rId191" Type="http://schemas.openxmlformats.org/officeDocument/2006/relationships/image" Target="../media/image1188.png"/><Relationship Id="rId205" Type="http://schemas.openxmlformats.org/officeDocument/2006/relationships/image" Target="../media/image1195.png"/><Relationship Id="rId247" Type="http://schemas.openxmlformats.org/officeDocument/2006/relationships/image" Target="../media/image1216.png"/><Relationship Id="rId412" Type="http://schemas.openxmlformats.org/officeDocument/2006/relationships/customXml" Target="../ink/ink1294.xml"/><Relationship Id="rId107" Type="http://schemas.openxmlformats.org/officeDocument/2006/relationships/image" Target="../media/image1146.png"/><Relationship Id="rId289" Type="http://schemas.openxmlformats.org/officeDocument/2006/relationships/image" Target="../media/image1237.png"/><Relationship Id="rId454" Type="http://schemas.openxmlformats.org/officeDocument/2006/relationships/customXml" Target="../ink/ink1315.xml"/><Relationship Id="rId496" Type="http://schemas.openxmlformats.org/officeDocument/2006/relationships/customXml" Target="../ink/ink1336.xml"/><Relationship Id="rId11" Type="http://schemas.openxmlformats.org/officeDocument/2006/relationships/image" Target="../media/image1098.png"/><Relationship Id="rId53" Type="http://schemas.openxmlformats.org/officeDocument/2006/relationships/image" Target="../media/image1119.png"/><Relationship Id="rId149" Type="http://schemas.openxmlformats.org/officeDocument/2006/relationships/image" Target="../media/image1167.png"/><Relationship Id="rId314" Type="http://schemas.openxmlformats.org/officeDocument/2006/relationships/customXml" Target="../ink/ink1245.xml"/><Relationship Id="rId356" Type="http://schemas.openxmlformats.org/officeDocument/2006/relationships/customXml" Target="../ink/ink1266.xml"/><Relationship Id="rId398" Type="http://schemas.openxmlformats.org/officeDocument/2006/relationships/customXml" Target="../ink/ink1287.xml"/><Relationship Id="rId95" Type="http://schemas.openxmlformats.org/officeDocument/2006/relationships/image" Target="../media/image1140.png"/><Relationship Id="rId160" Type="http://schemas.openxmlformats.org/officeDocument/2006/relationships/customXml" Target="../ink/ink1168.xml"/><Relationship Id="rId216" Type="http://schemas.openxmlformats.org/officeDocument/2006/relationships/customXml" Target="../ink/ink1196.xml"/><Relationship Id="rId423" Type="http://schemas.openxmlformats.org/officeDocument/2006/relationships/image" Target="../media/image1304.png"/><Relationship Id="rId258" Type="http://schemas.openxmlformats.org/officeDocument/2006/relationships/customXml" Target="../ink/ink1217.xml"/><Relationship Id="rId465" Type="http://schemas.openxmlformats.org/officeDocument/2006/relationships/image" Target="../media/image1325.png"/><Relationship Id="rId22" Type="http://schemas.openxmlformats.org/officeDocument/2006/relationships/customXml" Target="../ink/ink1099.xml"/><Relationship Id="rId64" Type="http://schemas.openxmlformats.org/officeDocument/2006/relationships/customXml" Target="../ink/ink1120.xml"/><Relationship Id="rId118" Type="http://schemas.openxmlformats.org/officeDocument/2006/relationships/customXml" Target="../ink/ink1147.xml"/><Relationship Id="rId325" Type="http://schemas.openxmlformats.org/officeDocument/2006/relationships/image" Target="../media/image1255.png"/><Relationship Id="rId367" Type="http://schemas.openxmlformats.org/officeDocument/2006/relationships/image" Target="../media/image1276.png"/><Relationship Id="rId171" Type="http://schemas.openxmlformats.org/officeDocument/2006/relationships/image" Target="../media/image1178.png"/><Relationship Id="rId227" Type="http://schemas.openxmlformats.org/officeDocument/2006/relationships/image" Target="../media/image1206.png"/><Relationship Id="rId269" Type="http://schemas.openxmlformats.org/officeDocument/2006/relationships/image" Target="../media/image1227.png"/><Relationship Id="rId434" Type="http://schemas.openxmlformats.org/officeDocument/2006/relationships/customXml" Target="../ink/ink1305.xml"/><Relationship Id="rId476" Type="http://schemas.openxmlformats.org/officeDocument/2006/relationships/customXml" Target="../ink/ink1326.xml"/><Relationship Id="rId33" Type="http://schemas.openxmlformats.org/officeDocument/2006/relationships/image" Target="../media/image1109.png"/><Relationship Id="rId129" Type="http://schemas.openxmlformats.org/officeDocument/2006/relationships/image" Target="../media/image1157.png"/><Relationship Id="rId280" Type="http://schemas.openxmlformats.org/officeDocument/2006/relationships/customXml" Target="../ink/ink1228.xml"/><Relationship Id="rId336" Type="http://schemas.openxmlformats.org/officeDocument/2006/relationships/customXml" Target="../ink/ink1256.xml"/><Relationship Id="rId501" Type="http://schemas.openxmlformats.org/officeDocument/2006/relationships/image" Target="../media/image1343.png"/><Relationship Id="rId75" Type="http://schemas.openxmlformats.org/officeDocument/2006/relationships/image" Target="../media/image1130.png"/><Relationship Id="rId140" Type="http://schemas.openxmlformats.org/officeDocument/2006/relationships/customXml" Target="../ink/ink1158.xml"/><Relationship Id="rId182" Type="http://schemas.openxmlformats.org/officeDocument/2006/relationships/customXml" Target="../ink/ink1179.xml"/><Relationship Id="rId378" Type="http://schemas.openxmlformats.org/officeDocument/2006/relationships/customXml" Target="../ink/ink1277.xml"/><Relationship Id="rId403" Type="http://schemas.openxmlformats.org/officeDocument/2006/relationships/image" Target="../media/image1294.png"/><Relationship Id="rId6" Type="http://schemas.openxmlformats.org/officeDocument/2006/relationships/customXml" Target="../ink/ink1091.xml"/><Relationship Id="rId238" Type="http://schemas.openxmlformats.org/officeDocument/2006/relationships/customXml" Target="../ink/ink1207.xml"/><Relationship Id="rId445" Type="http://schemas.openxmlformats.org/officeDocument/2006/relationships/image" Target="../media/image1315.png"/><Relationship Id="rId487" Type="http://schemas.openxmlformats.org/officeDocument/2006/relationships/image" Target="../media/image1336.png"/><Relationship Id="rId291" Type="http://schemas.openxmlformats.org/officeDocument/2006/relationships/image" Target="../media/image1238.png"/><Relationship Id="rId305" Type="http://schemas.openxmlformats.org/officeDocument/2006/relationships/image" Target="../media/image1245.png"/><Relationship Id="rId347" Type="http://schemas.openxmlformats.org/officeDocument/2006/relationships/image" Target="../media/image1266.png"/><Relationship Id="rId44" Type="http://schemas.openxmlformats.org/officeDocument/2006/relationships/customXml" Target="../ink/ink1110.xml"/><Relationship Id="rId86" Type="http://schemas.openxmlformats.org/officeDocument/2006/relationships/customXml" Target="../ink/ink1131.xml"/><Relationship Id="rId151" Type="http://schemas.openxmlformats.org/officeDocument/2006/relationships/image" Target="../media/image1168.png"/><Relationship Id="rId389" Type="http://schemas.openxmlformats.org/officeDocument/2006/relationships/image" Target="../media/image1287.png"/><Relationship Id="rId193" Type="http://schemas.openxmlformats.org/officeDocument/2006/relationships/image" Target="../media/image1189.png"/><Relationship Id="rId207" Type="http://schemas.openxmlformats.org/officeDocument/2006/relationships/image" Target="../media/image1196.png"/><Relationship Id="rId249" Type="http://schemas.openxmlformats.org/officeDocument/2006/relationships/image" Target="../media/image1217.png"/><Relationship Id="rId414" Type="http://schemas.openxmlformats.org/officeDocument/2006/relationships/customXml" Target="../ink/ink1295.xml"/><Relationship Id="rId456" Type="http://schemas.openxmlformats.org/officeDocument/2006/relationships/customXml" Target="../ink/ink1316.xml"/><Relationship Id="rId498" Type="http://schemas.openxmlformats.org/officeDocument/2006/relationships/customXml" Target="../ink/ink1337.xml"/><Relationship Id="rId13" Type="http://schemas.openxmlformats.org/officeDocument/2006/relationships/image" Target="../media/image1099.png"/><Relationship Id="rId109" Type="http://schemas.openxmlformats.org/officeDocument/2006/relationships/image" Target="../media/image1147.png"/><Relationship Id="rId260" Type="http://schemas.openxmlformats.org/officeDocument/2006/relationships/customXml" Target="../ink/ink1218.xml"/><Relationship Id="rId316" Type="http://schemas.openxmlformats.org/officeDocument/2006/relationships/customXml" Target="../ink/ink1246.xml"/><Relationship Id="rId55" Type="http://schemas.openxmlformats.org/officeDocument/2006/relationships/image" Target="../media/image1120.png"/><Relationship Id="rId97" Type="http://schemas.openxmlformats.org/officeDocument/2006/relationships/image" Target="../media/image1141.png"/><Relationship Id="rId120" Type="http://schemas.openxmlformats.org/officeDocument/2006/relationships/customXml" Target="../ink/ink1148.xml"/><Relationship Id="rId358" Type="http://schemas.openxmlformats.org/officeDocument/2006/relationships/customXml" Target="../ink/ink1267.xml"/><Relationship Id="rId162" Type="http://schemas.openxmlformats.org/officeDocument/2006/relationships/customXml" Target="../ink/ink1169.xml"/><Relationship Id="rId218" Type="http://schemas.openxmlformats.org/officeDocument/2006/relationships/customXml" Target="../ink/ink1197.xml"/><Relationship Id="rId425" Type="http://schemas.openxmlformats.org/officeDocument/2006/relationships/image" Target="../media/image1305.png"/><Relationship Id="rId467" Type="http://schemas.openxmlformats.org/officeDocument/2006/relationships/image" Target="../media/image1326.png"/><Relationship Id="rId271" Type="http://schemas.openxmlformats.org/officeDocument/2006/relationships/image" Target="../media/image1228.png"/><Relationship Id="rId24" Type="http://schemas.openxmlformats.org/officeDocument/2006/relationships/customXml" Target="../ink/ink1100.xml"/><Relationship Id="rId66" Type="http://schemas.openxmlformats.org/officeDocument/2006/relationships/customXml" Target="../ink/ink1121.xml"/><Relationship Id="rId131" Type="http://schemas.openxmlformats.org/officeDocument/2006/relationships/image" Target="../media/image1158.png"/><Relationship Id="rId327" Type="http://schemas.openxmlformats.org/officeDocument/2006/relationships/image" Target="../media/image1256.png"/><Relationship Id="rId369" Type="http://schemas.openxmlformats.org/officeDocument/2006/relationships/image" Target="../media/image1277.png"/><Relationship Id="rId173" Type="http://schemas.openxmlformats.org/officeDocument/2006/relationships/image" Target="../media/image1179.png"/><Relationship Id="rId229" Type="http://schemas.openxmlformats.org/officeDocument/2006/relationships/image" Target="../media/image1207.png"/><Relationship Id="rId380" Type="http://schemas.openxmlformats.org/officeDocument/2006/relationships/customXml" Target="../ink/ink1278.xml"/><Relationship Id="rId436" Type="http://schemas.openxmlformats.org/officeDocument/2006/relationships/customXml" Target="../ink/ink1306.xml"/><Relationship Id="rId240" Type="http://schemas.openxmlformats.org/officeDocument/2006/relationships/customXml" Target="../ink/ink1208.xml"/><Relationship Id="rId478" Type="http://schemas.openxmlformats.org/officeDocument/2006/relationships/customXml" Target="../ink/ink1327.xml"/><Relationship Id="rId35" Type="http://schemas.openxmlformats.org/officeDocument/2006/relationships/image" Target="../media/image1110.png"/><Relationship Id="rId77" Type="http://schemas.openxmlformats.org/officeDocument/2006/relationships/image" Target="../media/image1131.png"/><Relationship Id="rId100" Type="http://schemas.openxmlformats.org/officeDocument/2006/relationships/customXml" Target="../ink/ink1138.xml"/><Relationship Id="rId282" Type="http://schemas.openxmlformats.org/officeDocument/2006/relationships/customXml" Target="../ink/ink1229.xml"/><Relationship Id="rId338" Type="http://schemas.openxmlformats.org/officeDocument/2006/relationships/customXml" Target="../ink/ink1257.xml"/><Relationship Id="rId503" Type="http://schemas.openxmlformats.org/officeDocument/2006/relationships/image" Target="../media/image1344.png"/><Relationship Id="rId8" Type="http://schemas.openxmlformats.org/officeDocument/2006/relationships/customXml" Target="../ink/ink1092.xml"/><Relationship Id="rId142" Type="http://schemas.openxmlformats.org/officeDocument/2006/relationships/customXml" Target="../ink/ink1159.xml"/><Relationship Id="rId184" Type="http://schemas.openxmlformats.org/officeDocument/2006/relationships/customXml" Target="../ink/ink1180.xml"/><Relationship Id="rId391" Type="http://schemas.openxmlformats.org/officeDocument/2006/relationships/image" Target="../media/image1288.png"/><Relationship Id="rId405" Type="http://schemas.openxmlformats.org/officeDocument/2006/relationships/image" Target="../media/image1295.png"/><Relationship Id="rId447" Type="http://schemas.openxmlformats.org/officeDocument/2006/relationships/image" Target="../media/image1316.png"/><Relationship Id="rId251" Type="http://schemas.openxmlformats.org/officeDocument/2006/relationships/image" Target="../media/image1218.png"/><Relationship Id="rId489" Type="http://schemas.openxmlformats.org/officeDocument/2006/relationships/image" Target="../media/image1337.png"/><Relationship Id="rId46" Type="http://schemas.openxmlformats.org/officeDocument/2006/relationships/customXml" Target="../ink/ink1111.xml"/><Relationship Id="rId293" Type="http://schemas.openxmlformats.org/officeDocument/2006/relationships/image" Target="../media/image1239.png"/><Relationship Id="rId307" Type="http://schemas.openxmlformats.org/officeDocument/2006/relationships/image" Target="../media/image1246.png"/><Relationship Id="rId349" Type="http://schemas.openxmlformats.org/officeDocument/2006/relationships/image" Target="../media/image1267.png"/><Relationship Id="rId88" Type="http://schemas.openxmlformats.org/officeDocument/2006/relationships/customXml" Target="../ink/ink1132.xml"/><Relationship Id="rId111" Type="http://schemas.openxmlformats.org/officeDocument/2006/relationships/image" Target="../media/image1148.png"/><Relationship Id="rId153" Type="http://schemas.openxmlformats.org/officeDocument/2006/relationships/image" Target="../media/image1169.png"/><Relationship Id="rId195" Type="http://schemas.openxmlformats.org/officeDocument/2006/relationships/image" Target="../media/image1190.png"/><Relationship Id="rId209" Type="http://schemas.openxmlformats.org/officeDocument/2006/relationships/image" Target="../media/image1197.png"/><Relationship Id="rId360" Type="http://schemas.openxmlformats.org/officeDocument/2006/relationships/customXml" Target="../ink/ink1268.xml"/><Relationship Id="rId416" Type="http://schemas.openxmlformats.org/officeDocument/2006/relationships/customXml" Target="../ink/ink1296.xml"/><Relationship Id="rId220" Type="http://schemas.openxmlformats.org/officeDocument/2006/relationships/customXml" Target="../ink/ink1198.xml"/><Relationship Id="rId458" Type="http://schemas.openxmlformats.org/officeDocument/2006/relationships/customXml" Target="../ink/ink1317.xml"/><Relationship Id="rId15" Type="http://schemas.openxmlformats.org/officeDocument/2006/relationships/image" Target="../media/image1100.png"/><Relationship Id="rId57" Type="http://schemas.openxmlformats.org/officeDocument/2006/relationships/image" Target="../media/image1121.png"/><Relationship Id="rId262" Type="http://schemas.openxmlformats.org/officeDocument/2006/relationships/customXml" Target="../ink/ink1219.xml"/><Relationship Id="rId318" Type="http://schemas.openxmlformats.org/officeDocument/2006/relationships/customXml" Target="../ink/ink1247.xml"/><Relationship Id="rId99" Type="http://schemas.openxmlformats.org/officeDocument/2006/relationships/image" Target="../media/image1142.png"/><Relationship Id="rId122" Type="http://schemas.openxmlformats.org/officeDocument/2006/relationships/customXml" Target="../ink/ink1149.xml"/><Relationship Id="rId164" Type="http://schemas.openxmlformats.org/officeDocument/2006/relationships/customXml" Target="../ink/ink1170.xml"/><Relationship Id="rId371" Type="http://schemas.openxmlformats.org/officeDocument/2006/relationships/image" Target="../media/image1278.png"/><Relationship Id="rId427" Type="http://schemas.openxmlformats.org/officeDocument/2006/relationships/image" Target="../media/image1306.png"/><Relationship Id="rId469" Type="http://schemas.openxmlformats.org/officeDocument/2006/relationships/image" Target="../media/image1327.png"/><Relationship Id="rId26" Type="http://schemas.openxmlformats.org/officeDocument/2006/relationships/customXml" Target="../ink/ink1101.xml"/><Relationship Id="rId231" Type="http://schemas.openxmlformats.org/officeDocument/2006/relationships/image" Target="../media/image1208.png"/><Relationship Id="rId273" Type="http://schemas.openxmlformats.org/officeDocument/2006/relationships/image" Target="../media/image1229.png"/><Relationship Id="rId329" Type="http://schemas.openxmlformats.org/officeDocument/2006/relationships/image" Target="../media/image1257.png"/><Relationship Id="rId480" Type="http://schemas.openxmlformats.org/officeDocument/2006/relationships/customXml" Target="../ink/ink1328.xml"/><Relationship Id="rId68" Type="http://schemas.openxmlformats.org/officeDocument/2006/relationships/customXml" Target="../ink/ink1122.xml"/><Relationship Id="rId133" Type="http://schemas.openxmlformats.org/officeDocument/2006/relationships/image" Target="../media/image1159.png"/><Relationship Id="rId175" Type="http://schemas.openxmlformats.org/officeDocument/2006/relationships/image" Target="../media/image1180.png"/><Relationship Id="rId340" Type="http://schemas.openxmlformats.org/officeDocument/2006/relationships/customXml" Target="../ink/ink1258.xml"/><Relationship Id="rId200" Type="http://schemas.openxmlformats.org/officeDocument/2006/relationships/customXml" Target="../ink/ink1188.xml"/><Relationship Id="rId382" Type="http://schemas.openxmlformats.org/officeDocument/2006/relationships/customXml" Target="../ink/ink1279.xml"/><Relationship Id="rId438" Type="http://schemas.openxmlformats.org/officeDocument/2006/relationships/customXml" Target="../ink/ink1307.xml"/><Relationship Id="rId242" Type="http://schemas.openxmlformats.org/officeDocument/2006/relationships/customXml" Target="../ink/ink1209.xml"/><Relationship Id="rId284" Type="http://schemas.openxmlformats.org/officeDocument/2006/relationships/customXml" Target="../ink/ink1230.xml"/><Relationship Id="rId491" Type="http://schemas.openxmlformats.org/officeDocument/2006/relationships/image" Target="../media/image1338.png"/><Relationship Id="rId505" Type="http://schemas.openxmlformats.org/officeDocument/2006/relationships/image" Target="../media/image1345.png"/><Relationship Id="rId37" Type="http://schemas.openxmlformats.org/officeDocument/2006/relationships/image" Target="../media/image1111.png"/><Relationship Id="rId79" Type="http://schemas.openxmlformats.org/officeDocument/2006/relationships/image" Target="../media/image1132.png"/><Relationship Id="rId102" Type="http://schemas.openxmlformats.org/officeDocument/2006/relationships/customXml" Target="../ink/ink1139.xml"/><Relationship Id="rId144" Type="http://schemas.openxmlformats.org/officeDocument/2006/relationships/customXml" Target="../ink/ink1160.xml"/><Relationship Id="rId90" Type="http://schemas.openxmlformats.org/officeDocument/2006/relationships/customXml" Target="../ink/ink1133.xml"/><Relationship Id="rId186" Type="http://schemas.openxmlformats.org/officeDocument/2006/relationships/customXml" Target="../ink/ink1181.xml"/><Relationship Id="rId351" Type="http://schemas.openxmlformats.org/officeDocument/2006/relationships/image" Target="../media/image1268.png"/><Relationship Id="rId393" Type="http://schemas.openxmlformats.org/officeDocument/2006/relationships/image" Target="../media/image1289.png"/><Relationship Id="rId407" Type="http://schemas.openxmlformats.org/officeDocument/2006/relationships/image" Target="../media/image1296.png"/><Relationship Id="rId449" Type="http://schemas.openxmlformats.org/officeDocument/2006/relationships/image" Target="../media/image1317.png"/><Relationship Id="rId211" Type="http://schemas.openxmlformats.org/officeDocument/2006/relationships/image" Target="../media/image1198.png"/><Relationship Id="rId253" Type="http://schemas.openxmlformats.org/officeDocument/2006/relationships/image" Target="../media/image1219.png"/><Relationship Id="rId295" Type="http://schemas.openxmlformats.org/officeDocument/2006/relationships/image" Target="../media/image1240.png"/><Relationship Id="rId309" Type="http://schemas.openxmlformats.org/officeDocument/2006/relationships/image" Target="../media/image1247.png"/><Relationship Id="rId460" Type="http://schemas.openxmlformats.org/officeDocument/2006/relationships/customXml" Target="../ink/ink1318.xml"/><Relationship Id="rId48" Type="http://schemas.openxmlformats.org/officeDocument/2006/relationships/customXml" Target="../ink/ink1112.xml"/><Relationship Id="rId113" Type="http://schemas.openxmlformats.org/officeDocument/2006/relationships/image" Target="../media/image1149.png"/><Relationship Id="rId320" Type="http://schemas.openxmlformats.org/officeDocument/2006/relationships/customXml" Target="../ink/ink1248.xml"/><Relationship Id="rId155" Type="http://schemas.openxmlformats.org/officeDocument/2006/relationships/image" Target="../media/image1170.png"/><Relationship Id="rId197" Type="http://schemas.openxmlformats.org/officeDocument/2006/relationships/image" Target="../media/image1191.png"/><Relationship Id="rId362" Type="http://schemas.openxmlformats.org/officeDocument/2006/relationships/customXml" Target="../ink/ink1269.xml"/><Relationship Id="rId418" Type="http://schemas.openxmlformats.org/officeDocument/2006/relationships/customXml" Target="../ink/ink1297.xml"/><Relationship Id="rId222" Type="http://schemas.openxmlformats.org/officeDocument/2006/relationships/customXml" Target="../ink/ink1199.xml"/><Relationship Id="rId264" Type="http://schemas.openxmlformats.org/officeDocument/2006/relationships/customXml" Target="../ink/ink1220.xml"/><Relationship Id="rId471" Type="http://schemas.openxmlformats.org/officeDocument/2006/relationships/image" Target="../media/image1328.png"/><Relationship Id="rId17" Type="http://schemas.openxmlformats.org/officeDocument/2006/relationships/image" Target="../media/image1101.png"/><Relationship Id="rId59" Type="http://schemas.openxmlformats.org/officeDocument/2006/relationships/image" Target="../media/image1122.png"/><Relationship Id="rId124" Type="http://schemas.openxmlformats.org/officeDocument/2006/relationships/customXml" Target="../ink/ink1150.xml"/><Relationship Id="rId70" Type="http://schemas.openxmlformats.org/officeDocument/2006/relationships/customXml" Target="../ink/ink1123.xml"/><Relationship Id="rId166" Type="http://schemas.openxmlformats.org/officeDocument/2006/relationships/customXml" Target="../ink/ink1171.xml"/><Relationship Id="rId331" Type="http://schemas.openxmlformats.org/officeDocument/2006/relationships/image" Target="../media/image1258.png"/><Relationship Id="rId373" Type="http://schemas.openxmlformats.org/officeDocument/2006/relationships/image" Target="../media/image1279.png"/><Relationship Id="rId429" Type="http://schemas.openxmlformats.org/officeDocument/2006/relationships/image" Target="../media/image130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09.png"/><Relationship Id="rId440" Type="http://schemas.openxmlformats.org/officeDocument/2006/relationships/customXml" Target="../ink/ink1308.xml"/><Relationship Id="rId28" Type="http://schemas.openxmlformats.org/officeDocument/2006/relationships/customXml" Target="../ink/ink1102.xml"/><Relationship Id="rId275" Type="http://schemas.openxmlformats.org/officeDocument/2006/relationships/image" Target="../media/image1230.png"/><Relationship Id="rId300" Type="http://schemas.openxmlformats.org/officeDocument/2006/relationships/customXml" Target="../ink/ink1238.xml"/><Relationship Id="rId482" Type="http://schemas.openxmlformats.org/officeDocument/2006/relationships/customXml" Target="../ink/ink1329.xml"/><Relationship Id="rId81" Type="http://schemas.openxmlformats.org/officeDocument/2006/relationships/image" Target="../media/image1133.png"/><Relationship Id="rId135" Type="http://schemas.openxmlformats.org/officeDocument/2006/relationships/image" Target="../media/image1160.png"/><Relationship Id="rId177" Type="http://schemas.openxmlformats.org/officeDocument/2006/relationships/image" Target="../media/image1181.png"/><Relationship Id="rId342" Type="http://schemas.openxmlformats.org/officeDocument/2006/relationships/customXml" Target="../ink/ink1259.xml"/><Relationship Id="rId384" Type="http://schemas.openxmlformats.org/officeDocument/2006/relationships/customXml" Target="../ink/ink1280.xml"/><Relationship Id="rId202" Type="http://schemas.openxmlformats.org/officeDocument/2006/relationships/customXml" Target="../ink/ink1189.xml"/><Relationship Id="rId244" Type="http://schemas.openxmlformats.org/officeDocument/2006/relationships/customXml" Target="../ink/ink1210.xml"/><Relationship Id="rId39" Type="http://schemas.openxmlformats.org/officeDocument/2006/relationships/image" Target="../media/image1112.png"/><Relationship Id="rId286" Type="http://schemas.openxmlformats.org/officeDocument/2006/relationships/customXml" Target="../ink/ink1231.xml"/><Relationship Id="rId451" Type="http://schemas.openxmlformats.org/officeDocument/2006/relationships/image" Target="../media/image1318.png"/><Relationship Id="rId493" Type="http://schemas.openxmlformats.org/officeDocument/2006/relationships/image" Target="../media/image1339.png"/><Relationship Id="rId50" Type="http://schemas.openxmlformats.org/officeDocument/2006/relationships/customXml" Target="../ink/ink1113.xml"/><Relationship Id="rId104" Type="http://schemas.openxmlformats.org/officeDocument/2006/relationships/customXml" Target="../ink/ink1140.xml"/><Relationship Id="rId146" Type="http://schemas.openxmlformats.org/officeDocument/2006/relationships/customXml" Target="../ink/ink1161.xml"/><Relationship Id="rId188" Type="http://schemas.openxmlformats.org/officeDocument/2006/relationships/customXml" Target="../ink/ink1182.xml"/><Relationship Id="rId311" Type="http://schemas.openxmlformats.org/officeDocument/2006/relationships/image" Target="../media/image1248.png"/><Relationship Id="rId353" Type="http://schemas.openxmlformats.org/officeDocument/2006/relationships/image" Target="../media/image1269.png"/><Relationship Id="rId395" Type="http://schemas.openxmlformats.org/officeDocument/2006/relationships/image" Target="../media/image1290.png"/><Relationship Id="rId409" Type="http://schemas.openxmlformats.org/officeDocument/2006/relationships/image" Target="../media/image1297.png"/><Relationship Id="rId92" Type="http://schemas.openxmlformats.org/officeDocument/2006/relationships/customXml" Target="../ink/ink1134.xml"/><Relationship Id="rId213" Type="http://schemas.openxmlformats.org/officeDocument/2006/relationships/image" Target="../media/image1199.png"/><Relationship Id="rId420" Type="http://schemas.openxmlformats.org/officeDocument/2006/relationships/customXml" Target="../ink/ink1298.xml"/><Relationship Id="rId255" Type="http://schemas.openxmlformats.org/officeDocument/2006/relationships/image" Target="../media/image1220.png"/><Relationship Id="rId297" Type="http://schemas.openxmlformats.org/officeDocument/2006/relationships/image" Target="../media/image1241.png"/><Relationship Id="rId462" Type="http://schemas.openxmlformats.org/officeDocument/2006/relationships/customXml" Target="../ink/ink1319.xml"/><Relationship Id="rId115" Type="http://schemas.openxmlformats.org/officeDocument/2006/relationships/image" Target="../media/image1150.png"/><Relationship Id="rId157" Type="http://schemas.openxmlformats.org/officeDocument/2006/relationships/image" Target="../media/image1171.png"/><Relationship Id="rId322" Type="http://schemas.openxmlformats.org/officeDocument/2006/relationships/customXml" Target="../ink/ink1249.xml"/><Relationship Id="rId364" Type="http://schemas.openxmlformats.org/officeDocument/2006/relationships/customXml" Target="../ink/ink1270.xml"/><Relationship Id="rId61" Type="http://schemas.openxmlformats.org/officeDocument/2006/relationships/image" Target="../media/image1123.png"/><Relationship Id="rId199" Type="http://schemas.openxmlformats.org/officeDocument/2006/relationships/image" Target="../media/image1192.png"/><Relationship Id="rId19" Type="http://schemas.openxmlformats.org/officeDocument/2006/relationships/image" Target="../media/image1102.png"/><Relationship Id="rId224" Type="http://schemas.openxmlformats.org/officeDocument/2006/relationships/customXml" Target="../ink/ink1200.xml"/><Relationship Id="rId266" Type="http://schemas.openxmlformats.org/officeDocument/2006/relationships/customXml" Target="../ink/ink1221.xml"/><Relationship Id="rId431" Type="http://schemas.openxmlformats.org/officeDocument/2006/relationships/image" Target="../media/image1308.png"/><Relationship Id="rId473" Type="http://schemas.openxmlformats.org/officeDocument/2006/relationships/image" Target="../media/image1329.png"/><Relationship Id="rId30" Type="http://schemas.openxmlformats.org/officeDocument/2006/relationships/customXml" Target="../ink/ink1103.xml"/><Relationship Id="rId126" Type="http://schemas.openxmlformats.org/officeDocument/2006/relationships/customXml" Target="../ink/ink1151.xml"/><Relationship Id="rId168" Type="http://schemas.openxmlformats.org/officeDocument/2006/relationships/customXml" Target="../ink/ink1172.xml"/><Relationship Id="rId333" Type="http://schemas.openxmlformats.org/officeDocument/2006/relationships/image" Target="../media/image1259.png"/><Relationship Id="rId72" Type="http://schemas.openxmlformats.org/officeDocument/2006/relationships/customXml" Target="../ink/ink1124.xml"/><Relationship Id="rId375" Type="http://schemas.openxmlformats.org/officeDocument/2006/relationships/image" Target="../media/image1280.png"/><Relationship Id="rId3" Type="http://schemas.openxmlformats.org/officeDocument/2006/relationships/image" Target="../media/image1094.png"/><Relationship Id="rId235" Type="http://schemas.openxmlformats.org/officeDocument/2006/relationships/image" Target="../media/image1210.png"/><Relationship Id="rId277" Type="http://schemas.openxmlformats.org/officeDocument/2006/relationships/image" Target="../media/image1231.png"/><Relationship Id="rId400" Type="http://schemas.openxmlformats.org/officeDocument/2006/relationships/customXml" Target="../ink/ink1288.xml"/><Relationship Id="rId442" Type="http://schemas.openxmlformats.org/officeDocument/2006/relationships/customXml" Target="../ink/ink1309.xml"/><Relationship Id="rId484" Type="http://schemas.openxmlformats.org/officeDocument/2006/relationships/customXml" Target="../ink/ink1330.xml"/><Relationship Id="rId137" Type="http://schemas.openxmlformats.org/officeDocument/2006/relationships/image" Target="../media/image1161.png"/><Relationship Id="rId302" Type="http://schemas.openxmlformats.org/officeDocument/2006/relationships/customXml" Target="../ink/ink1239.xml"/><Relationship Id="rId344" Type="http://schemas.openxmlformats.org/officeDocument/2006/relationships/customXml" Target="../ink/ink1260.xml"/><Relationship Id="rId41" Type="http://schemas.openxmlformats.org/officeDocument/2006/relationships/image" Target="../media/image1113.png"/><Relationship Id="rId83" Type="http://schemas.openxmlformats.org/officeDocument/2006/relationships/image" Target="../media/image1134.png"/><Relationship Id="rId179" Type="http://schemas.openxmlformats.org/officeDocument/2006/relationships/image" Target="../media/image1182.png"/><Relationship Id="rId386" Type="http://schemas.openxmlformats.org/officeDocument/2006/relationships/customXml" Target="../ink/ink1281.xml"/><Relationship Id="rId190" Type="http://schemas.openxmlformats.org/officeDocument/2006/relationships/customXml" Target="../ink/ink1183.xml"/><Relationship Id="rId204" Type="http://schemas.openxmlformats.org/officeDocument/2006/relationships/customXml" Target="../ink/ink1190.xml"/><Relationship Id="rId246" Type="http://schemas.openxmlformats.org/officeDocument/2006/relationships/customXml" Target="../ink/ink1211.xml"/><Relationship Id="rId288" Type="http://schemas.openxmlformats.org/officeDocument/2006/relationships/customXml" Target="../ink/ink1232.xml"/><Relationship Id="rId411" Type="http://schemas.openxmlformats.org/officeDocument/2006/relationships/image" Target="../media/image1298.png"/><Relationship Id="rId453" Type="http://schemas.openxmlformats.org/officeDocument/2006/relationships/image" Target="../media/image1319.png"/><Relationship Id="rId106" Type="http://schemas.openxmlformats.org/officeDocument/2006/relationships/customXml" Target="../ink/ink1141.xml"/><Relationship Id="rId313" Type="http://schemas.openxmlformats.org/officeDocument/2006/relationships/image" Target="../media/image1249.png"/><Relationship Id="rId495" Type="http://schemas.openxmlformats.org/officeDocument/2006/relationships/image" Target="../media/image1340.png"/><Relationship Id="rId10" Type="http://schemas.openxmlformats.org/officeDocument/2006/relationships/customXml" Target="../ink/ink1093.xml"/><Relationship Id="rId52" Type="http://schemas.openxmlformats.org/officeDocument/2006/relationships/customXml" Target="../ink/ink1114.xml"/><Relationship Id="rId94" Type="http://schemas.openxmlformats.org/officeDocument/2006/relationships/customXml" Target="../ink/ink1135.xml"/><Relationship Id="rId148" Type="http://schemas.openxmlformats.org/officeDocument/2006/relationships/customXml" Target="../ink/ink1162.xml"/><Relationship Id="rId355" Type="http://schemas.openxmlformats.org/officeDocument/2006/relationships/image" Target="../media/image1270.png"/><Relationship Id="rId397" Type="http://schemas.openxmlformats.org/officeDocument/2006/relationships/image" Target="../media/image12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8.png"/><Relationship Id="rId4" Type="http://schemas.openxmlformats.org/officeDocument/2006/relationships/image" Target="../media/image13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2.png"/><Relationship Id="rId5" Type="http://schemas.openxmlformats.org/officeDocument/2006/relationships/image" Target="../media/image1351.png"/><Relationship Id="rId4" Type="http://schemas.openxmlformats.org/officeDocument/2006/relationships/image" Target="../media/image13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324" Type="http://schemas.openxmlformats.org/officeDocument/2006/relationships/customXml" Target="../ink/ink162.xml"/><Relationship Id="rId531" Type="http://schemas.openxmlformats.org/officeDocument/2006/relationships/image" Target="../media/image276.png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48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78.png"/><Relationship Id="rId542" Type="http://schemas.openxmlformats.org/officeDocument/2006/relationships/customXml" Target="../ink/ink271.xml"/><Relationship Id="rId181" Type="http://schemas.openxmlformats.org/officeDocument/2006/relationships/image" Target="../media/image101.png"/><Relationship Id="rId402" Type="http://schemas.openxmlformats.org/officeDocument/2006/relationships/customXml" Target="../ink/ink201.xml"/><Relationship Id="rId279" Type="http://schemas.openxmlformats.org/officeDocument/2006/relationships/image" Target="../media/image150.png"/><Relationship Id="rId486" Type="http://schemas.openxmlformats.org/officeDocument/2006/relationships/customXml" Target="../ink/ink243.xml"/><Relationship Id="rId43" Type="http://schemas.openxmlformats.org/officeDocument/2006/relationships/image" Target="../media/image32.png"/><Relationship Id="rId139" Type="http://schemas.openxmlformats.org/officeDocument/2006/relationships/image" Target="../media/image80.png"/><Relationship Id="rId346" Type="http://schemas.openxmlformats.org/officeDocument/2006/relationships/customXml" Target="../ink/ink173.xml"/><Relationship Id="rId553" Type="http://schemas.openxmlformats.org/officeDocument/2006/relationships/image" Target="../media/image287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17.png"/><Relationship Id="rId497" Type="http://schemas.openxmlformats.org/officeDocument/2006/relationships/image" Target="../media/image259.png"/><Relationship Id="rId357" Type="http://schemas.openxmlformats.org/officeDocument/2006/relationships/image" Target="../media/image189.png"/><Relationship Id="rId54" Type="http://schemas.openxmlformats.org/officeDocument/2006/relationships/customXml" Target="../ink/ink27.xml"/><Relationship Id="rId217" Type="http://schemas.openxmlformats.org/officeDocument/2006/relationships/image" Target="../media/image119.png"/><Relationship Id="rId564" Type="http://schemas.openxmlformats.org/officeDocument/2006/relationships/customXml" Target="../ink/ink282.xml"/><Relationship Id="rId424" Type="http://schemas.openxmlformats.org/officeDocument/2006/relationships/customXml" Target="../ink/ink212.xml"/><Relationship Id="rId270" Type="http://schemas.openxmlformats.org/officeDocument/2006/relationships/customXml" Target="../ink/ink135.xml"/><Relationship Id="rId65" Type="http://schemas.openxmlformats.org/officeDocument/2006/relationships/image" Target="../media/image4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28.png"/><Relationship Id="rId477" Type="http://schemas.openxmlformats.org/officeDocument/2006/relationships/image" Target="../media/image249.png"/><Relationship Id="rId281" Type="http://schemas.openxmlformats.org/officeDocument/2006/relationships/image" Target="../media/image151.png"/><Relationship Id="rId337" Type="http://schemas.openxmlformats.org/officeDocument/2006/relationships/image" Target="../media/image179.png"/><Relationship Id="rId502" Type="http://schemas.openxmlformats.org/officeDocument/2006/relationships/customXml" Target="../ink/ink25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81.png"/><Relationship Id="rId379" Type="http://schemas.openxmlformats.org/officeDocument/2006/relationships/image" Target="../media/image200.png"/><Relationship Id="rId544" Type="http://schemas.openxmlformats.org/officeDocument/2006/relationships/customXml" Target="../ink/ink272.xml"/><Relationship Id="rId7" Type="http://schemas.openxmlformats.org/officeDocument/2006/relationships/image" Target="../media/image14.png"/><Relationship Id="rId183" Type="http://schemas.openxmlformats.org/officeDocument/2006/relationships/image" Target="../media/image102.png"/><Relationship Id="rId239" Type="http://schemas.openxmlformats.org/officeDocument/2006/relationships/image" Target="../media/image130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customXml" Target="../ink/ink244.xml"/><Relationship Id="rId45" Type="http://schemas.openxmlformats.org/officeDocument/2006/relationships/image" Target="../media/image33.png"/><Relationship Id="rId87" Type="http://schemas.openxmlformats.org/officeDocument/2006/relationships/image" Target="../media/image54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image" Target="../media/image267.png"/><Relationship Id="rId555" Type="http://schemas.openxmlformats.org/officeDocument/2006/relationships/image" Target="../media/image288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18.png"/><Relationship Id="rId457" Type="http://schemas.openxmlformats.org/officeDocument/2006/relationships/image" Target="../media/image239.png"/><Relationship Id="rId261" Type="http://schemas.openxmlformats.org/officeDocument/2006/relationships/image" Target="../media/image141.png"/><Relationship Id="rId499" Type="http://schemas.openxmlformats.org/officeDocument/2006/relationships/image" Target="../media/image26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9.png"/><Relationship Id="rId359" Type="http://schemas.openxmlformats.org/officeDocument/2006/relationships/image" Target="../media/image190.png"/><Relationship Id="rId524" Type="http://schemas.openxmlformats.org/officeDocument/2006/relationships/customXml" Target="../ink/ink262.xml"/><Relationship Id="rId98" Type="http://schemas.openxmlformats.org/officeDocument/2006/relationships/customXml" Target="../ink/ink49.xml"/><Relationship Id="rId121" Type="http://schemas.openxmlformats.org/officeDocument/2006/relationships/image" Target="../media/image71.png"/><Relationship Id="rId163" Type="http://schemas.openxmlformats.org/officeDocument/2006/relationships/image" Target="../media/image92.png"/><Relationship Id="rId219" Type="http://schemas.openxmlformats.org/officeDocument/2006/relationships/image" Target="../media/image120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23.png"/><Relationship Id="rId67" Type="http://schemas.openxmlformats.org/officeDocument/2006/relationships/image" Target="../media/image44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image" Target="../media/image278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201.png"/><Relationship Id="rId241" Type="http://schemas.openxmlformats.org/officeDocument/2006/relationships/image" Target="../media/image131.png"/><Relationship Id="rId437" Type="http://schemas.openxmlformats.org/officeDocument/2006/relationships/image" Target="../media/image229.png"/><Relationship Id="rId479" Type="http://schemas.openxmlformats.org/officeDocument/2006/relationships/image" Target="../media/image250.png"/><Relationship Id="rId36" Type="http://schemas.openxmlformats.org/officeDocument/2006/relationships/customXml" Target="../ink/ink18.xml"/><Relationship Id="rId283" Type="http://schemas.openxmlformats.org/officeDocument/2006/relationships/image" Target="../media/image152.png"/><Relationship Id="rId339" Type="http://schemas.openxmlformats.org/officeDocument/2006/relationships/image" Target="../media/image180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customXml" Target="../ink/ink273.xml"/><Relationship Id="rId78" Type="http://schemas.openxmlformats.org/officeDocument/2006/relationships/customXml" Target="../ink/ink39.xml"/><Relationship Id="rId101" Type="http://schemas.openxmlformats.org/officeDocument/2006/relationships/image" Target="../media/image61.png"/><Relationship Id="rId143" Type="http://schemas.openxmlformats.org/officeDocument/2006/relationships/image" Target="../media/image82.png"/><Relationship Id="rId185" Type="http://schemas.openxmlformats.org/officeDocument/2006/relationships/image" Target="../media/image103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15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68.png"/><Relationship Id="rId47" Type="http://schemas.openxmlformats.org/officeDocument/2006/relationships/image" Target="../media/image34.png"/><Relationship Id="rId89" Type="http://schemas.openxmlformats.org/officeDocument/2006/relationships/image" Target="../media/image5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91.png"/><Relationship Id="rId557" Type="http://schemas.openxmlformats.org/officeDocument/2006/relationships/image" Target="../media/image289.png"/><Relationship Id="rId196" Type="http://schemas.openxmlformats.org/officeDocument/2006/relationships/customXml" Target="../ink/ink98.xml"/><Relationship Id="rId417" Type="http://schemas.openxmlformats.org/officeDocument/2006/relationships/image" Target="../media/image219.png"/><Relationship Id="rId459" Type="http://schemas.openxmlformats.org/officeDocument/2006/relationships/image" Target="../media/image240.png"/><Relationship Id="rId16" Type="http://schemas.openxmlformats.org/officeDocument/2006/relationships/customXml" Target="../ink/ink8.xml"/><Relationship Id="rId221" Type="http://schemas.openxmlformats.org/officeDocument/2006/relationships/image" Target="../media/image121.png"/><Relationship Id="rId263" Type="http://schemas.openxmlformats.org/officeDocument/2006/relationships/image" Target="../media/image142.png"/><Relationship Id="rId319" Type="http://schemas.openxmlformats.org/officeDocument/2006/relationships/image" Target="../media/image170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58" Type="http://schemas.openxmlformats.org/officeDocument/2006/relationships/customXml" Target="../ink/ink29.xml"/><Relationship Id="rId123" Type="http://schemas.openxmlformats.org/officeDocument/2006/relationships/image" Target="../media/image72.png"/><Relationship Id="rId330" Type="http://schemas.openxmlformats.org/officeDocument/2006/relationships/customXml" Target="../ink/ink165.xml"/><Relationship Id="rId165" Type="http://schemas.openxmlformats.org/officeDocument/2006/relationships/image" Target="../media/image9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51.png"/><Relationship Id="rId27" Type="http://schemas.openxmlformats.org/officeDocument/2006/relationships/image" Target="../media/image24.png"/><Relationship Id="rId69" Type="http://schemas.openxmlformats.org/officeDocument/2006/relationships/image" Target="../media/image45.png"/><Relationship Id="rId134" Type="http://schemas.openxmlformats.org/officeDocument/2006/relationships/customXml" Target="../ink/ink67.xml"/><Relationship Id="rId537" Type="http://schemas.openxmlformats.org/officeDocument/2006/relationships/image" Target="../media/image279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81.png"/><Relationship Id="rId383" Type="http://schemas.openxmlformats.org/officeDocument/2006/relationships/image" Target="../media/image202.png"/><Relationship Id="rId439" Type="http://schemas.openxmlformats.org/officeDocument/2006/relationships/image" Target="../media/image230.png"/><Relationship Id="rId201" Type="http://schemas.openxmlformats.org/officeDocument/2006/relationships/image" Target="../media/image111.png"/><Relationship Id="rId243" Type="http://schemas.openxmlformats.org/officeDocument/2006/relationships/image" Target="../media/image132.png"/><Relationship Id="rId285" Type="http://schemas.openxmlformats.org/officeDocument/2006/relationships/image" Target="../media/image153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62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87" Type="http://schemas.openxmlformats.org/officeDocument/2006/relationships/image" Target="../media/image10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3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41.png"/><Relationship Id="rId517" Type="http://schemas.openxmlformats.org/officeDocument/2006/relationships/image" Target="../media/image269.png"/><Relationship Id="rId559" Type="http://schemas.openxmlformats.org/officeDocument/2006/relationships/image" Target="../media/image29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71.png"/><Relationship Id="rId363" Type="http://schemas.openxmlformats.org/officeDocument/2006/relationships/image" Target="../media/image192.png"/><Relationship Id="rId419" Type="http://schemas.openxmlformats.org/officeDocument/2006/relationships/image" Target="../media/image220.png"/><Relationship Id="rId223" Type="http://schemas.openxmlformats.org/officeDocument/2006/relationships/image" Target="../media/image122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43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125" Type="http://schemas.openxmlformats.org/officeDocument/2006/relationships/image" Target="../media/image73.png"/><Relationship Id="rId167" Type="http://schemas.openxmlformats.org/officeDocument/2006/relationships/image" Target="../media/image94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4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5.png"/><Relationship Id="rId276" Type="http://schemas.openxmlformats.org/officeDocument/2006/relationships/customXml" Target="../ink/ink138.xml"/><Relationship Id="rId441" Type="http://schemas.openxmlformats.org/officeDocument/2006/relationships/image" Target="../media/image231.png"/><Relationship Id="rId483" Type="http://schemas.openxmlformats.org/officeDocument/2006/relationships/image" Target="../media/image252.png"/><Relationship Id="rId539" Type="http://schemas.openxmlformats.org/officeDocument/2006/relationships/image" Target="../media/image28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61.png"/><Relationship Id="rId343" Type="http://schemas.openxmlformats.org/officeDocument/2006/relationships/image" Target="../media/image182.png"/><Relationship Id="rId550" Type="http://schemas.openxmlformats.org/officeDocument/2006/relationships/customXml" Target="../ink/ink275.xml"/><Relationship Id="rId82" Type="http://schemas.openxmlformats.org/officeDocument/2006/relationships/customXml" Target="../ink/ink41.xml"/><Relationship Id="rId203" Type="http://schemas.openxmlformats.org/officeDocument/2006/relationships/image" Target="../media/image112.png"/><Relationship Id="rId385" Type="http://schemas.openxmlformats.org/officeDocument/2006/relationships/image" Target="../media/image203.png"/><Relationship Id="rId245" Type="http://schemas.openxmlformats.org/officeDocument/2006/relationships/image" Target="../media/image133.png"/><Relationship Id="rId287" Type="http://schemas.openxmlformats.org/officeDocument/2006/relationships/image" Target="../media/image154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63.png"/><Relationship Id="rId147" Type="http://schemas.openxmlformats.org/officeDocument/2006/relationships/image" Target="../media/image84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36.png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96" Type="http://schemas.openxmlformats.org/officeDocument/2006/relationships/customXml" Target="../ink/ink198.xml"/><Relationship Id="rId561" Type="http://schemas.openxmlformats.org/officeDocument/2006/relationships/image" Target="../media/image291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21.png"/><Relationship Id="rId463" Type="http://schemas.openxmlformats.org/officeDocument/2006/relationships/image" Target="../media/image242.png"/><Relationship Id="rId519" Type="http://schemas.openxmlformats.org/officeDocument/2006/relationships/image" Target="../media/image270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72.png"/><Relationship Id="rId530" Type="http://schemas.openxmlformats.org/officeDocument/2006/relationships/customXml" Target="../ink/ink265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93.png"/><Relationship Id="rId225" Type="http://schemas.openxmlformats.org/officeDocument/2006/relationships/image" Target="../media/image123.png"/><Relationship Id="rId267" Type="http://schemas.openxmlformats.org/officeDocument/2006/relationships/image" Target="../media/image144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74.png"/><Relationship Id="rId31" Type="http://schemas.openxmlformats.org/officeDocument/2006/relationships/image" Target="../media/image26.png"/><Relationship Id="rId73" Type="http://schemas.openxmlformats.org/officeDocument/2006/relationships/image" Target="../media/image47.png"/><Relationship Id="rId169" Type="http://schemas.openxmlformats.org/officeDocument/2006/relationships/image" Target="../media/image95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81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11.png"/><Relationship Id="rId443" Type="http://schemas.openxmlformats.org/officeDocument/2006/relationships/image" Target="../media/image232.png"/><Relationship Id="rId303" Type="http://schemas.openxmlformats.org/officeDocument/2006/relationships/image" Target="../media/image162.png"/><Relationship Id="rId485" Type="http://schemas.openxmlformats.org/officeDocument/2006/relationships/image" Target="../media/image25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83.png"/><Relationship Id="rId387" Type="http://schemas.openxmlformats.org/officeDocument/2006/relationships/image" Target="../media/image204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47" Type="http://schemas.openxmlformats.org/officeDocument/2006/relationships/image" Target="../media/image134.png"/><Relationship Id="rId412" Type="http://schemas.openxmlformats.org/officeDocument/2006/relationships/customXml" Target="../ink/ink206.xml"/><Relationship Id="rId107" Type="http://schemas.openxmlformats.org/officeDocument/2006/relationships/image" Target="../media/image64.png"/><Relationship Id="rId289" Type="http://schemas.openxmlformats.org/officeDocument/2006/relationships/image" Target="../media/image155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16.png"/><Relationship Id="rId53" Type="http://schemas.openxmlformats.org/officeDocument/2006/relationships/image" Target="../media/image37.png"/><Relationship Id="rId149" Type="http://schemas.openxmlformats.org/officeDocument/2006/relationships/image" Target="../media/image8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71.png"/><Relationship Id="rId563" Type="http://schemas.openxmlformats.org/officeDocument/2006/relationships/image" Target="../media/image292.png"/><Relationship Id="rId95" Type="http://schemas.openxmlformats.org/officeDocument/2006/relationships/image" Target="../media/image5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22.png"/><Relationship Id="rId258" Type="http://schemas.openxmlformats.org/officeDocument/2006/relationships/customXml" Target="../ink/ink129.xml"/><Relationship Id="rId465" Type="http://schemas.openxmlformats.org/officeDocument/2006/relationships/image" Target="../media/image243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73.png"/><Relationship Id="rId367" Type="http://schemas.openxmlformats.org/officeDocument/2006/relationships/image" Target="../media/image194.png"/><Relationship Id="rId532" Type="http://schemas.openxmlformats.org/officeDocument/2006/relationships/customXml" Target="../ink/ink266.xml"/><Relationship Id="rId171" Type="http://schemas.openxmlformats.org/officeDocument/2006/relationships/image" Target="../media/image96.png"/><Relationship Id="rId227" Type="http://schemas.openxmlformats.org/officeDocument/2006/relationships/image" Target="../media/image124.png"/><Relationship Id="rId269" Type="http://schemas.openxmlformats.org/officeDocument/2006/relationships/image" Target="../media/image145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27.png"/><Relationship Id="rId129" Type="http://schemas.openxmlformats.org/officeDocument/2006/relationships/image" Target="../media/image7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61.png"/><Relationship Id="rId543" Type="http://schemas.openxmlformats.org/officeDocument/2006/relationships/image" Target="../media/image282.png"/><Relationship Id="rId75" Type="http://schemas.openxmlformats.org/officeDocument/2006/relationships/image" Target="../media/image4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1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33.png"/><Relationship Id="rId487" Type="http://schemas.openxmlformats.org/officeDocument/2006/relationships/image" Target="../media/image254.png"/><Relationship Id="rId291" Type="http://schemas.openxmlformats.org/officeDocument/2006/relationships/image" Target="../media/image156.png"/><Relationship Id="rId305" Type="http://schemas.openxmlformats.org/officeDocument/2006/relationships/image" Target="../media/image163.png"/><Relationship Id="rId347" Type="http://schemas.openxmlformats.org/officeDocument/2006/relationships/image" Target="../media/image184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6.png"/><Relationship Id="rId389" Type="http://schemas.openxmlformats.org/officeDocument/2006/relationships/image" Target="../media/image205.png"/><Relationship Id="rId554" Type="http://schemas.openxmlformats.org/officeDocument/2006/relationships/customXml" Target="../ink/ink277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49" Type="http://schemas.openxmlformats.org/officeDocument/2006/relationships/image" Target="../media/image135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72.png"/><Relationship Id="rId55" Type="http://schemas.openxmlformats.org/officeDocument/2006/relationships/image" Target="../media/image38.png"/><Relationship Id="rId97" Type="http://schemas.openxmlformats.org/officeDocument/2006/relationships/image" Target="../media/image5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93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23.png"/><Relationship Id="rId467" Type="http://schemas.openxmlformats.org/officeDocument/2006/relationships/image" Target="../media/image244.png"/><Relationship Id="rId271" Type="http://schemas.openxmlformats.org/officeDocument/2006/relationships/image" Target="../media/image14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6.png"/><Relationship Id="rId327" Type="http://schemas.openxmlformats.org/officeDocument/2006/relationships/image" Target="../media/image174.png"/><Relationship Id="rId369" Type="http://schemas.openxmlformats.org/officeDocument/2006/relationships/image" Target="../media/image195.png"/><Relationship Id="rId534" Type="http://schemas.openxmlformats.org/officeDocument/2006/relationships/customXml" Target="../ink/ink267.xml"/><Relationship Id="rId173" Type="http://schemas.openxmlformats.org/officeDocument/2006/relationships/image" Target="../media/image97.png"/><Relationship Id="rId229" Type="http://schemas.openxmlformats.org/officeDocument/2006/relationships/image" Target="../media/image12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28.png"/><Relationship Id="rId77" Type="http://schemas.openxmlformats.org/officeDocument/2006/relationships/image" Target="../media/image4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62.png"/><Relationship Id="rId545" Type="http://schemas.openxmlformats.org/officeDocument/2006/relationships/image" Target="../media/image283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206.png"/><Relationship Id="rId405" Type="http://schemas.openxmlformats.org/officeDocument/2006/relationships/image" Target="../media/image213.png"/><Relationship Id="rId447" Type="http://schemas.openxmlformats.org/officeDocument/2006/relationships/image" Target="../media/image234.png"/><Relationship Id="rId251" Type="http://schemas.openxmlformats.org/officeDocument/2006/relationships/image" Target="../media/image136.png"/><Relationship Id="rId489" Type="http://schemas.openxmlformats.org/officeDocument/2006/relationships/image" Target="../media/image255.png"/><Relationship Id="rId46" Type="http://schemas.openxmlformats.org/officeDocument/2006/relationships/customXml" Target="../ink/ink23.xml"/><Relationship Id="rId293" Type="http://schemas.openxmlformats.org/officeDocument/2006/relationships/image" Target="../media/image157.png"/><Relationship Id="rId307" Type="http://schemas.openxmlformats.org/officeDocument/2006/relationships/image" Target="../media/image164.png"/><Relationship Id="rId349" Type="http://schemas.openxmlformats.org/officeDocument/2006/relationships/image" Target="../media/image185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88" Type="http://schemas.openxmlformats.org/officeDocument/2006/relationships/customXml" Target="../ink/ink44.xml"/><Relationship Id="rId111" Type="http://schemas.openxmlformats.org/officeDocument/2006/relationships/image" Target="../media/image66.png"/><Relationship Id="rId153" Type="http://schemas.openxmlformats.org/officeDocument/2006/relationships/image" Target="../media/image87.png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18.png"/><Relationship Id="rId57" Type="http://schemas.openxmlformats.org/officeDocument/2006/relationships/image" Target="../media/image3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73.png"/><Relationship Id="rId99" Type="http://schemas.openxmlformats.org/officeDocument/2006/relationships/image" Target="../media/image6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6.png"/><Relationship Id="rId427" Type="http://schemas.openxmlformats.org/officeDocument/2006/relationships/image" Target="../media/image224.png"/><Relationship Id="rId469" Type="http://schemas.openxmlformats.org/officeDocument/2006/relationships/image" Target="../media/image245.png"/><Relationship Id="rId26" Type="http://schemas.openxmlformats.org/officeDocument/2006/relationships/customXml" Target="../ink/ink13.xml"/><Relationship Id="rId231" Type="http://schemas.openxmlformats.org/officeDocument/2006/relationships/image" Target="../media/image126.png"/><Relationship Id="rId273" Type="http://schemas.openxmlformats.org/officeDocument/2006/relationships/image" Target="../media/image147.png"/><Relationship Id="rId329" Type="http://schemas.openxmlformats.org/officeDocument/2006/relationships/image" Target="../media/image175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68" Type="http://schemas.openxmlformats.org/officeDocument/2006/relationships/customXml" Target="../ink/ink34.xml"/><Relationship Id="rId133" Type="http://schemas.openxmlformats.org/officeDocument/2006/relationships/image" Target="../media/image77.png"/><Relationship Id="rId175" Type="http://schemas.openxmlformats.org/officeDocument/2006/relationships/image" Target="../media/image98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56.png"/><Relationship Id="rId505" Type="http://schemas.openxmlformats.org/officeDocument/2006/relationships/image" Target="../media/image263.png"/><Relationship Id="rId37" Type="http://schemas.openxmlformats.org/officeDocument/2006/relationships/image" Target="../media/image29.png"/><Relationship Id="rId79" Type="http://schemas.openxmlformats.org/officeDocument/2006/relationships/image" Target="../media/image5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84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86.png"/><Relationship Id="rId393" Type="http://schemas.openxmlformats.org/officeDocument/2006/relationships/image" Target="../media/image207.png"/><Relationship Id="rId407" Type="http://schemas.openxmlformats.org/officeDocument/2006/relationships/image" Target="../media/image214.png"/><Relationship Id="rId449" Type="http://schemas.openxmlformats.org/officeDocument/2006/relationships/image" Target="../media/image235.png"/><Relationship Id="rId211" Type="http://schemas.openxmlformats.org/officeDocument/2006/relationships/image" Target="../media/image116.png"/><Relationship Id="rId253" Type="http://schemas.openxmlformats.org/officeDocument/2006/relationships/image" Target="../media/image137.png"/><Relationship Id="rId295" Type="http://schemas.openxmlformats.org/officeDocument/2006/relationships/image" Target="../media/image158.png"/><Relationship Id="rId309" Type="http://schemas.openxmlformats.org/officeDocument/2006/relationships/image" Target="../media/image165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48" Type="http://schemas.openxmlformats.org/officeDocument/2006/relationships/customXml" Target="../ink/ink24.xml"/><Relationship Id="rId113" Type="http://schemas.openxmlformats.org/officeDocument/2006/relationships/image" Target="../media/image67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155" Type="http://schemas.openxmlformats.org/officeDocument/2006/relationships/image" Target="../media/image88.png"/><Relationship Id="rId197" Type="http://schemas.openxmlformats.org/officeDocument/2006/relationships/image" Target="../media/image10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46.png"/><Relationship Id="rId17" Type="http://schemas.openxmlformats.org/officeDocument/2006/relationships/image" Target="../media/image19.png"/><Relationship Id="rId59" Type="http://schemas.openxmlformats.org/officeDocument/2006/relationships/image" Target="../media/image40.png"/><Relationship Id="rId124" Type="http://schemas.openxmlformats.org/officeDocument/2006/relationships/customXml" Target="../ink/ink62.xml"/><Relationship Id="rId527" Type="http://schemas.openxmlformats.org/officeDocument/2006/relationships/image" Target="../media/image274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76.png"/><Relationship Id="rId373" Type="http://schemas.openxmlformats.org/officeDocument/2006/relationships/image" Target="../media/image197.png"/><Relationship Id="rId429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48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77" Type="http://schemas.openxmlformats.org/officeDocument/2006/relationships/image" Target="../media/image9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30.png"/><Relationship Id="rId286" Type="http://schemas.openxmlformats.org/officeDocument/2006/relationships/customXml" Target="../ink/ink143.xml"/><Relationship Id="rId451" Type="http://schemas.openxmlformats.org/officeDocument/2006/relationships/image" Target="../media/image236.png"/><Relationship Id="rId493" Type="http://schemas.openxmlformats.org/officeDocument/2006/relationships/image" Target="../media/image257.png"/><Relationship Id="rId507" Type="http://schemas.openxmlformats.org/officeDocument/2006/relationships/image" Target="../media/image264.png"/><Relationship Id="rId549" Type="http://schemas.openxmlformats.org/officeDocument/2006/relationships/image" Target="../media/image28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66.png"/><Relationship Id="rId353" Type="http://schemas.openxmlformats.org/officeDocument/2006/relationships/image" Target="../media/image187.png"/><Relationship Id="rId395" Type="http://schemas.openxmlformats.org/officeDocument/2006/relationships/image" Target="../media/image208.png"/><Relationship Id="rId409" Type="http://schemas.openxmlformats.org/officeDocument/2006/relationships/image" Target="../media/image215.png"/><Relationship Id="rId560" Type="http://schemas.openxmlformats.org/officeDocument/2006/relationships/customXml" Target="../ink/ink280.xml"/><Relationship Id="rId92" Type="http://schemas.openxmlformats.org/officeDocument/2006/relationships/customXml" Target="../ink/ink46.xml"/><Relationship Id="rId213" Type="http://schemas.openxmlformats.org/officeDocument/2006/relationships/image" Target="../media/image117.png"/><Relationship Id="rId420" Type="http://schemas.openxmlformats.org/officeDocument/2006/relationships/customXml" Target="../ink/ink210.xml"/><Relationship Id="rId255" Type="http://schemas.openxmlformats.org/officeDocument/2006/relationships/image" Target="../media/image138.png"/><Relationship Id="rId297" Type="http://schemas.openxmlformats.org/officeDocument/2006/relationships/image" Target="../media/image159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115" Type="http://schemas.openxmlformats.org/officeDocument/2006/relationships/image" Target="../media/image68.png"/><Relationship Id="rId157" Type="http://schemas.openxmlformats.org/officeDocument/2006/relationships/image" Target="../media/image89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41.png"/><Relationship Id="rId199" Type="http://schemas.openxmlformats.org/officeDocument/2006/relationships/image" Target="../media/image110.png"/><Relationship Id="rId19" Type="http://schemas.openxmlformats.org/officeDocument/2006/relationships/image" Target="../media/image20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26.png"/><Relationship Id="rId473" Type="http://schemas.openxmlformats.org/officeDocument/2006/relationships/image" Target="../media/image247.png"/><Relationship Id="rId529" Type="http://schemas.openxmlformats.org/officeDocument/2006/relationships/image" Target="../media/image275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77.png"/><Relationship Id="rId540" Type="http://schemas.openxmlformats.org/officeDocument/2006/relationships/customXml" Target="../ink/ink270.xml"/><Relationship Id="rId72" Type="http://schemas.openxmlformats.org/officeDocument/2006/relationships/customXml" Target="../ink/ink36.xml"/><Relationship Id="rId375" Type="http://schemas.openxmlformats.org/officeDocument/2006/relationships/image" Target="../media/image198.png"/><Relationship Id="rId3" Type="http://schemas.openxmlformats.org/officeDocument/2006/relationships/image" Target="../media/image12.png"/><Relationship Id="rId235" Type="http://schemas.openxmlformats.org/officeDocument/2006/relationships/image" Target="../media/image128.png"/><Relationship Id="rId277" Type="http://schemas.openxmlformats.org/officeDocument/2006/relationships/image" Target="../media/image149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79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31.png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386" Type="http://schemas.openxmlformats.org/officeDocument/2006/relationships/customXml" Target="../ink/ink193.xml"/><Relationship Id="rId551" Type="http://schemas.openxmlformats.org/officeDocument/2006/relationships/image" Target="../media/image28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16.png"/><Relationship Id="rId453" Type="http://schemas.openxmlformats.org/officeDocument/2006/relationships/image" Target="../media/image237.png"/><Relationship Id="rId509" Type="http://schemas.openxmlformats.org/officeDocument/2006/relationships/image" Target="../media/image265.png"/><Relationship Id="rId106" Type="http://schemas.openxmlformats.org/officeDocument/2006/relationships/customXml" Target="../ink/ink53.xml"/><Relationship Id="rId313" Type="http://schemas.openxmlformats.org/officeDocument/2006/relationships/image" Target="../media/image167.png"/><Relationship Id="rId495" Type="http://schemas.openxmlformats.org/officeDocument/2006/relationships/image" Target="../media/image258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88.png"/><Relationship Id="rId397" Type="http://schemas.openxmlformats.org/officeDocument/2006/relationships/image" Target="../media/image209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215" Type="http://schemas.openxmlformats.org/officeDocument/2006/relationships/image" Target="../media/image118.png"/><Relationship Id="rId257" Type="http://schemas.openxmlformats.org/officeDocument/2006/relationships/image" Target="../media/image139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60.png"/><Relationship Id="rId63" Type="http://schemas.openxmlformats.org/officeDocument/2006/relationships/image" Target="../media/image42.png"/><Relationship Id="rId159" Type="http://schemas.openxmlformats.org/officeDocument/2006/relationships/image" Target="../media/image90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27.png"/><Relationship Id="rId74" Type="http://schemas.openxmlformats.org/officeDocument/2006/relationships/customXml" Target="../ink/ink37.xml"/><Relationship Id="rId377" Type="http://schemas.openxmlformats.org/officeDocument/2006/relationships/image" Target="../media/image199.png"/><Relationship Id="rId500" Type="http://schemas.openxmlformats.org/officeDocument/2006/relationships/customXml" Target="../ink/ink250.xml"/><Relationship Id="rId5" Type="http://schemas.openxmlformats.org/officeDocument/2006/relationships/image" Target="../media/image13.png"/><Relationship Id="rId237" Type="http://schemas.openxmlformats.org/officeDocument/2006/relationships/image" Target="../media/image129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66.png"/><Relationship Id="rId85" Type="http://schemas.openxmlformats.org/officeDocument/2006/relationships/image" Target="../media/image53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image" Target="../media/image23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8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91.png"/><Relationship Id="rId399" Type="http://schemas.openxmlformats.org/officeDocument/2006/relationships/image" Target="../media/image210.png"/><Relationship Id="rId259" Type="http://schemas.openxmlformats.org/officeDocument/2006/relationships/image" Target="../media/image140.png"/><Relationship Id="rId466" Type="http://schemas.openxmlformats.org/officeDocument/2006/relationships/customXml" Target="../ink/ink233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326" Type="http://schemas.openxmlformats.org/officeDocument/2006/relationships/customXml" Target="../ink/ink163.xml"/><Relationship Id="rId533" Type="http://schemas.openxmlformats.org/officeDocument/2006/relationships/image" Target="../media/image27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1.png"/><Relationship Id="rId299" Type="http://schemas.openxmlformats.org/officeDocument/2006/relationships/customXml" Target="../ink/ink432.xml"/><Relationship Id="rId21" Type="http://schemas.openxmlformats.org/officeDocument/2006/relationships/image" Target="../media/image303.png"/><Relationship Id="rId63" Type="http://schemas.openxmlformats.org/officeDocument/2006/relationships/image" Target="../media/image324.png"/><Relationship Id="rId159" Type="http://schemas.openxmlformats.org/officeDocument/2006/relationships/image" Target="../media/image372.png"/><Relationship Id="rId324" Type="http://schemas.openxmlformats.org/officeDocument/2006/relationships/image" Target="../media/image454.png"/><Relationship Id="rId366" Type="http://schemas.openxmlformats.org/officeDocument/2006/relationships/image" Target="../media/image475.png"/><Relationship Id="rId170" Type="http://schemas.openxmlformats.org/officeDocument/2006/relationships/customXml" Target="../ink/ink367.xml"/><Relationship Id="rId226" Type="http://schemas.openxmlformats.org/officeDocument/2006/relationships/customXml" Target="../ink/ink395.xml"/><Relationship Id="rId268" Type="http://schemas.openxmlformats.org/officeDocument/2006/relationships/image" Target="../media/image426.png"/><Relationship Id="rId32" Type="http://schemas.openxmlformats.org/officeDocument/2006/relationships/customXml" Target="../ink/ink298.xml"/><Relationship Id="rId74" Type="http://schemas.openxmlformats.org/officeDocument/2006/relationships/customXml" Target="../ink/ink319.xml"/><Relationship Id="rId128" Type="http://schemas.openxmlformats.org/officeDocument/2006/relationships/customXml" Target="../ink/ink346.xml"/><Relationship Id="rId335" Type="http://schemas.openxmlformats.org/officeDocument/2006/relationships/customXml" Target="../ink/ink450.xml"/><Relationship Id="rId377" Type="http://schemas.openxmlformats.org/officeDocument/2006/relationships/customXml" Target="../ink/ink471.xml"/><Relationship Id="rId5" Type="http://schemas.openxmlformats.org/officeDocument/2006/relationships/image" Target="../media/image295.png"/><Relationship Id="rId181" Type="http://schemas.openxmlformats.org/officeDocument/2006/relationships/image" Target="../media/image383.png"/><Relationship Id="rId237" Type="http://schemas.openxmlformats.org/officeDocument/2006/relationships/image" Target="../media/image411.png"/><Relationship Id="rId402" Type="http://schemas.openxmlformats.org/officeDocument/2006/relationships/image" Target="../media/image493.png"/><Relationship Id="rId279" Type="http://schemas.openxmlformats.org/officeDocument/2006/relationships/customXml" Target="../ink/ink422.xml"/><Relationship Id="rId43" Type="http://schemas.openxmlformats.org/officeDocument/2006/relationships/image" Target="../media/image314.png"/><Relationship Id="rId139" Type="http://schemas.openxmlformats.org/officeDocument/2006/relationships/image" Target="../media/image362.png"/><Relationship Id="rId290" Type="http://schemas.openxmlformats.org/officeDocument/2006/relationships/image" Target="../media/image437.png"/><Relationship Id="rId304" Type="http://schemas.openxmlformats.org/officeDocument/2006/relationships/image" Target="../media/image444.png"/><Relationship Id="rId346" Type="http://schemas.openxmlformats.org/officeDocument/2006/relationships/image" Target="../media/image465.png"/><Relationship Id="rId388" Type="http://schemas.openxmlformats.org/officeDocument/2006/relationships/image" Target="../media/image486.png"/><Relationship Id="rId85" Type="http://schemas.openxmlformats.org/officeDocument/2006/relationships/image" Target="../media/image335.png"/><Relationship Id="rId150" Type="http://schemas.openxmlformats.org/officeDocument/2006/relationships/customXml" Target="../ink/ink357.xml"/><Relationship Id="rId192" Type="http://schemas.openxmlformats.org/officeDocument/2006/relationships/customXml" Target="../ink/ink378.xml"/><Relationship Id="rId206" Type="http://schemas.openxmlformats.org/officeDocument/2006/relationships/customXml" Target="../ink/ink385.xml"/><Relationship Id="rId413" Type="http://schemas.openxmlformats.org/officeDocument/2006/relationships/customXml" Target="../ink/ink489.xml"/><Relationship Id="rId248" Type="http://schemas.openxmlformats.org/officeDocument/2006/relationships/customXml" Target="../ink/ink406.xml"/><Relationship Id="rId12" Type="http://schemas.openxmlformats.org/officeDocument/2006/relationships/customXml" Target="../ink/ink288.xml"/><Relationship Id="rId108" Type="http://schemas.openxmlformats.org/officeDocument/2006/relationships/customXml" Target="../ink/ink336.xml"/><Relationship Id="rId315" Type="http://schemas.openxmlformats.org/officeDocument/2006/relationships/customXml" Target="../ink/ink440.xml"/><Relationship Id="rId357" Type="http://schemas.openxmlformats.org/officeDocument/2006/relationships/customXml" Target="../ink/ink461.xml"/><Relationship Id="rId54" Type="http://schemas.openxmlformats.org/officeDocument/2006/relationships/customXml" Target="../ink/ink309.xml"/><Relationship Id="rId96" Type="http://schemas.openxmlformats.org/officeDocument/2006/relationships/customXml" Target="../ink/ink330.xml"/><Relationship Id="rId161" Type="http://schemas.openxmlformats.org/officeDocument/2006/relationships/image" Target="../media/image373.png"/><Relationship Id="rId217" Type="http://schemas.openxmlformats.org/officeDocument/2006/relationships/image" Target="../media/image401.png"/><Relationship Id="rId399" Type="http://schemas.openxmlformats.org/officeDocument/2006/relationships/customXml" Target="../ink/ink482.xml"/><Relationship Id="rId259" Type="http://schemas.openxmlformats.org/officeDocument/2006/relationships/image" Target="../media/image422.png"/><Relationship Id="rId424" Type="http://schemas.openxmlformats.org/officeDocument/2006/relationships/image" Target="../media/image504.png"/><Relationship Id="rId23" Type="http://schemas.openxmlformats.org/officeDocument/2006/relationships/image" Target="../media/image304.png"/><Relationship Id="rId119" Type="http://schemas.openxmlformats.org/officeDocument/2006/relationships/image" Target="../media/image352.png"/><Relationship Id="rId270" Type="http://schemas.openxmlformats.org/officeDocument/2006/relationships/image" Target="../media/image427.png"/><Relationship Id="rId326" Type="http://schemas.openxmlformats.org/officeDocument/2006/relationships/image" Target="../media/image455.png"/><Relationship Id="rId65" Type="http://schemas.openxmlformats.org/officeDocument/2006/relationships/image" Target="../media/image325.png"/><Relationship Id="rId130" Type="http://schemas.openxmlformats.org/officeDocument/2006/relationships/customXml" Target="../ink/ink347.xml"/><Relationship Id="rId368" Type="http://schemas.openxmlformats.org/officeDocument/2006/relationships/image" Target="../media/image476.png"/><Relationship Id="rId172" Type="http://schemas.openxmlformats.org/officeDocument/2006/relationships/customXml" Target="../ink/ink368.xml"/><Relationship Id="rId228" Type="http://schemas.openxmlformats.org/officeDocument/2006/relationships/customXml" Target="../ink/ink396.xml"/><Relationship Id="rId281" Type="http://schemas.openxmlformats.org/officeDocument/2006/relationships/customXml" Target="../ink/ink423.xml"/><Relationship Id="rId337" Type="http://schemas.openxmlformats.org/officeDocument/2006/relationships/customXml" Target="../ink/ink451.xml"/><Relationship Id="rId34" Type="http://schemas.openxmlformats.org/officeDocument/2006/relationships/customXml" Target="../ink/ink299.xml"/><Relationship Id="rId76" Type="http://schemas.openxmlformats.org/officeDocument/2006/relationships/customXml" Target="../ink/ink320.xml"/><Relationship Id="rId141" Type="http://schemas.openxmlformats.org/officeDocument/2006/relationships/image" Target="../media/image363.png"/><Relationship Id="rId379" Type="http://schemas.openxmlformats.org/officeDocument/2006/relationships/customXml" Target="../ink/ink472.xml"/><Relationship Id="rId7" Type="http://schemas.openxmlformats.org/officeDocument/2006/relationships/image" Target="../media/image296.png"/><Relationship Id="rId183" Type="http://schemas.openxmlformats.org/officeDocument/2006/relationships/image" Target="../media/image384.png"/><Relationship Id="rId239" Type="http://schemas.openxmlformats.org/officeDocument/2006/relationships/image" Target="../media/image412.png"/><Relationship Id="rId390" Type="http://schemas.openxmlformats.org/officeDocument/2006/relationships/image" Target="../media/image487.png"/><Relationship Id="rId404" Type="http://schemas.openxmlformats.org/officeDocument/2006/relationships/image" Target="../media/image494.png"/><Relationship Id="rId250" Type="http://schemas.openxmlformats.org/officeDocument/2006/relationships/customXml" Target="../ink/ink407.xml"/><Relationship Id="rId292" Type="http://schemas.openxmlformats.org/officeDocument/2006/relationships/image" Target="../media/image438.png"/><Relationship Id="rId306" Type="http://schemas.openxmlformats.org/officeDocument/2006/relationships/image" Target="../media/image445.png"/><Relationship Id="rId45" Type="http://schemas.openxmlformats.org/officeDocument/2006/relationships/image" Target="../media/image315.png"/><Relationship Id="rId87" Type="http://schemas.openxmlformats.org/officeDocument/2006/relationships/image" Target="../media/image336.png"/><Relationship Id="rId110" Type="http://schemas.openxmlformats.org/officeDocument/2006/relationships/customXml" Target="../ink/ink337.xml"/><Relationship Id="rId348" Type="http://schemas.openxmlformats.org/officeDocument/2006/relationships/image" Target="../media/image466.png"/><Relationship Id="rId152" Type="http://schemas.openxmlformats.org/officeDocument/2006/relationships/customXml" Target="../ink/ink358.xml"/><Relationship Id="rId194" Type="http://schemas.openxmlformats.org/officeDocument/2006/relationships/customXml" Target="../ink/ink379.xml"/><Relationship Id="rId208" Type="http://schemas.openxmlformats.org/officeDocument/2006/relationships/customXml" Target="../ink/ink386.xml"/><Relationship Id="rId415" Type="http://schemas.openxmlformats.org/officeDocument/2006/relationships/customXml" Target="../ink/ink490.xml"/><Relationship Id="rId261" Type="http://schemas.openxmlformats.org/officeDocument/2006/relationships/image" Target="../media/image423.png"/><Relationship Id="rId14" Type="http://schemas.openxmlformats.org/officeDocument/2006/relationships/customXml" Target="../ink/ink289.xml"/><Relationship Id="rId56" Type="http://schemas.openxmlformats.org/officeDocument/2006/relationships/customXml" Target="../ink/ink310.xml"/><Relationship Id="rId317" Type="http://schemas.openxmlformats.org/officeDocument/2006/relationships/customXml" Target="../ink/ink441.xml"/><Relationship Id="rId359" Type="http://schemas.openxmlformats.org/officeDocument/2006/relationships/customXml" Target="../ink/ink462.xml"/><Relationship Id="rId98" Type="http://schemas.openxmlformats.org/officeDocument/2006/relationships/customXml" Target="../ink/ink331.xml"/><Relationship Id="rId121" Type="http://schemas.openxmlformats.org/officeDocument/2006/relationships/image" Target="../media/image353.png"/><Relationship Id="rId163" Type="http://schemas.openxmlformats.org/officeDocument/2006/relationships/image" Target="../media/image374.png"/><Relationship Id="rId219" Type="http://schemas.openxmlformats.org/officeDocument/2006/relationships/image" Target="../media/image402.png"/><Relationship Id="rId370" Type="http://schemas.openxmlformats.org/officeDocument/2006/relationships/image" Target="../media/image477.png"/><Relationship Id="rId426" Type="http://schemas.openxmlformats.org/officeDocument/2006/relationships/image" Target="../media/image505.png"/><Relationship Id="rId230" Type="http://schemas.openxmlformats.org/officeDocument/2006/relationships/customXml" Target="../ink/ink397.xml"/><Relationship Id="rId25" Type="http://schemas.openxmlformats.org/officeDocument/2006/relationships/image" Target="../media/image305.png"/><Relationship Id="rId67" Type="http://schemas.openxmlformats.org/officeDocument/2006/relationships/image" Target="../media/image326.png"/><Relationship Id="rId272" Type="http://schemas.openxmlformats.org/officeDocument/2006/relationships/image" Target="../media/image428.png"/><Relationship Id="rId328" Type="http://schemas.openxmlformats.org/officeDocument/2006/relationships/image" Target="../media/image456.png"/><Relationship Id="rId132" Type="http://schemas.openxmlformats.org/officeDocument/2006/relationships/customXml" Target="../ink/ink348.xml"/><Relationship Id="rId174" Type="http://schemas.openxmlformats.org/officeDocument/2006/relationships/customXml" Target="../ink/ink369.xml"/><Relationship Id="rId381" Type="http://schemas.openxmlformats.org/officeDocument/2006/relationships/customXml" Target="../ink/ink473.xml"/><Relationship Id="rId241" Type="http://schemas.openxmlformats.org/officeDocument/2006/relationships/image" Target="../media/image413.png"/><Relationship Id="rId36" Type="http://schemas.openxmlformats.org/officeDocument/2006/relationships/customXml" Target="../ink/ink300.xml"/><Relationship Id="rId283" Type="http://schemas.openxmlformats.org/officeDocument/2006/relationships/customXml" Target="../ink/ink424.xml"/><Relationship Id="rId339" Type="http://schemas.openxmlformats.org/officeDocument/2006/relationships/customXml" Target="../ink/ink452.xml"/><Relationship Id="rId78" Type="http://schemas.openxmlformats.org/officeDocument/2006/relationships/customXml" Target="../ink/ink321.xml"/><Relationship Id="rId101" Type="http://schemas.openxmlformats.org/officeDocument/2006/relationships/image" Target="../media/image343.png"/><Relationship Id="rId143" Type="http://schemas.openxmlformats.org/officeDocument/2006/relationships/image" Target="../media/image364.png"/><Relationship Id="rId185" Type="http://schemas.openxmlformats.org/officeDocument/2006/relationships/image" Target="../media/image385.png"/><Relationship Id="rId350" Type="http://schemas.openxmlformats.org/officeDocument/2006/relationships/image" Target="../media/image467.png"/><Relationship Id="rId406" Type="http://schemas.openxmlformats.org/officeDocument/2006/relationships/image" Target="../media/image495.png"/><Relationship Id="rId9" Type="http://schemas.openxmlformats.org/officeDocument/2006/relationships/image" Target="../media/image297.png"/><Relationship Id="rId210" Type="http://schemas.openxmlformats.org/officeDocument/2006/relationships/customXml" Target="../ink/ink387.xml"/><Relationship Id="rId392" Type="http://schemas.openxmlformats.org/officeDocument/2006/relationships/image" Target="../media/image488.png"/><Relationship Id="rId252" Type="http://schemas.openxmlformats.org/officeDocument/2006/relationships/customXml" Target="../ink/ink408.xml"/><Relationship Id="rId294" Type="http://schemas.openxmlformats.org/officeDocument/2006/relationships/image" Target="../media/image439.png"/><Relationship Id="rId308" Type="http://schemas.openxmlformats.org/officeDocument/2006/relationships/image" Target="../media/image446.png"/><Relationship Id="rId47" Type="http://schemas.openxmlformats.org/officeDocument/2006/relationships/image" Target="../media/image316.png"/><Relationship Id="rId89" Type="http://schemas.openxmlformats.org/officeDocument/2006/relationships/image" Target="../media/image337.png"/><Relationship Id="rId112" Type="http://schemas.openxmlformats.org/officeDocument/2006/relationships/customXml" Target="../ink/ink338.xml"/><Relationship Id="rId154" Type="http://schemas.openxmlformats.org/officeDocument/2006/relationships/customXml" Target="../ink/ink359.xml"/><Relationship Id="rId361" Type="http://schemas.openxmlformats.org/officeDocument/2006/relationships/customXml" Target="../ink/ink463.xml"/><Relationship Id="rId196" Type="http://schemas.openxmlformats.org/officeDocument/2006/relationships/customXml" Target="../ink/ink380.xml"/><Relationship Id="rId417" Type="http://schemas.openxmlformats.org/officeDocument/2006/relationships/customXml" Target="../ink/ink491.xml"/><Relationship Id="rId16" Type="http://schemas.openxmlformats.org/officeDocument/2006/relationships/customXml" Target="../ink/ink290.xml"/><Relationship Id="rId221" Type="http://schemas.openxmlformats.org/officeDocument/2006/relationships/image" Target="../media/image403.png"/><Relationship Id="rId263" Type="http://schemas.openxmlformats.org/officeDocument/2006/relationships/customXml" Target="../ink/ink414.xml"/><Relationship Id="rId319" Type="http://schemas.openxmlformats.org/officeDocument/2006/relationships/customXml" Target="../ink/ink442.xml"/><Relationship Id="rId58" Type="http://schemas.openxmlformats.org/officeDocument/2006/relationships/customXml" Target="../ink/ink311.xml"/><Relationship Id="rId123" Type="http://schemas.openxmlformats.org/officeDocument/2006/relationships/image" Target="../media/image354.png"/><Relationship Id="rId330" Type="http://schemas.openxmlformats.org/officeDocument/2006/relationships/image" Target="../media/image457.png"/><Relationship Id="rId165" Type="http://schemas.openxmlformats.org/officeDocument/2006/relationships/image" Target="../media/image375.png"/><Relationship Id="rId372" Type="http://schemas.openxmlformats.org/officeDocument/2006/relationships/image" Target="../media/image478.png"/><Relationship Id="rId428" Type="http://schemas.openxmlformats.org/officeDocument/2006/relationships/image" Target="../media/image506.png"/><Relationship Id="rId232" Type="http://schemas.openxmlformats.org/officeDocument/2006/relationships/customXml" Target="../ink/ink398.xml"/><Relationship Id="rId274" Type="http://schemas.openxmlformats.org/officeDocument/2006/relationships/image" Target="../media/image429.png"/><Relationship Id="rId27" Type="http://schemas.openxmlformats.org/officeDocument/2006/relationships/image" Target="../media/image306.png"/><Relationship Id="rId69" Type="http://schemas.openxmlformats.org/officeDocument/2006/relationships/image" Target="../media/image327.png"/><Relationship Id="rId134" Type="http://schemas.openxmlformats.org/officeDocument/2006/relationships/customXml" Target="../ink/ink349.xml"/><Relationship Id="rId80" Type="http://schemas.openxmlformats.org/officeDocument/2006/relationships/customXml" Target="../ink/ink322.xml"/><Relationship Id="rId176" Type="http://schemas.openxmlformats.org/officeDocument/2006/relationships/customXml" Target="../ink/ink370.xml"/><Relationship Id="rId341" Type="http://schemas.openxmlformats.org/officeDocument/2006/relationships/customXml" Target="../ink/ink453.xml"/><Relationship Id="rId383" Type="http://schemas.openxmlformats.org/officeDocument/2006/relationships/customXml" Target="../ink/ink474.xml"/><Relationship Id="rId201" Type="http://schemas.openxmlformats.org/officeDocument/2006/relationships/image" Target="../media/image393.png"/><Relationship Id="rId243" Type="http://schemas.openxmlformats.org/officeDocument/2006/relationships/image" Target="../media/image414.png"/><Relationship Id="rId285" Type="http://schemas.openxmlformats.org/officeDocument/2006/relationships/customXml" Target="../ink/ink425.xml"/><Relationship Id="rId38" Type="http://schemas.openxmlformats.org/officeDocument/2006/relationships/customXml" Target="../ink/ink301.xml"/><Relationship Id="rId103" Type="http://schemas.openxmlformats.org/officeDocument/2006/relationships/image" Target="../media/image344.png"/><Relationship Id="rId310" Type="http://schemas.openxmlformats.org/officeDocument/2006/relationships/image" Target="../media/image447.png"/><Relationship Id="rId91" Type="http://schemas.openxmlformats.org/officeDocument/2006/relationships/image" Target="../media/image338.png"/><Relationship Id="rId145" Type="http://schemas.openxmlformats.org/officeDocument/2006/relationships/image" Target="../media/image365.png"/><Relationship Id="rId187" Type="http://schemas.openxmlformats.org/officeDocument/2006/relationships/image" Target="../media/image386.png"/><Relationship Id="rId352" Type="http://schemas.openxmlformats.org/officeDocument/2006/relationships/image" Target="../media/image468.png"/><Relationship Id="rId394" Type="http://schemas.openxmlformats.org/officeDocument/2006/relationships/image" Target="../media/image489.png"/><Relationship Id="rId408" Type="http://schemas.openxmlformats.org/officeDocument/2006/relationships/image" Target="../media/image4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88.xml"/><Relationship Id="rId233" Type="http://schemas.openxmlformats.org/officeDocument/2006/relationships/image" Target="../media/image409.png"/><Relationship Id="rId254" Type="http://schemas.openxmlformats.org/officeDocument/2006/relationships/customXml" Target="../ink/ink409.xml"/><Relationship Id="rId28" Type="http://schemas.openxmlformats.org/officeDocument/2006/relationships/customXml" Target="../ink/ink296.xml"/><Relationship Id="rId49" Type="http://schemas.openxmlformats.org/officeDocument/2006/relationships/image" Target="../media/image317.png"/><Relationship Id="rId114" Type="http://schemas.openxmlformats.org/officeDocument/2006/relationships/customXml" Target="../ink/ink339.xml"/><Relationship Id="rId275" Type="http://schemas.openxmlformats.org/officeDocument/2006/relationships/customXml" Target="../ink/ink420.xml"/><Relationship Id="rId296" Type="http://schemas.openxmlformats.org/officeDocument/2006/relationships/image" Target="../media/image440.png"/><Relationship Id="rId300" Type="http://schemas.openxmlformats.org/officeDocument/2006/relationships/image" Target="../media/image442.png"/><Relationship Id="rId60" Type="http://schemas.openxmlformats.org/officeDocument/2006/relationships/customXml" Target="../ink/ink312.xml"/><Relationship Id="rId81" Type="http://schemas.openxmlformats.org/officeDocument/2006/relationships/image" Target="../media/image333.png"/><Relationship Id="rId135" Type="http://schemas.openxmlformats.org/officeDocument/2006/relationships/image" Target="../media/image360.png"/><Relationship Id="rId156" Type="http://schemas.openxmlformats.org/officeDocument/2006/relationships/customXml" Target="../ink/ink360.xml"/><Relationship Id="rId177" Type="http://schemas.openxmlformats.org/officeDocument/2006/relationships/image" Target="../media/image381.png"/><Relationship Id="rId198" Type="http://schemas.openxmlformats.org/officeDocument/2006/relationships/customXml" Target="../ink/ink381.xml"/><Relationship Id="rId321" Type="http://schemas.openxmlformats.org/officeDocument/2006/relationships/customXml" Target="../ink/ink443.xml"/><Relationship Id="rId342" Type="http://schemas.openxmlformats.org/officeDocument/2006/relationships/image" Target="../media/image463.png"/><Relationship Id="rId363" Type="http://schemas.openxmlformats.org/officeDocument/2006/relationships/customXml" Target="../ink/ink464.xml"/><Relationship Id="rId384" Type="http://schemas.openxmlformats.org/officeDocument/2006/relationships/image" Target="../media/image484.png"/><Relationship Id="rId419" Type="http://schemas.openxmlformats.org/officeDocument/2006/relationships/customXml" Target="../ink/ink492.xml"/><Relationship Id="rId202" Type="http://schemas.openxmlformats.org/officeDocument/2006/relationships/customXml" Target="../ink/ink383.xml"/><Relationship Id="rId223" Type="http://schemas.openxmlformats.org/officeDocument/2006/relationships/image" Target="../media/image404.png"/><Relationship Id="rId244" Type="http://schemas.openxmlformats.org/officeDocument/2006/relationships/customXml" Target="../ink/ink404.xml"/><Relationship Id="rId430" Type="http://schemas.openxmlformats.org/officeDocument/2006/relationships/image" Target="../media/image507.png"/><Relationship Id="rId18" Type="http://schemas.openxmlformats.org/officeDocument/2006/relationships/customXml" Target="../ink/ink291.xml"/><Relationship Id="rId39" Type="http://schemas.openxmlformats.org/officeDocument/2006/relationships/image" Target="../media/image312.png"/><Relationship Id="rId265" Type="http://schemas.openxmlformats.org/officeDocument/2006/relationships/customXml" Target="../ink/ink415.xml"/><Relationship Id="rId286" Type="http://schemas.openxmlformats.org/officeDocument/2006/relationships/image" Target="../media/image435.png"/><Relationship Id="rId50" Type="http://schemas.openxmlformats.org/officeDocument/2006/relationships/customXml" Target="../ink/ink307.xml"/><Relationship Id="rId104" Type="http://schemas.openxmlformats.org/officeDocument/2006/relationships/customXml" Target="../ink/ink334.xml"/><Relationship Id="rId125" Type="http://schemas.openxmlformats.org/officeDocument/2006/relationships/image" Target="../media/image355.png"/><Relationship Id="rId146" Type="http://schemas.openxmlformats.org/officeDocument/2006/relationships/customXml" Target="../ink/ink355.xml"/><Relationship Id="rId167" Type="http://schemas.openxmlformats.org/officeDocument/2006/relationships/image" Target="../media/image376.png"/><Relationship Id="rId188" Type="http://schemas.openxmlformats.org/officeDocument/2006/relationships/customXml" Target="../ink/ink376.xml"/><Relationship Id="rId311" Type="http://schemas.openxmlformats.org/officeDocument/2006/relationships/customXml" Target="../ink/ink438.xml"/><Relationship Id="rId332" Type="http://schemas.openxmlformats.org/officeDocument/2006/relationships/image" Target="../media/image458.png"/><Relationship Id="rId353" Type="http://schemas.openxmlformats.org/officeDocument/2006/relationships/customXml" Target="../ink/ink459.xml"/><Relationship Id="rId374" Type="http://schemas.openxmlformats.org/officeDocument/2006/relationships/image" Target="../media/image479.png"/><Relationship Id="rId395" Type="http://schemas.openxmlformats.org/officeDocument/2006/relationships/customXml" Target="../ink/ink480.xml"/><Relationship Id="rId409" Type="http://schemas.openxmlformats.org/officeDocument/2006/relationships/customXml" Target="../ink/ink487.xml"/><Relationship Id="rId71" Type="http://schemas.openxmlformats.org/officeDocument/2006/relationships/image" Target="../media/image328.png"/><Relationship Id="rId92" Type="http://schemas.openxmlformats.org/officeDocument/2006/relationships/customXml" Target="../ink/ink328.xml"/><Relationship Id="rId213" Type="http://schemas.openxmlformats.org/officeDocument/2006/relationships/image" Target="../media/image399.png"/><Relationship Id="rId234" Type="http://schemas.openxmlformats.org/officeDocument/2006/relationships/customXml" Target="../ink/ink399.xml"/><Relationship Id="rId420" Type="http://schemas.openxmlformats.org/officeDocument/2006/relationships/image" Target="../media/image502.png"/><Relationship Id="rId2" Type="http://schemas.openxmlformats.org/officeDocument/2006/relationships/customXml" Target="../ink/ink283.xml"/><Relationship Id="rId29" Type="http://schemas.openxmlformats.org/officeDocument/2006/relationships/image" Target="../media/image307.png"/><Relationship Id="rId255" Type="http://schemas.openxmlformats.org/officeDocument/2006/relationships/image" Target="../media/image420.png"/><Relationship Id="rId276" Type="http://schemas.openxmlformats.org/officeDocument/2006/relationships/image" Target="../media/image430.png"/><Relationship Id="rId297" Type="http://schemas.openxmlformats.org/officeDocument/2006/relationships/customXml" Target="../ink/ink431.xml"/><Relationship Id="rId40" Type="http://schemas.openxmlformats.org/officeDocument/2006/relationships/customXml" Target="../ink/ink302.xml"/><Relationship Id="rId115" Type="http://schemas.openxmlformats.org/officeDocument/2006/relationships/image" Target="../media/image350.png"/><Relationship Id="rId136" Type="http://schemas.openxmlformats.org/officeDocument/2006/relationships/customXml" Target="../ink/ink350.xml"/><Relationship Id="rId157" Type="http://schemas.openxmlformats.org/officeDocument/2006/relationships/image" Target="../media/image371.png"/><Relationship Id="rId178" Type="http://schemas.openxmlformats.org/officeDocument/2006/relationships/customXml" Target="../ink/ink371.xml"/><Relationship Id="rId301" Type="http://schemas.openxmlformats.org/officeDocument/2006/relationships/customXml" Target="../ink/ink433.xml"/><Relationship Id="rId322" Type="http://schemas.openxmlformats.org/officeDocument/2006/relationships/image" Target="../media/image453.png"/><Relationship Id="rId343" Type="http://schemas.openxmlformats.org/officeDocument/2006/relationships/customXml" Target="../ink/ink454.xml"/><Relationship Id="rId364" Type="http://schemas.openxmlformats.org/officeDocument/2006/relationships/image" Target="../media/image474.png"/><Relationship Id="rId61" Type="http://schemas.openxmlformats.org/officeDocument/2006/relationships/image" Target="../media/image323.png"/><Relationship Id="rId82" Type="http://schemas.openxmlformats.org/officeDocument/2006/relationships/customXml" Target="../ink/ink323.xml"/><Relationship Id="rId199" Type="http://schemas.openxmlformats.org/officeDocument/2006/relationships/image" Target="../media/image392.png"/><Relationship Id="rId203" Type="http://schemas.openxmlformats.org/officeDocument/2006/relationships/image" Target="../media/image394.png"/><Relationship Id="rId385" Type="http://schemas.openxmlformats.org/officeDocument/2006/relationships/customXml" Target="../ink/ink475.xml"/><Relationship Id="rId19" Type="http://schemas.openxmlformats.org/officeDocument/2006/relationships/image" Target="../media/image302.png"/><Relationship Id="rId224" Type="http://schemas.openxmlformats.org/officeDocument/2006/relationships/customXml" Target="../ink/ink394.xml"/><Relationship Id="rId245" Type="http://schemas.openxmlformats.org/officeDocument/2006/relationships/image" Target="../media/image415.png"/><Relationship Id="rId266" Type="http://schemas.openxmlformats.org/officeDocument/2006/relationships/image" Target="../media/image425.png"/><Relationship Id="rId287" Type="http://schemas.openxmlformats.org/officeDocument/2006/relationships/customXml" Target="../ink/ink426.xml"/><Relationship Id="rId410" Type="http://schemas.openxmlformats.org/officeDocument/2006/relationships/image" Target="../media/image497.png"/><Relationship Id="rId431" Type="http://schemas.openxmlformats.org/officeDocument/2006/relationships/customXml" Target="../ink/ink498.xml"/><Relationship Id="rId30" Type="http://schemas.openxmlformats.org/officeDocument/2006/relationships/customXml" Target="../ink/ink297.xml"/><Relationship Id="rId105" Type="http://schemas.openxmlformats.org/officeDocument/2006/relationships/image" Target="../media/image345.png"/><Relationship Id="rId126" Type="http://schemas.openxmlformats.org/officeDocument/2006/relationships/customXml" Target="../ink/ink345.xml"/><Relationship Id="rId147" Type="http://schemas.openxmlformats.org/officeDocument/2006/relationships/image" Target="../media/image366.png"/><Relationship Id="rId168" Type="http://schemas.openxmlformats.org/officeDocument/2006/relationships/customXml" Target="../ink/ink366.xml"/><Relationship Id="rId312" Type="http://schemas.openxmlformats.org/officeDocument/2006/relationships/image" Target="../media/image448.png"/><Relationship Id="rId333" Type="http://schemas.openxmlformats.org/officeDocument/2006/relationships/customXml" Target="../ink/ink449.xml"/><Relationship Id="rId354" Type="http://schemas.openxmlformats.org/officeDocument/2006/relationships/image" Target="../media/image469.png"/><Relationship Id="rId51" Type="http://schemas.openxmlformats.org/officeDocument/2006/relationships/image" Target="../media/image318.png"/><Relationship Id="rId72" Type="http://schemas.openxmlformats.org/officeDocument/2006/relationships/customXml" Target="../ink/ink318.xml"/><Relationship Id="rId93" Type="http://schemas.openxmlformats.org/officeDocument/2006/relationships/image" Target="../media/image339.png"/><Relationship Id="rId189" Type="http://schemas.openxmlformats.org/officeDocument/2006/relationships/image" Target="../media/image387.png"/><Relationship Id="rId375" Type="http://schemas.openxmlformats.org/officeDocument/2006/relationships/customXml" Target="../ink/ink470.xml"/><Relationship Id="rId396" Type="http://schemas.openxmlformats.org/officeDocument/2006/relationships/image" Target="../media/image490.png"/><Relationship Id="rId3" Type="http://schemas.openxmlformats.org/officeDocument/2006/relationships/image" Target="../media/image294.png"/><Relationship Id="rId214" Type="http://schemas.openxmlformats.org/officeDocument/2006/relationships/customXml" Target="../ink/ink389.xml"/><Relationship Id="rId235" Type="http://schemas.openxmlformats.org/officeDocument/2006/relationships/image" Target="../media/image410.png"/><Relationship Id="rId256" Type="http://schemas.openxmlformats.org/officeDocument/2006/relationships/customXml" Target="../ink/ink410.xml"/><Relationship Id="rId277" Type="http://schemas.openxmlformats.org/officeDocument/2006/relationships/customXml" Target="../ink/ink421.xml"/><Relationship Id="rId298" Type="http://schemas.openxmlformats.org/officeDocument/2006/relationships/image" Target="../media/image441.png"/><Relationship Id="rId400" Type="http://schemas.openxmlformats.org/officeDocument/2006/relationships/image" Target="../media/image492.png"/><Relationship Id="rId421" Type="http://schemas.openxmlformats.org/officeDocument/2006/relationships/customXml" Target="../ink/ink493.xml"/><Relationship Id="rId116" Type="http://schemas.openxmlformats.org/officeDocument/2006/relationships/customXml" Target="../ink/ink340.xml"/><Relationship Id="rId137" Type="http://schemas.openxmlformats.org/officeDocument/2006/relationships/image" Target="../media/image361.png"/><Relationship Id="rId158" Type="http://schemas.openxmlformats.org/officeDocument/2006/relationships/customXml" Target="../ink/ink361.xml"/><Relationship Id="rId302" Type="http://schemas.openxmlformats.org/officeDocument/2006/relationships/image" Target="../media/image443.png"/><Relationship Id="rId323" Type="http://schemas.openxmlformats.org/officeDocument/2006/relationships/customXml" Target="../ink/ink444.xml"/><Relationship Id="rId344" Type="http://schemas.openxmlformats.org/officeDocument/2006/relationships/image" Target="../media/image464.png"/><Relationship Id="rId20" Type="http://schemas.openxmlformats.org/officeDocument/2006/relationships/customXml" Target="../ink/ink292.xml"/><Relationship Id="rId41" Type="http://schemas.openxmlformats.org/officeDocument/2006/relationships/image" Target="../media/image313.png"/><Relationship Id="rId62" Type="http://schemas.openxmlformats.org/officeDocument/2006/relationships/customXml" Target="../ink/ink313.xml"/><Relationship Id="rId83" Type="http://schemas.openxmlformats.org/officeDocument/2006/relationships/image" Target="../media/image334.png"/><Relationship Id="rId179" Type="http://schemas.openxmlformats.org/officeDocument/2006/relationships/image" Target="../media/image382.png"/><Relationship Id="rId365" Type="http://schemas.openxmlformats.org/officeDocument/2006/relationships/customXml" Target="../ink/ink465.xml"/><Relationship Id="rId386" Type="http://schemas.openxmlformats.org/officeDocument/2006/relationships/image" Target="../media/image485.png"/><Relationship Id="rId190" Type="http://schemas.openxmlformats.org/officeDocument/2006/relationships/customXml" Target="../ink/ink377.xml"/><Relationship Id="rId204" Type="http://schemas.openxmlformats.org/officeDocument/2006/relationships/customXml" Target="../ink/ink384.xml"/><Relationship Id="rId225" Type="http://schemas.openxmlformats.org/officeDocument/2006/relationships/image" Target="../media/image405.png"/><Relationship Id="rId246" Type="http://schemas.openxmlformats.org/officeDocument/2006/relationships/customXml" Target="../ink/ink405.xml"/><Relationship Id="rId267" Type="http://schemas.openxmlformats.org/officeDocument/2006/relationships/customXml" Target="../ink/ink416.xml"/><Relationship Id="rId288" Type="http://schemas.openxmlformats.org/officeDocument/2006/relationships/image" Target="../media/image436.png"/><Relationship Id="rId411" Type="http://schemas.openxmlformats.org/officeDocument/2006/relationships/customXml" Target="../ink/ink488.xml"/><Relationship Id="rId432" Type="http://schemas.openxmlformats.org/officeDocument/2006/relationships/image" Target="../media/image508.png"/><Relationship Id="rId106" Type="http://schemas.openxmlformats.org/officeDocument/2006/relationships/customXml" Target="../ink/ink335.xml"/><Relationship Id="rId127" Type="http://schemas.openxmlformats.org/officeDocument/2006/relationships/image" Target="../media/image356.png"/><Relationship Id="rId313" Type="http://schemas.openxmlformats.org/officeDocument/2006/relationships/customXml" Target="../ink/ink439.xml"/><Relationship Id="rId10" Type="http://schemas.openxmlformats.org/officeDocument/2006/relationships/customXml" Target="../ink/ink287.xml"/><Relationship Id="rId31" Type="http://schemas.openxmlformats.org/officeDocument/2006/relationships/image" Target="../media/image308.png"/><Relationship Id="rId52" Type="http://schemas.openxmlformats.org/officeDocument/2006/relationships/customXml" Target="../ink/ink308.xml"/><Relationship Id="rId73" Type="http://schemas.openxmlformats.org/officeDocument/2006/relationships/image" Target="../media/image329.png"/><Relationship Id="rId94" Type="http://schemas.openxmlformats.org/officeDocument/2006/relationships/customXml" Target="../ink/ink329.xml"/><Relationship Id="rId148" Type="http://schemas.openxmlformats.org/officeDocument/2006/relationships/customXml" Target="../ink/ink356.xml"/><Relationship Id="rId169" Type="http://schemas.openxmlformats.org/officeDocument/2006/relationships/image" Target="../media/image377.png"/><Relationship Id="rId334" Type="http://schemas.openxmlformats.org/officeDocument/2006/relationships/image" Target="../media/image459.png"/><Relationship Id="rId355" Type="http://schemas.openxmlformats.org/officeDocument/2006/relationships/customXml" Target="../ink/ink460.xml"/><Relationship Id="rId376" Type="http://schemas.openxmlformats.org/officeDocument/2006/relationships/image" Target="../media/image480.png"/><Relationship Id="rId397" Type="http://schemas.openxmlformats.org/officeDocument/2006/relationships/customXml" Target="../ink/ink481.xml"/><Relationship Id="rId4" Type="http://schemas.openxmlformats.org/officeDocument/2006/relationships/customXml" Target="../ink/ink284.xml"/><Relationship Id="rId180" Type="http://schemas.openxmlformats.org/officeDocument/2006/relationships/customXml" Target="../ink/ink372.xml"/><Relationship Id="rId215" Type="http://schemas.openxmlformats.org/officeDocument/2006/relationships/image" Target="../media/image400.png"/><Relationship Id="rId236" Type="http://schemas.openxmlformats.org/officeDocument/2006/relationships/customXml" Target="../ink/ink400.xml"/><Relationship Id="rId257" Type="http://schemas.openxmlformats.org/officeDocument/2006/relationships/image" Target="../media/image421.png"/><Relationship Id="rId278" Type="http://schemas.openxmlformats.org/officeDocument/2006/relationships/image" Target="../media/image431.png"/><Relationship Id="rId401" Type="http://schemas.openxmlformats.org/officeDocument/2006/relationships/customXml" Target="../ink/ink483.xml"/><Relationship Id="rId422" Type="http://schemas.openxmlformats.org/officeDocument/2006/relationships/image" Target="../media/image503.png"/><Relationship Id="rId303" Type="http://schemas.openxmlformats.org/officeDocument/2006/relationships/customXml" Target="../ink/ink434.xml"/><Relationship Id="rId42" Type="http://schemas.openxmlformats.org/officeDocument/2006/relationships/customXml" Target="../ink/ink303.xml"/><Relationship Id="rId84" Type="http://schemas.openxmlformats.org/officeDocument/2006/relationships/customXml" Target="../ink/ink324.xml"/><Relationship Id="rId138" Type="http://schemas.openxmlformats.org/officeDocument/2006/relationships/customXml" Target="../ink/ink351.xml"/><Relationship Id="rId345" Type="http://schemas.openxmlformats.org/officeDocument/2006/relationships/customXml" Target="../ink/ink455.xml"/><Relationship Id="rId387" Type="http://schemas.openxmlformats.org/officeDocument/2006/relationships/customXml" Target="../ink/ink476.xml"/><Relationship Id="rId191" Type="http://schemas.openxmlformats.org/officeDocument/2006/relationships/image" Target="../media/image388.png"/><Relationship Id="rId205" Type="http://schemas.openxmlformats.org/officeDocument/2006/relationships/image" Target="../media/image395.png"/><Relationship Id="rId247" Type="http://schemas.openxmlformats.org/officeDocument/2006/relationships/image" Target="../media/image416.png"/><Relationship Id="rId412" Type="http://schemas.openxmlformats.org/officeDocument/2006/relationships/image" Target="../media/image498.png"/><Relationship Id="rId107" Type="http://schemas.openxmlformats.org/officeDocument/2006/relationships/image" Target="../media/image346.png"/><Relationship Id="rId289" Type="http://schemas.openxmlformats.org/officeDocument/2006/relationships/customXml" Target="../ink/ink427.xml"/><Relationship Id="rId11" Type="http://schemas.openxmlformats.org/officeDocument/2006/relationships/image" Target="../media/image298.png"/><Relationship Id="rId53" Type="http://schemas.openxmlformats.org/officeDocument/2006/relationships/image" Target="../media/image319.png"/><Relationship Id="rId149" Type="http://schemas.openxmlformats.org/officeDocument/2006/relationships/image" Target="../media/image367.png"/><Relationship Id="rId314" Type="http://schemas.openxmlformats.org/officeDocument/2006/relationships/image" Target="../media/image449.png"/><Relationship Id="rId356" Type="http://schemas.openxmlformats.org/officeDocument/2006/relationships/image" Target="../media/image470.png"/><Relationship Id="rId398" Type="http://schemas.openxmlformats.org/officeDocument/2006/relationships/image" Target="../media/image491.png"/><Relationship Id="rId95" Type="http://schemas.openxmlformats.org/officeDocument/2006/relationships/image" Target="../media/image340.png"/><Relationship Id="rId160" Type="http://schemas.openxmlformats.org/officeDocument/2006/relationships/customXml" Target="../ink/ink362.xml"/><Relationship Id="rId216" Type="http://schemas.openxmlformats.org/officeDocument/2006/relationships/customXml" Target="../ink/ink390.xml"/><Relationship Id="rId423" Type="http://schemas.openxmlformats.org/officeDocument/2006/relationships/customXml" Target="../ink/ink494.xml"/><Relationship Id="rId258" Type="http://schemas.openxmlformats.org/officeDocument/2006/relationships/customXml" Target="../ink/ink411.xml"/><Relationship Id="rId22" Type="http://schemas.openxmlformats.org/officeDocument/2006/relationships/customXml" Target="../ink/ink293.xml"/><Relationship Id="rId64" Type="http://schemas.openxmlformats.org/officeDocument/2006/relationships/customXml" Target="../ink/ink314.xml"/><Relationship Id="rId118" Type="http://schemas.openxmlformats.org/officeDocument/2006/relationships/customXml" Target="../ink/ink341.xml"/><Relationship Id="rId325" Type="http://schemas.openxmlformats.org/officeDocument/2006/relationships/customXml" Target="../ink/ink445.xml"/><Relationship Id="rId367" Type="http://schemas.openxmlformats.org/officeDocument/2006/relationships/customXml" Target="../ink/ink466.xml"/><Relationship Id="rId171" Type="http://schemas.openxmlformats.org/officeDocument/2006/relationships/image" Target="../media/image378.png"/><Relationship Id="rId227" Type="http://schemas.openxmlformats.org/officeDocument/2006/relationships/image" Target="../media/image406.png"/><Relationship Id="rId269" Type="http://schemas.openxmlformats.org/officeDocument/2006/relationships/customXml" Target="../ink/ink417.xml"/><Relationship Id="rId33" Type="http://schemas.openxmlformats.org/officeDocument/2006/relationships/image" Target="../media/image309.png"/><Relationship Id="rId129" Type="http://schemas.openxmlformats.org/officeDocument/2006/relationships/image" Target="../media/image357.png"/><Relationship Id="rId280" Type="http://schemas.openxmlformats.org/officeDocument/2006/relationships/image" Target="../media/image432.png"/><Relationship Id="rId336" Type="http://schemas.openxmlformats.org/officeDocument/2006/relationships/image" Target="../media/image460.png"/><Relationship Id="rId75" Type="http://schemas.openxmlformats.org/officeDocument/2006/relationships/image" Target="../media/image330.png"/><Relationship Id="rId140" Type="http://schemas.openxmlformats.org/officeDocument/2006/relationships/customXml" Target="../ink/ink352.xml"/><Relationship Id="rId182" Type="http://schemas.openxmlformats.org/officeDocument/2006/relationships/customXml" Target="../ink/ink373.xml"/><Relationship Id="rId378" Type="http://schemas.openxmlformats.org/officeDocument/2006/relationships/image" Target="../media/image481.png"/><Relationship Id="rId403" Type="http://schemas.openxmlformats.org/officeDocument/2006/relationships/customXml" Target="../ink/ink484.xml"/><Relationship Id="rId6" Type="http://schemas.openxmlformats.org/officeDocument/2006/relationships/customXml" Target="../ink/ink285.xml"/><Relationship Id="rId238" Type="http://schemas.openxmlformats.org/officeDocument/2006/relationships/customXml" Target="../ink/ink401.xml"/><Relationship Id="rId291" Type="http://schemas.openxmlformats.org/officeDocument/2006/relationships/customXml" Target="../ink/ink428.xml"/><Relationship Id="rId305" Type="http://schemas.openxmlformats.org/officeDocument/2006/relationships/customXml" Target="../ink/ink435.xml"/><Relationship Id="rId347" Type="http://schemas.openxmlformats.org/officeDocument/2006/relationships/customXml" Target="../ink/ink456.xml"/><Relationship Id="rId44" Type="http://schemas.openxmlformats.org/officeDocument/2006/relationships/customXml" Target="../ink/ink304.xml"/><Relationship Id="rId86" Type="http://schemas.openxmlformats.org/officeDocument/2006/relationships/customXml" Target="../ink/ink325.xml"/><Relationship Id="rId151" Type="http://schemas.openxmlformats.org/officeDocument/2006/relationships/image" Target="../media/image368.png"/><Relationship Id="rId389" Type="http://schemas.openxmlformats.org/officeDocument/2006/relationships/customXml" Target="../ink/ink477.xml"/><Relationship Id="rId193" Type="http://schemas.openxmlformats.org/officeDocument/2006/relationships/image" Target="../media/image389.png"/><Relationship Id="rId207" Type="http://schemas.openxmlformats.org/officeDocument/2006/relationships/image" Target="../media/image396.png"/><Relationship Id="rId249" Type="http://schemas.openxmlformats.org/officeDocument/2006/relationships/image" Target="../media/image417.png"/><Relationship Id="rId414" Type="http://schemas.openxmlformats.org/officeDocument/2006/relationships/image" Target="../media/image499.png"/><Relationship Id="rId13" Type="http://schemas.openxmlformats.org/officeDocument/2006/relationships/image" Target="../media/image299.png"/><Relationship Id="rId109" Type="http://schemas.openxmlformats.org/officeDocument/2006/relationships/image" Target="../media/image347.png"/><Relationship Id="rId260" Type="http://schemas.openxmlformats.org/officeDocument/2006/relationships/customXml" Target="../ink/ink412.xml"/><Relationship Id="rId316" Type="http://schemas.openxmlformats.org/officeDocument/2006/relationships/image" Target="../media/image450.png"/><Relationship Id="rId55" Type="http://schemas.openxmlformats.org/officeDocument/2006/relationships/image" Target="../media/image320.png"/><Relationship Id="rId97" Type="http://schemas.openxmlformats.org/officeDocument/2006/relationships/image" Target="../media/image341.png"/><Relationship Id="rId120" Type="http://schemas.openxmlformats.org/officeDocument/2006/relationships/customXml" Target="../ink/ink342.xml"/><Relationship Id="rId358" Type="http://schemas.openxmlformats.org/officeDocument/2006/relationships/image" Target="../media/image471.png"/><Relationship Id="rId162" Type="http://schemas.openxmlformats.org/officeDocument/2006/relationships/customXml" Target="../ink/ink363.xml"/><Relationship Id="rId218" Type="http://schemas.openxmlformats.org/officeDocument/2006/relationships/customXml" Target="../ink/ink391.xml"/><Relationship Id="rId425" Type="http://schemas.openxmlformats.org/officeDocument/2006/relationships/customXml" Target="../ink/ink495.xml"/><Relationship Id="rId271" Type="http://schemas.openxmlformats.org/officeDocument/2006/relationships/customXml" Target="../ink/ink418.xml"/><Relationship Id="rId24" Type="http://schemas.openxmlformats.org/officeDocument/2006/relationships/customXml" Target="../ink/ink294.xml"/><Relationship Id="rId66" Type="http://schemas.openxmlformats.org/officeDocument/2006/relationships/customXml" Target="../ink/ink315.xml"/><Relationship Id="rId131" Type="http://schemas.openxmlformats.org/officeDocument/2006/relationships/image" Target="../media/image358.png"/><Relationship Id="rId327" Type="http://schemas.openxmlformats.org/officeDocument/2006/relationships/customXml" Target="../ink/ink446.xml"/><Relationship Id="rId369" Type="http://schemas.openxmlformats.org/officeDocument/2006/relationships/customXml" Target="../ink/ink467.xml"/><Relationship Id="rId173" Type="http://schemas.openxmlformats.org/officeDocument/2006/relationships/image" Target="../media/image379.png"/><Relationship Id="rId229" Type="http://schemas.openxmlformats.org/officeDocument/2006/relationships/image" Target="../media/image407.png"/><Relationship Id="rId380" Type="http://schemas.openxmlformats.org/officeDocument/2006/relationships/image" Target="../media/image482.png"/><Relationship Id="rId240" Type="http://schemas.openxmlformats.org/officeDocument/2006/relationships/customXml" Target="../ink/ink402.xml"/><Relationship Id="rId35" Type="http://schemas.openxmlformats.org/officeDocument/2006/relationships/image" Target="../media/image310.png"/><Relationship Id="rId77" Type="http://schemas.openxmlformats.org/officeDocument/2006/relationships/image" Target="../media/image331.png"/><Relationship Id="rId100" Type="http://schemas.openxmlformats.org/officeDocument/2006/relationships/customXml" Target="../ink/ink332.xml"/><Relationship Id="rId282" Type="http://schemas.openxmlformats.org/officeDocument/2006/relationships/image" Target="../media/image433.png"/><Relationship Id="rId338" Type="http://schemas.openxmlformats.org/officeDocument/2006/relationships/image" Target="../media/image461.png"/><Relationship Id="rId8" Type="http://schemas.openxmlformats.org/officeDocument/2006/relationships/customXml" Target="../ink/ink286.xml"/><Relationship Id="rId142" Type="http://schemas.openxmlformats.org/officeDocument/2006/relationships/customXml" Target="../ink/ink353.xml"/><Relationship Id="rId184" Type="http://schemas.openxmlformats.org/officeDocument/2006/relationships/customXml" Target="../ink/ink374.xml"/><Relationship Id="rId391" Type="http://schemas.openxmlformats.org/officeDocument/2006/relationships/customXml" Target="../ink/ink478.xml"/><Relationship Id="rId405" Type="http://schemas.openxmlformats.org/officeDocument/2006/relationships/customXml" Target="../ink/ink485.xml"/><Relationship Id="rId251" Type="http://schemas.openxmlformats.org/officeDocument/2006/relationships/image" Target="../media/image418.png"/><Relationship Id="rId46" Type="http://schemas.openxmlformats.org/officeDocument/2006/relationships/customXml" Target="../ink/ink305.xml"/><Relationship Id="rId293" Type="http://schemas.openxmlformats.org/officeDocument/2006/relationships/customXml" Target="../ink/ink429.xml"/><Relationship Id="rId307" Type="http://schemas.openxmlformats.org/officeDocument/2006/relationships/customXml" Target="../ink/ink436.xml"/><Relationship Id="rId349" Type="http://schemas.openxmlformats.org/officeDocument/2006/relationships/customXml" Target="../ink/ink457.xml"/><Relationship Id="rId88" Type="http://schemas.openxmlformats.org/officeDocument/2006/relationships/customXml" Target="../ink/ink326.xml"/><Relationship Id="rId111" Type="http://schemas.openxmlformats.org/officeDocument/2006/relationships/image" Target="../media/image348.png"/><Relationship Id="rId153" Type="http://schemas.openxmlformats.org/officeDocument/2006/relationships/image" Target="../media/image369.png"/><Relationship Id="rId195" Type="http://schemas.openxmlformats.org/officeDocument/2006/relationships/image" Target="../media/image390.png"/><Relationship Id="rId209" Type="http://schemas.openxmlformats.org/officeDocument/2006/relationships/image" Target="../media/image397.png"/><Relationship Id="rId360" Type="http://schemas.openxmlformats.org/officeDocument/2006/relationships/image" Target="../media/image472.png"/><Relationship Id="rId416" Type="http://schemas.openxmlformats.org/officeDocument/2006/relationships/image" Target="../media/image500.png"/><Relationship Id="rId220" Type="http://schemas.openxmlformats.org/officeDocument/2006/relationships/customXml" Target="../ink/ink392.xml"/><Relationship Id="rId15" Type="http://schemas.openxmlformats.org/officeDocument/2006/relationships/image" Target="../media/image300.png"/><Relationship Id="rId57" Type="http://schemas.openxmlformats.org/officeDocument/2006/relationships/image" Target="../media/image321.png"/><Relationship Id="rId262" Type="http://schemas.openxmlformats.org/officeDocument/2006/relationships/customXml" Target="../ink/ink413.xml"/><Relationship Id="rId318" Type="http://schemas.openxmlformats.org/officeDocument/2006/relationships/image" Target="../media/image451.png"/><Relationship Id="rId99" Type="http://schemas.openxmlformats.org/officeDocument/2006/relationships/image" Target="../media/image342.png"/><Relationship Id="rId122" Type="http://schemas.openxmlformats.org/officeDocument/2006/relationships/customXml" Target="../ink/ink343.xml"/><Relationship Id="rId164" Type="http://schemas.openxmlformats.org/officeDocument/2006/relationships/customXml" Target="../ink/ink364.xml"/><Relationship Id="rId371" Type="http://schemas.openxmlformats.org/officeDocument/2006/relationships/customXml" Target="../ink/ink468.xml"/><Relationship Id="rId427" Type="http://schemas.openxmlformats.org/officeDocument/2006/relationships/customXml" Target="../ink/ink496.xml"/><Relationship Id="rId26" Type="http://schemas.openxmlformats.org/officeDocument/2006/relationships/customXml" Target="../ink/ink295.xml"/><Relationship Id="rId231" Type="http://schemas.openxmlformats.org/officeDocument/2006/relationships/image" Target="../media/image408.png"/><Relationship Id="rId273" Type="http://schemas.openxmlformats.org/officeDocument/2006/relationships/customXml" Target="../ink/ink419.xml"/><Relationship Id="rId329" Type="http://schemas.openxmlformats.org/officeDocument/2006/relationships/customXml" Target="../ink/ink447.xml"/><Relationship Id="rId68" Type="http://schemas.openxmlformats.org/officeDocument/2006/relationships/customXml" Target="../ink/ink316.xml"/><Relationship Id="rId133" Type="http://schemas.openxmlformats.org/officeDocument/2006/relationships/image" Target="../media/image359.png"/><Relationship Id="rId175" Type="http://schemas.openxmlformats.org/officeDocument/2006/relationships/image" Target="../media/image380.png"/><Relationship Id="rId340" Type="http://schemas.openxmlformats.org/officeDocument/2006/relationships/image" Target="../media/image462.png"/><Relationship Id="rId200" Type="http://schemas.openxmlformats.org/officeDocument/2006/relationships/customXml" Target="../ink/ink382.xml"/><Relationship Id="rId382" Type="http://schemas.openxmlformats.org/officeDocument/2006/relationships/image" Target="../media/image483.png"/><Relationship Id="rId242" Type="http://schemas.openxmlformats.org/officeDocument/2006/relationships/customXml" Target="../ink/ink403.xml"/><Relationship Id="rId284" Type="http://schemas.openxmlformats.org/officeDocument/2006/relationships/image" Target="../media/image434.png"/><Relationship Id="rId37" Type="http://schemas.openxmlformats.org/officeDocument/2006/relationships/image" Target="../media/image311.png"/><Relationship Id="rId79" Type="http://schemas.openxmlformats.org/officeDocument/2006/relationships/image" Target="../media/image332.png"/><Relationship Id="rId102" Type="http://schemas.openxmlformats.org/officeDocument/2006/relationships/customXml" Target="../ink/ink333.xml"/><Relationship Id="rId144" Type="http://schemas.openxmlformats.org/officeDocument/2006/relationships/customXml" Target="../ink/ink354.xml"/><Relationship Id="rId90" Type="http://schemas.openxmlformats.org/officeDocument/2006/relationships/customXml" Target="../ink/ink327.xml"/><Relationship Id="rId186" Type="http://schemas.openxmlformats.org/officeDocument/2006/relationships/customXml" Target="../ink/ink375.xml"/><Relationship Id="rId351" Type="http://schemas.openxmlformats.org/officeDocument/2006/relationships/customXml" Target="../ink/ink458.xml"/><Relationship Id="rId393" Type="http://schemas.openxmlformats.org/officeDocument/2006/relationships/customXml" Target="../ink/ink479.xml"/><Relationship Id="rId407" Type="http://schemas.openxmlformats.org/officeDocument/2006/relationships/customXml" Target="../ink/ink486.xml"/><Relationship Id="rId211" Type="http://schemas.openxmlformats.org/officeDocument/2006/relationships/image" Target="../media/image398.png"/><Relationship Id="rId253" Type="http://schemas.openxmlformats.org/officeDocument/2006/relationships/image" Target="../media/image419.png"/><Relationship Id="rId295" Type="http://schemas.openxmlformats.org/officeDocument/2006/relationships/customXml" Target="../ink/ink430.xml"/><Relationship Id="rId309" Type="http://schemas.openxmlformats.org/officeDocument/2006/relationships/customXml" Target="../ink/ink437.xml"/><Relationship Id="rId48" Type="http://schemas.openxmlformats.org/officeDocument/2006/relationships/customXml" Target="../ink/ink306.xml"/><Relationship Id="rId113" Type="http://schemas.openxmlformats.org/officeDocument/2006/relationships/image" Target="../media/image349.png"/><Relationship Id="rId320" Type="http://schemas.openxmlformats.org/officeDocument/2006/relationships/image" Target="../media/image452.png"/><Relationship Id="rId155" Type="http://schemas.openxmlformats.org/officeDocument/2006/relationships/image" Target="../media/image370.png"/><Relationship Id="rId197" Type="http://schemas.openxmlformats.org/officeDocument/2006/relationships/image" Target="../media/image391.png"/><Relationship Id="rId362" Type="http://schemas.openxmlformats.org/officeDocument/2006/relationships/image" Target="../media/image473.png"/><Relationship Id="rId418" Type="http://schemas.openxmlformats.org/officeDocument/2006/relationships/image" Target="../media/image501.png"/><Relationship Id="rId222" Type="http://schemas.openxmlformats.org/officeDocument/2006/relationships/customXml" Target="../ink/ink393.xml"/><Relationship Id="rId264" Type="http://schemas.openxmlformats.org/officeDocument/2006/relationships/image" Target="../media/image424.png"/><Relationship Id="rId17" Type="http://schemas.openxmlformats.org/officeDocument/2006/relationships/image" Target="../media/image301.png"/><Relationship Id="rId59" Type="http://schemas.openxmlformats.org/officeDocument/2006/relationships/image" Target="../media/image322.png"/><Relationship Id="rId124" Type="http://schemas.openxmlformats.org/officeDocument/2006/relationships/customXml" Target="../ink/ink344.xml"/><Relationship Id="rId70" Type="http://schemas.openxmlformats.org/officeDocument/2006/relationships/customXml" Target="../ink/ink317.xml"/><Relationship Id="rId166" Type="http://schemas.openxmlformats.org/officeDocument/2006/relationships/customXml" Target="../ink/ink365.xml"/><Relationship Id="rId331" Type="http://schemas.openxmlformats.org/officeDocument/2006/relationships/customXml" Target="../ink/ink448.xml"/><Relationship Id="rId373" Type="http://schemas.openxmlformats.org/officeDocument/2006/relationships/customXml" Target="../ink/ink469.xml"/><Relationship Id="rId429" Type="http://schemas.openxmlformats.org/officeDocument/2006/relationships/customXml" Target="../ink/ink49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5.png"/><Relationship Id="rId671" Type="http://schemas.openxmlformats.org/officeDocument/2006/relationships/image" Target="../media/image838.png"/><Relationship Id="rId21" Type="http://schemas.openxmlformats.org/officeDocument/2006/relationships/image" Target="../media/image518.png"/><Relationship Id="rId324" Type="http://schemas.openxmlformats.org/officeDocument/2006/relationships/image" Target="../media/image668.png"/><Relationship Id="rId531" Type="http://schemas.openxmlformats.org/officeDocument/2006/relationships/image" Target="../media/image769.png"/><Relationship Id="rId629" Type="http://schemas.openxmlformats.org/officeDocument/2006/relationships/customXml" Target="../ink/ink814.xml"/><Relationship Id="rId170" Type="http://schemas.openxmlformats.org/officeDocument/2006/relationships/image" Target="../media/image591.png"/><Relationship Id="rId268" Type="http://schemas.openxmlformats.org/officeDocument/2006/relationships/image" Target="../media/image640.png"/><Relationship Id="rId475" Type="http://schemas.openxmlformats.org/officeDocument/2006/relationships/image" Target="../media/image741.png"/><Relationship Id="rId682" Type="http://schemas.openxmlformats.org/officeDocument/2006/relationships/customXml" Target="../ink/ink841.xml"/><Relationship Id="rId32" Type="http://schemas.openxmlformats.org/officeDocument/2006/relationships/customXml" Target="../ink/ink514.xml"/><Relationship Id="rId128" Type="http://schemas.openxmlformats.org/officeDocument/2006/relationships/customXml" Target="../ink/ink562.xml"/><Relationship Id="rId335" Type="http://schemas.openxmlformats.org/officeDocument/2006/relationships/customXml" Target="../ink/ink666.xml"/><Relationship Id="rId542" Type="http://schemas.openxmlformats.org/officeDocument/2006/relationships/image" Target="../media/image774.png"/><Relationship Id="rId181" Type="http://schemas.openxmlformats.org/officeDocument/2006/relationships/customXml" Target="../ink/ink589.xml"/><Relationship Id="rId402" Type="http://schemas.openxmlformats.org/officeDocument/2006/relationships/customXml" Target="../ink/ink700.xml"/><Relationship Id="rId279" Type="http://schemas.openxmlformats.org/officeDocument/2006/relationships/customXml" Target="../ink/ink638.xml"/><Relationship Id="rId486" Type="http://schemas.openxmlformats.org/officeDocument/2006/relationships/customXml" Target="../ink/ink742.xml"/><Relationship Id="rId693" Type="http://schemas.openxmlformats.org/officeDocument/2006/relationships/image" Target="../media/image849.png"/><Relationship Id="rId707" Type="http://schemas.openxmlformats.org/officeDocument/2006/relationships/image" Target="../media/image856.png"/><Relationship Id="rId43" Type="http://schemas.openxmlformats.org/officeDocument/2006/relationships/image" Target="../media/image529.png"/><Relationship Id="rId139" Type="http://schemas.openxmlformats.org/officeDocument/2006/relationships/image" Target="../media/image576.png"/><Relationship Id="rId346" Type="http://schemas.openxmlformats.org/officeDocument/2006/relationships/image" Target="../media/image679.png"/><Relationship Id="rId553" Type="http://schemas.openxmlformats.org/officeDocument/2006/relationships/customXml" Target="../ink/ink776.xml"/><Relationship Id="rId192" Type="http://schemas.openxmlformats.org/officeDocument/2006/relationships/image" Target="../media/image602.png"/><Relationship Id="rId206" Type="http://schemas.openxmlformats.org/officeDocument/2006/relationships/image" Target="../media/image609.png"/><Relationship Id="rId413" Type="http://schemas.openxmlformats.org/officeDocument/2006/relationships/image" Target="../media/image711.png"/><Relationship Id="rId497" Type="http://schemas.openxmlformats.org/officeDocument/2006/relationships/image" Target="../media/image752.png"/><Relationship Id="rId620" Type="http://schemas.openxmlformats.org/officeDocument/2006/relationships/image" Target="../media/image813.png"/><Relationship Id="rId718" Type="http://schemas.openxmlformats.org/officeDocument/2006/relationships/customXml" Target="../ink/ink859.xml"/><Relationship Id="rId357" Type="http://schemas.openxmlformats.org/officeDocument/2006/relationships/customXml" Target="../ink/ink677.xml"/><Relationship Id="rId54" Type="http://schemas.openxmlformats.org/officeDocument/2006/relationships/customXml" Target="../ink/ink525.xml"/><Relationship Id="rId217" Type="http://schemas.openxmlformats.org/officeDocument/2006/relationships/customXml" Target="../ink/ink607.xml"/><Relationship Id="rId564" Type="http://schemas.openxmlformats.org/officeDocument/2006/relationships/image" Target="../media/image785.png"/><Relationship Id="rId424" Type="http://schemas.openxmlformats.org/officeDocument/2006/relationships/customXml" Target="../ink/ink711.xml"/><Relationship Id="rId631" Type="http://schemas.openxmlformats.org/officeDocument/2006/relationships/customXml" Target="../ink/ink815.xml"/><Relationship Id="rId729" Type="http://schemas.openxmlformats.org/officeDocument/2006/relationships/image" Target="../media/image867.png"/><Relationship Id="rId270" Type="http://schemas.openxmlformats.org/officeDocument/2006/relationships/image" Target="../media/image641.png"/><Relationship Id="rId65" Type="http://schemas.openxmlformats.org/officeDocument/2006/relationships/image" Target="../media/image539.png"/><Relationship Id="rId130" Type="http://schemas.openxmlformats.org/officeDocument/2006/relationships/customXml" Target="../ink/ink563.xml"/><Relationship Id="rId368" Type="http://schemas.openxmlformats.org/officeDocument/2006/relationships/customXml" Target="../ink/ink683.xml"/><Relationship Id="rId575" Type="http://schemas.openxmlformats.org/officeDocument/2006/relationships/customXml" Target="../ink/ink787.xml"/><Relationship Id="rId228" Type="http://schemas.openxmlformats.org/officeDocument/2006/relationships/image" Target="../media/image620.png"/><Relationship Id="rId435" Type="http://schemas.openxmlformats.org/officeDocument/2006/relationships/image" Target="../media/image722.png"/><Relationship Id="rId642" Type="http://schemas.openxmlformats.org/officeDocument/2006/relationships/customXml" Target="../ink/ink821.xml"/><Relationship Id="rId281" Type="http://schemas.openxmlformats.org/officeDocument/2006/relationships/customXml" Target="../ink/ink639.xml"/><Relationship Id="rId502" Type="http://schemas.openxmlformats.org/officeDocument/2006/relationships/customXml" Target="../ink/ink750.xml"/><Relationship Id="rId76" Type="http://schemas.openxmlformats.org/officeDocument/2006/relationships/customXml" Target="../ink/ink536.xml"/><Relationship Id="rId141" Type="http://schemas.openxmlformats.org/officeDocument/2006/relationships/image" Target="../media/image577.png"/><Relationship Id="rId379" Type="http://schemas.openxmlformats.org/officeDocument/2006/relationships/image" Target="../media/image695.png"/><Relationship Id="rId586" Type="http://schemas.openxmlformats.org/officeDocument/2006/relationships/image" Target="../media/image796.png"/><Relationship Id="rId7" Type="http://schemas.openxmlformats.org/officeDocument/2006/relationships/image" Target="../media/image511.png"/><Relationship Id="rId239" Type="http://schemas.openxmlformats.org/officeDocument/2006/relationships/customXml" Target="../ink/ink618.xml"/><Relationship Id="rId446" Type="http://schemas.openxmlformats.org/officeDocument/2006/relationships/customXml" Target="../ink/ink722.xml"/><Relationship Id="rId653" Type="http://schemas.openxmlformats.org/officeDocument/2006/relationships/image" Target="../media/image829.png"/><Relationship Id="rId292" Type="http://schemas.openxmlformats.org/officeDocument/2006/relationships/image" Target="../media/image652.png"/><Relationship Id="rId306" Type="http://schemas.openxmlformats.org/officeDocument/2006/relationships/image" Target="../media/image659.png"/><Relationship Id="rId87" Type="http://schemas.openxmlformats.org/officeDocument/2006/relationships/image" Target="../media/image550.png"/><Relationship Id="rId513" Type="http://schemas.openxmlformats.org/officeDocument/2006/relationships/image" Target="../media/image760.png"/><Relationship Id="rId597" Type="http://schemas.openxmlformats.org/officeDocument/2006/relationships/customXml" Target="../ink/ink798.xml"/><Relationship Id="rId720" Type="http://schemas.openxmlformats.org/officeDocument/2006/relationships/customXml" Target="../ink/ink860.xml"/><Relationship Id="rId152" Type="http://schemas.openxmlformats.org/officeDocument/2006/relationships/customXml" Target="../ink/ink574.xml"/><Relationship Id="rId457" Type="http://schemas.openxmlformats.org/officeDocument/2006/relationships/image" Target="../media/image732.png"/><Relationship Id="rId664" Type="http://schemas.openxmlformats.org/officeDocument/2006/relationships/customXml" Target="../ink/ink832.xml"/><Relationship Id="rId14" Type="http://schemas.openxmlformats.org/officeDocument/2006/relationships/customXml" Target="../ink/ink505.xml"/><Relationship Id="rId317" Type="http://schemas.openxmlformats.org/officeDocument/2006/relationships/customXml" Target="../ink/ink657.xml"/><Relationship Id="rId524" Type="http://schemas.openxmlformats.org/officeDocument/2006/relationships/customXml" Target="../ink/ink761.xml"/><Relationship Id="rId731" Type="http://schemas.openxmlformats.org/officeDocument/2006/relationships/image" Target="../media/image868.png"/><Relationship Id="rId98" Type="http://schemas.openxmlformats.org/officeDocument/2006/relationships/customXml" Target="../ink/ink547.xml"/><Relationship Id="rId163" Type="http://schemas.openxmlformats.org/officeDocument/2006/relationships/image" Target="../media/image588.png"/><Relationship Id="rId370" Type="http://schemas.openxmlformats.org/officeDocument/2006/relationships/customXml" Target="../ink/ink684.xml"/><Relationship Id="rId230" Type="http://schemas.openxmlformats.org/officeDocument/2006/relationships/image" Target="../media/image621.png"/><Relationship Id="rId468" Type="http://schemas.openxmlformats.org/officeDocument/2006/relationships/customXml" Target="../ink/ink733.xml"/><Relationship Id="rId675" Type="http://schemas.openxmlformats.org/officeDocument/2006/relationships/image" Target="../media/image840.png"/><Relationship Id="rId25" Type="http://schemas.openxmlformats.org/officeDocument/2006/relationships/image" Target="../media/image520.png"/><Relationship Id="rId328" Type="http://schemas.openxmlformats.org/officeDocument/2006/relationships/image" Target="../media/image670.png"/><Relationship Id="rId535" Type="http://schemas.openxmlformats.org/officeDocument/2006/relationships/image" Target="../media/image771.png"/><Relationship Id="rId174" Type="http://schemas.openxmlformats.org/officeDocument/2006/relationships/image" Target="../media/image593.png"/><Relationship Id="rId381" Type="http://schemas.openxmlformats.org/officeDocument/2006/relationships/image" Target="../media/image696.png"/><Relationship Id="rId602" Type="http://schemas.openxmlformats.org/officeDocument/2006/relationships/image" Target="../media/image804.png"/><Relationship Id="rId241" Type="http://schemas.openxmlformats.org/officeDocument/2006/relationships/customXml" Target="../ink/ink619.xml"/><Relationship Id="rId479" Type="http://schemas.openxmlformats.org/officeDocument/2006/relationships/image" Target="../media/image743.png"/><Relationship Id="rId686" Type="http://schemas.openxmlformats.org/officeDocument/2006/relationships/customXml" Target="../ink/ink843.xml"/><Relationship Id="rId36" Type="http://schemas.openxmlformats.org/officeDocument/2006/relationships/customXml" Target="../ink/ink516.xml"/><Relationship Id="rId339" Type="http://schemas.openxmlformats.org/officeDocument/2006/relationships/customXml" Target="../ink/ink668.xml"/><Relationship Id="rId546" Type="http://schemas.openxmlformats.org/officeDocument/2006/relationships/image" Target="../media/image776.png"/><Relationship Id="rId101" Type="http://schemas.openxmlformats.org/officeDocument/2006/relationships/image" Target="../media/image557.png"/><Relationship Id="rId185" Type="http://schemas.openxmlformats.org/officeDocument/2006/relationships/customXml" Target="../ink/ink591.xml"/><Relationship Id="rId406" Type="http://schemas.openxmlformats.org/officeDocument/2006/relationships/customXml" Target="../ink/ink702.xml"/><Relationship Id="rId392" Type="http://schemas.openxmlformats.org/officeDocument/2006/relationships/customXml" Target="../ink/ink695.xml"/><Relationship Id="rId613" Type="http://schemas.openxmlformats.org/officeDocument/2006/relationships/customXml" Target="../ink/ink806.xml"/><Relationship Id="rId697" Type="http://schemas.openxmlformats.org/officeDocument/2006/relationships/image" Target="../media/image851.png"/><Relationship Id="rId252" Type="http://schemas.openxmlformats.org/officeDocument/2006/relationships/image" Target="../media/image632.png"/><Relationship Id="rId47" Type="http://schemas.openxmlformats.org/officeDocument/2006/relationships/image" Target="../media/image531.png"/><Relationship Id="rId112" Type="http://schemas.openxmlformats.org/officeDocument/2006/relationships/customXml" Target="../ink/ink554.xml"/><Relationship Id="rId557" Type="http://schemas.openxmlformats.org/officeDocument/2006/relationships/customXml" Target="../ink/ink778.xml"/><Relationship Id="rId196" Type="http://schemas.openxmlformats.org/officeDocument/2006/relationships/image" Target="../media/image604.png"/><Relationship Id="rId417" Type="http://schemas.openxmlformats.org/officeDocument/2006/relationships/image" Target="../media/image713.png"/><Relationship Id="rId624" Type="http://schemas.openxmlformats.org/officeDocument/2006/relationships/image" Target="../media/image815.png"/><Relationship Id="rId263" Type="http://schemas.openxmlformats.org/officeDocument/2006/relationships/customXml" Target="../ink/ink630.xml"/><Relationship Id="rId470" Type="http://schemas.openxmlformats.org/officeDocument/2006/relationships/customXml" Target="../ink/ink734.xml"/><Relationship Id="rId58" Type="http://schemas.openxmlformats.org/officeDocument/2006/relationships/customXml" Target="../ink/ink527.xml"/><Relationship Id="rId123" Type="http://schemas.openxmlformats.org/officeDocument/2006/relationships/image" Target="../media/image568.png"/><Relationship Id="rId330" Type="http://schemas.openxmlformats.org/officeDocument/2006/relationships/image" Target="../media/image671.png"/><Relationship Id="rId568" Type="http://schemas.openxmlformats.org/officeDocument/2006/relationships/image" Target="../media/image787.png"/><Relationship Id="rId428" Type="http://schemas.openxmlformats.org/officeDocument/2006/relationships/customXml" Target="../ink/ink713.xml"/><Relationship Id="rId635" Type="http://schemas.openxmlformats.org/officeDocument/2006/relationships/customXml" Target="../ink/ink817.xml"/><Relationship Id="rId274" Type="http://schemas.openxmlformats.org/officeDocument/2006/relationships/image" Target="../media/image643.png"/><Relationship Id="rId481" Type="http://schemas.openxmlformats.org/officeDocument/2006/relationships/image" Target="../media/image744.png"/><Relationship Id="rId702" Type="http://schemas.openxmlformats.org/officeDocument/2006/relationships/customXml" Target="../ink/ink851.xml"/><Relationship Id="rId69" Type="http://schemas.openxmlformats.org/officeDocument/2006/relationships/image" Target="../media/image541.png"/><Relationship Id="rId134" Type="http://schemas.openxmlformats.org/officeDocument/2006/relationships/customXml" Target="../ink/ink565.xml"/><Relationship Id="rId579" Type="http://schemas.openxmlformats.org/officeDocument/2006/relationships/customXml" Target="../ink/ink789.xml"/><Relationship Id="rId341" Type="http://schemas.openxmlformats.org/officeDocument/2006/relationships/customXml" Target="../ink/ink669.xml"/><Relationship Id="rId439" Type="http://schemas.openxmlformats.org/officeDocument/2006/relationships/image" Target="../media/image724.png"/><Relationship Id="rId646" Type="http://schemas.openxmlformats.org/officeDocument/2006/relationships/customXml" Target="../ink/ink823.xml"/><Relationship Id="rId201" Type="http://schemas.openxmlformats.org/officeDocument/2006/relationships/customXml" Target="../ink/ink599.xml"/><Relationship Id="rId285" Type="http://schemas.openxmlformats.org/officeDocument/2006/relationships/customXml" Target="../ink/ink641.xml"/><Relationship Id="rId506" Type="http://schemas.openxmlformats.org/officeDocument/2006/relationships/customXml" Target="../ink/ink752.xml"/><Relationship Id="rId492" Type="http://schemas.openxmlformats.org/officeDocument/2006/relationships/customXml" Target="../ink/ink745.xml"/><Relationship Id="rId713" Type="http://schemas.openxmlformats.org/officeDocument/2006/relationships/image" Target="../media/image859.png"/><Relationship Id="rId145" Type="http://schemas.openxmlformats.org/officeDocument/2006/relationships/image" Target="../media/image579.png"/><Relationship Id="rId352" Type="http://schemas.openxmlformats.org/officeDocument/2006/relationships/image" Target="../media/image682.png"/><Relationship Id="rId212" Type="http://schemas.openxmlformats.org/officeDocument/2006/relationships/image" Target="../media/image612.png"/><Relationship Id="rId657" Type="http://schemas.openxmlformats.org/officeDocument/2006/relationships/image" Target="../media/image831.png"/><Relationship Id="rId296" Type="http://schemas.openxmlformats.org/officeDocument/2006/relationships/image" Target="../media/image654.png"/><Relationship Id="rId517" Type="http://schemas.openxmlformats.org/officeDocument/2006/relationships/image" Target="../media/image762.png"/><Relationship Id="rId724" Type="http://schemas.openxmlformats.org/officeDocument/2006/relationships/customXml" Target="../ink/ink862.xml"/><Relationship Id="rId60" Type="http://schemas.openxmlformats.org/officeDocument/2006/relationships/customXml" Target="../ink/ink528.xml"/><Relationship Id="rId156" Type="http://schemas.openxmlformats.org/officeDocument/2006/relationships/customXml" Target="../ink/ink576.xml"/><Relationship Id="rId363" Type="http://schemas.openxmlformats.org/officeDocument/2006/relationships/image" Target="../media/image687.png"/><Relationship Id="rId570" Type="http://schemas.openxmlformats.org/officeDocument/2006/relationships/image" Target="../media/image788.png"/><Relationship Id="rId223" Type="http://schemas.openxmlformats.org/officeDocument/2006/relationships/customXml" Target="../ink/ink610.xml"/><Relationship Id="rId430" Type="http://schemas.openxmlformats.org/officeDocument/2006/relationships/customXml" Target="../ink/ink714.xml"/><Relationship Id="rId668" Type="http://schemas.openxmlformats.org/officeDocument/2006/relationships/customXml" Target="../ink/ink834.xml"/><Relationship Id="rId18" Type="http://schemas.openxmlformats.org/officeDocument/2006/relationships/customXml" Target="../ink/ink507.xml"/><Relationship Id="rId528" Type="http://schemas.openxmlformats.org/officeDocument/2006/relationships/customXml" Target="../ink/ink763.xml"/><Relationship Id="rId735" Type="http://schemas.openxmlformats.org/officeDocument/2006/relationships/image" Target="../media/image870.png"/><Relationship Id="rId167" Type="http://schemas.openxmlformats.org/officeDocument/2006/relationships/customXml" Target="../ink/ink582.xml"/><Relationship Id="rId374" Type="http://schemas.openxmlformats.org/officeDocument/2006/relationships/customXml" Target="../ink/ink686.xml"/><Relationship Id="rId581" Type="http://schemas.openxmlformats.org/officeDocument/2006/relationships/customXml" Target="../ink/ink790.xml"/><Relationship Id="rId71" Type="http://schemas.openxmlformats.org/officeDocument/2006/relationships/image" Target="../media/image542.png"/><Relationship Id="rId234" Type="http://schemas.openxmlformats.org/officeDocument/2006/relationships/image" Target="../media/image623.png"/><Relationship Id="rId679" Type="http://schemas.openxmlformats.org/officeDocument/2006/relationships/image" Target="../media/image842.png"/><Relationship Id="rId2" Type="http://schemas.openxmlformats.org/officeDocument/2006/relationships/customXml" Target="../ink/ink499.xml"/><Relationship Id="rId29" Type="http://schemas.openxmlformats.org/officeDocument/2006/relationships/image" Target="../media/image522.png"/><Relationship Id="rId441" Type="http://schemas.openxmlformats.org/officeDocument/2006/relationships/image" Target="../media/image85.png"/><Relationship Id="rId539" Type="http://schemas.openxmlformats.org/officeDocument/2006/relationships/customXml" Target="../ink/ink769.xml"/><Relationship Id="rId178" Type="http://schemas.openxmlformats.org/officeDocument/2006/relationships/image" Target="../media/image595.png"/><Relationship Id="rId301" Type="http://schemas.openxmlformats.org/officeDocument/2006/relationships/customXml" Target="../ink/ink649.xml"/><Relationship Id="rId82" Type="http://schemas.openxmlformats.org/officeDocument/2006/relationships/customXml" Target="../ink/ink539.xml"/><Relationship Id="rId385" Type="http://schemas.openxmlformats.org/officeDocument/2006/relationships/image" Target="../media/image698.png"/><Relationship Id="rId592" Type="http://schemas.openxmlformats.org/officeDocument/2006/relationships/image" Target="../media/image799.png"/><Relationship Id="rId606" Type="http://schemas.openxmlformats.org/officeDocument/2006/relationships/image" Target="../media/image806.png"/><Relationship Id="rId245" Type="http://schemas.openxmlformats.org/officeDocument/2006/relationships/customXml" Target="../ink/ink621.xml"/><Relationship Id="rId452" Type="http://schemas.openxmlformats.org/officeDocument/2006/relationships/customXml" Target="../ink/ink725.xml"/><Relationship Id="rId105" Type="http://schemas.openxmlformats.org/officeDocument/2006/relationships/image" Target="../media/image559.png"/><Relationship Id="rId312" Type="http://schemas.openxmlformats.org/officeDocument/2006/relationships/image" Target="../media/image662.png"/><Relationship Id="rId51" Type="http://schemas.openxmlformats.org/officeDocument/2006/relationships/image" Target="../media/image533.png"/><Relationship Id="rId93" Type="http://schemas.openxmlformats.org/officeDocument/2006/relationships/image" Target="../media/image553.png"/><Relationship Id="rId189" Type="http://schemas.openxmlformats.org/officeDocument/2006/relationships/customXml" Target="../ink/ink593.xml"/><Relationship Id="rId396" Type="http://schemas.openxmlformats.org/officeDocument/2006/relationships/customXml" Target="../ink/ink697.xml"/><Relationship Id="rId561" Type="http://schemas.openxmlformats.org/officeDocument/2006/relationships/customXml" Target="../ink/ink780.xml"/><Relationship Id="rId617" Type="http://schemas.openxmlformats.org/officeDocument/2006/relationships/customXml" Target="../ink/ink808.xml"/><Relationship Id="rId659" Type="http://schemas.openxmlformats.org/officeDocument/2006/relationships/image" Target="../media/image832.png"/><Relationship Id="rId214" Type="http://schemas.openxmlformats.org/officeDocument/2006/relationships/image" Target="../media/image613.png"/><Relationship Id="rId256" Type="http://schemas.openxmlformats.org/officeDocument/2006/relationships/image" Target="../media/image634.png"/><Relationship Id="rId298" Type="http://schemas.openxmlformats.org/officeDocument/2006/relationships/image" Target="../media/image655.png"/><Relationship Id="rId421" Type="http://schemas.openxmlformats.org/officeDocument/2006/relationships/image" Target="../media/image715.png"/><Relationship Id="rId463" Type="http://schemas.openxmlformats.org/officeDocument/2006/relationships/image" Target="../media/image735.png"/><Relationship Id="rId519" Type="http://schemas.openxmlformats.org/officeDocument/2006/relationships/image" Target="../media/image763.png"/><Relationship Id="rId670" Type="http://schemas.openxmlformats.org/officeDocument/2006/relationships/customXml" Target="../ink/ink835.xml"/><Relationship Id="rId116" Type="http://schemas.openxmlformats.org/officeDocument/2006/relationships/customXml" Target="../ink/ink556.xml"/><Relationship Id="rId158" Type="http://schemas.openxmlformats.org/officeDocument/2006/relationships/customXml" Target="../ink/ink577.xml"/><Relationship Id="rId323" Type="http://schemas.openxmlformats.org/officeDocument/2006/relationships/customXml" Target="../ink/ink660.xml"/><Relationship Id="rId530" Type="http://schemas.openxmlformats.org/officeDocument/2006/relationships/customXml" Target="../ink/ink764.xml"/><Relationship Id="rId726" Type="http://schemas.openxmlformats.org/officeDocument/2006/relationships/customXml" Target="../ink/ink863.xml"/><Relationship Id="rId20" Type="http://schemas.openxmlformats.org/officeDocument/2006/relationships/customXml" Target="../ink/ink508.xml"/><Relationship Id="rId62" Type="http://schemas.openxmlformats.org/officeDocument/2006/relationships/customXml" Target="../ink/ink529.xml"/><Relationship Id="rId365" Type="http://schemas.openxmlformats.org/officeDocument/2006/relationships/image" Target="../media/image688.png"/><Relationship Id="rId572" Type="http://schemas.openxmlformats.org/officeDocument/2006/relationships/image" Target="../media/image789.png"/><Relationship Id="rId628" Type="http://schemas.openxmlformats.org/officeDocument/2006/relationships/image" Target="../media/image817.png"/><Relationship Id="rId225" Type="http://schemas.openxmlformats.org/officeDocument/2006/relationships/customXml" Target="../ink/ink611.xml"/><Relationship Id="rId267" Type="http://schemas.openxmlformats.org/officeDocument/2006/relationships/customXml" Target="../ink/ink632.xml"/><Relationship Id="rId432" Type="http://schemas.openxmlformats.org/officeDocument/2006/relationships/customXml" Target="../ink/ink715.xml"/><Relationship Id="rId474" Type="http://schemas.openxmlformats.org/officeDocument/2006/relationships/customXml" Target="../ink/ink736.xml"/><Relationship Id="rId127" Type="http://schemas.openxmlformats.org/officeDocument/2006/relationships/image" Target="../media/image570.png"/><Relationship Id="rId681" Type="http://schemas.openxmlformats.org/officeDocument/2006/relationships/image" Target="../media/image843.png"/><Relationship Id="rId31" Type="http://schemas.openxmlformats.org/officeDocument/2006/relationships/image" Target="../media/image523.png"/><Relationship Id="rId73" Type="http://schemas.openxmlformats.org/officeDocument/2006/relationships/image" Target="../media/image543.png"/><Relationship Id="rId169" Type="http://schemas.openxmlformats.org/officeDocument/2006/relationships/customXml" Target="../ink/ink583.xml"/><Relationship Id="rId334" Type="http://schemas.openxmlformats.org/officeDocument/2006/relationships/image" Target="../media/image673.png"/><Relationship Id="rId376" Type="http://schemas.openxmlformats.org/officeDocument/2006/relationships/customXml" Target="../ink/ink687.xml"/><Relationship Id="rId541" Type="http://schemas.openxmlformats.org/officeDocument/2006/relationships/customXml" Target="../ink/ink770.xml"/><Relationship Id="rId583" Type="http://schemas.openxmlformats.org/officeDocument/2006/relationships/customXml" Target="../ink/ink791.xml"/><Relationship Id="rId639" Type="http://schemas.openxmlformats.org/officeDocument/2006/relationships/customXml" Target="../ink/ink819.xml"/><Relationship Id="rId4" Type="http://schemas.openxmlformats.org/officeDocument/2006/relationships/customXml" Target="../ink/ink500.xml"/><Relationship Id="rId180" Type="http://schemas.openxmlformats.org/officeDocument/2006/relationships/image" Target="../media/image596.png"/><Relationship Id="rId236" Type="http://schemas.openxmlformats.org/officeDocument/2006/relationships/image" Target="../media/image624.png"/><Relationship Id="rId278" Type="http://schemas.openxmlformats.org/officeDocument/2006/relationships/image" Target="../media/image645.png"/><Relationship Id="rId401" Type="http://schemas.openxmlformats.org/officeDocument/2006/relationships/image" Target="../media/image705.png"/><Relationship Id="rId443" Type="http://schemas.openxmlformats.org/officeDocument/2006/relationships/image" Target="../media/image725.png"/><Relationship Id="rId650" Type="http://schemas.openxmlformats.org/officeDocument/2006/relationships/customXml" Target="../ink/ink825.xml"/><Relationship Id="rId303" Type="http://schemas.openxmlformats.org/officeDocument/2006/relationships/customXml" Target="../ink/ink650.xml"/><Relationship Id="rId485" Type="http://schemas.openxmlformats.org/officeDocument/2006/relationships/image" Target="../media/image746.png"/><Relationship Id="rId692" Type="http://schemas.openxmlformats.org/officeDocument/2006/relationships/customXml" Target="../ink/ink846.xml"/><Relationship Id="rId706" Type="http://schemas.openxmlformats.org/officeDocument/2006/relationships/customXml" Target="../ink/ink853.xml"/><Relationship Id="rId42" Type="http://schemas.openxmlformats.org/officeDocument/2006/relationships/customXml" Target="../ink/ink519.xml"/><Relationship Id="rId84" Type="http://schemas.openxmlformats.org/officeDocument/2006/relationships/customXml" Target="../ink/ink540.xml"/><Relationship Id="rId138" Type="http://schemas.openxmlformats.org/officeDocument/2006/relationships/customXml" Target="../ink/ink567.xml"/><Relationship Id="rId345" Type="http://schemas.openxmlformats.org/officeDocument/2006/relationships/customXml" Target="../ink/ink671.xml"/><Relationship Id="rId387" Type="http://schemas.openxmlformats.org/officeDocument/2006/relationships/image" Target="../media/image699.png"/><Relationship Id="rId510" Type="http://schemas.openxmlformats.org/officeDocument/2006/relationships/customXml" Target="../ink/ink754.xml"/><Relationship Id="rId552" Type="http://schemas.openxmlformats.org/officeDocument/2006/relationships/image" Target="../media/image779.png"/><Relationship Id="rId594" Type="http://schemas.openxmlformats.org/officeDocument/2006/relationships/image" Target="../media/image800.png"/><Relationship Id="rId608" Type="http://schemas.openxmlformats.org/officeDocument/2006/relationships/image" Target="../media/image807.png"/><Relationship Id="rId191" Type="http://schemas.openxmlformats.org/officeDocument/2006/relationships/customXml" Target="../ink/ink594.xml"/><Relationship Id="rId205" Type="http://schemas.openxmlformats.org/officeDocument/2006/relationships/customXml" Target="../ink/ink601.xml"/><Relationship Id="rId247" Type="http://schemas.openxmlformats.org/officeDocument/2006/relationships/customXml" Target="../ink/ink622.xml"/><Relationship Id="rId412" Type="http://schemas.openxmlformats.org/officeDocument/2006/relationships/customXml" Target="../ink/ink705.xml"/><Relationship Id="rId107" Type="http://schemas.openxmlformats.org/officeDocument/2006/relationships/image" Target="../media/image560.png"/><Relationship Id="rId289" Type="http://schemas.openxmlformats.org/officeDocument/2006/relationships/customXml" Target="../ink/ink643.xml"/><Relationship Id="rId454" Type="http://schemas.openxmlformats.org/officeDocument/2006/relationships/customXml" Target="../ink/ink726.xml"/><Relationship Id="rId496" Type="http://schemas.openxmlformats.org/officeDocument/2006/relationships/customXml" Target="../ink/ink747.xml"/><Relationship Id="rId661" Type="http://schemas.openxmlformats.org/officeDocument/2006/relationships/image" Target="../media/image833.png"/><Relationship Id="rId717" Type="http://schemas.openxmlformats.org/officeDocument/2006/relationships/image" Target="../media/image861.png"/><Relationship Id="rId11" Type="http://schemas.openxmlformats.org/officeDocument/2006/relationships/image" Target="../media/image513.png"/><Relationship Id="rId53" Type="http://schemas.openxmlformats.org/officeDocument/2006/relationships/image" Target="../media/image534.png"/><Relationship Id="rId149" Type="http://schemas.openxmlformats.org/officeDocument/2006/relationships/image" Target="../media/image581.png"/><Relationship Id="rId314" Type="http://schemas.openxmlformats.org/officeDocument/2006/relationships/image" Target="../media/image663.png"/><Relationship Id="rId356" Type="http://schemas.openxmlformats.org/officeDocument/2006/relationships/image" Target="../media/image684.png"/><Relationship Id="rId398" Type="http://schemas.openxmlformats.org/officeDocument/2006/relationships/customXml" Target="../ink/ink698.xml"/><Relationship Id="rId521" Type="http://schemas.openxmlformats.org/officeDocument/2006/relationships/image" Target="../media/image764.png"/><Relationship Id="rId563" Type="http://schemas.openxmlformats.org/officeDocument/2006/relationships/customXml" Target="../ink/ink781.xml"/><Relationship Id="rId619" Type="http://schemas.openxmlformats.org/officeDocument/2006/relationships/customXml" Target="../ink/ink809.xml"/><Relationship Id="rId95" Type="http://schemas.openxmlformats.org/officeDocument/2006/relationships/image" Target="../media/image554.png"/><Relationship Id="rId160" Type="http://schemas.openxmlformats.org/officeDocument/2006/relationships/customXml" Target="../ink/ink578.xml"/><Relationship Id="rId216" Type="http://schemas.openxmlformats.org/officeDocument/2006/relationships/image" Target="../media/image614.png"/><Relationship Id="rId423" Type="http://schemas.openxmlformats.org/officeDocument/2006/relationships/image" Target="../media/image716.png"/><Relationship Id="rId258" Type="http://schemas.openxmlformats.org/officeDocument/2006/relationships/image" Target="../media/image635.png"/><Relationship Id="rId465" Type="http://schemas.openxmlformats.org/officeDocument/2006/relationships/image" Target="../media/image736.png"/><Relationship Id="rId630" Type="http://schemas.openxmlformats.org/officeDocument/2006/relationships/image" Target="../media/image818.png"/><Relationship Id="rId672" Type="http://schemas.openxmlformats.org/officeDocument/2006/relationships/customXml" Target="../ink/ink836.xml"/><Relationship Id="rId728" Type="http://schemas.openxmlformats.org/officeDocument/2006/relationships/customXml" Target="../ink/ink864.xml"/><Relationship Id="rId22" Type="http://schemas.openxmlformats.org/officeDocument/2006/relationships/customXml" Target="../ink/ink509.xml"/><Relationship Id="rId64" Type="http://schemas.openxmlformats.org/officeDocument/2006/relationships/customXml" Target="../ink/ink530.xml"/><Relationship Id="rId118" Type="http://schemas.openxmlformats.org/officeDocument/2006/relationships/customXml" Target="../ink/ink557.xml"/><Relationship Id="rId325" Type="http://schemas.openxmlformats.org/officeDocument/2006/relationships/customXml" Target="../ink/ink661.xml"/><Relationship Id="rId367" Type="http://schemas.openxmlformats.org/officeDocument/2006/relationships/image" Target="../media/image689.png"/><Relationship Id="rId532" Type="http://schemas.openxmlformats.org/officeDocument/2006/relationships/customXml" Target="../ink/ink765.xml"/><Relationship Id="rId574" Type="http://schemas.openxmlformats.org/officeDocument/2006/relationships/image" Target="../media/image790.png"/><Relationship Id="rId171" Type="http://schemas.openxmlformats.org/officeDocument/2006/relationships/customXml" Target="../ink/ink584.xml"/><Relationship Id="rId227" Type="http://schemas.openxmlformats.org/officeDocument/2006/relationships/customXml" Target="../ink/ink612.xml"/><Relationship Id="rId269" Type="http://schemas.openxmlformats.org/officeDocument/2006/relationships/customXml" Target="../ink/ink633.xml"/><Relationship Id="rId434" Type="http://schemas.openxmlformats.org/officeDocument/2006/relationships/customXml" Target="../ink/ink716.xml"/><Relationship Id="rId476" Type="http://schemas.openxmlformats.org/officeDocument/2006/relationships/customXml" Target="../ink/ink737.xml"/><Relationship Id="rId641" Type="http://schemas.openxmlformats.org/officeDocument/2006/relationships/image" Target="../media/image823.png"/><Relationship Id="rId683" Type="http://schemas.openxmlformats.org/officeDocument/2006/relationships/image" Target="../media/image844.png"/><Relationship Id="rId33" Type="http://schemas.openxmlformats.org/officeDocument/2006/relationships/image" Target="../media/image524.png"/><Relationship Id="rId129" Type="http://schemas.openxmlformats.org/officeDocument/2006/relationships/image" Target="../media/image571.png"/><Relationship Id="rId280" Type="http://schemas.openxmlformats.org/officeDocument/2006/relationships/image" Target="../media/image646.png"/><Relationship Id="rId336" Type="http://schemas.openxmlformats.org/officeDocument/2006/relationships/image" Target="../media/image674.png"/><Relationship Id="rId501" Type="http://schemas.openxmlformats.org/officeDocument/2006/relationships/image" Target="../media/image754.png"/><Relationship Id="rId543" Type="http://schemas.openxmlformats.org/officeDocument/2006/relationships/customXml" Target="../ink/ink771.xml"/><Relationship Id="rId75" Type="http://schemas.openxmlformats.org/officeDocument/2006/relationships/image" Target="../media/image544.png"/><Relationship Id="rId140" Type="http://schemas.openxmlformats.org/officeDocument/2006/relationships/customXml" Target="../ink/ink568.xml"/><Relationship Id="rId182" Type="http://schemas.openxmlformats.org/officeDocument/2006/relationships/image" Target="../media/image597.png"/><Relationship Id="rId378" Type="http://schemas.openxmlformats.org/officeDocument/2006/relationships/customXml" Target="../ink/ink688.xml"/><Relationship Id="rId403" Type="http://schemas.openxmlformats.org/officeDocument/2006/relationships/image" Target="../media/image706.png"/><Relationship Id="rId585" Type="http://schemas.openxmlformats.org/officeDocument/2006/relationships/customXml" Target="../ink/ink792.xml"/><Relationship Id="rId6" Type="http://schemas.openxmlformats.org/officeDocument/2006/relationships/customXml" Target="../ink/ink501.xml"/><Relationship Id="rId238" Type="http://schemas.openxmlformats.org/officeDocument/2006/relationships/image" Target="../media/image625.png"/><Relationship Id="rId445" Type="http://schemas.openxmlformats.org/officeDocument/2006/relationships/image" Target="../media/image726.png"/><Relationship Id="rId487" Type="http://schemas.openxmlformats.org/officeDocument/2006/relationships/image" Target="../media/image747.png"/><Relationship Id="rId610" Type="http://schemas.openxmlformats.org/officeDocument/2006/relationships/image" Target="../media/image808.png"/><Relationship Id="rId652" Type="http://schemas.openxmlformats.org/officeDocument/2006/relationships/customXml" Target="../ink/ink826.xml"/><Relationship Id="rId694" Type="http://schemas.openxmlformats.org/officeDocument/2006/relationships/customXml" Target="../ink/ink847.xml"/><Relationship Id="rId708" Type="http://schemas.openxmlformats.org/officeDocument/2006/relationships/customXml" Target="../ink/ink854.xml"/><Relationship Id="rId291" Type="http://schemas.openxmlformats.org/officeDocument/2006/relationships/customXml" Target="../ink/ink644.xml"/><Relationship Id="rId305" Type="http://schemas.openxmlformats.org/officeDocument/2006/relationships/customXml" Target="../ink/ink651.xml"/><Relationship Id="rId347" Type="http://schemas.openxmlformats.org/officeDocument/2006/relationships/customXml" Target="../ink/ink672.xml"/><Relationship Id="rId512" Type="http://schemas.openxmlformats.org/officeDocument/2006/relationships/customXml" Target="../ink/ink755.xml"/><Relationship Id="rId44" Type="http://schemas.openxmlformats.org/officeDocument/2006/relationships/customXml" Target="../ink/ink520.xml"/><Relationship Id="rId86" Type="http://schemas.openxmlformats.org/officeDocument/2006/relationships/customXml" Target="../ink/ink541.xml"/><Relationship Id="rId151" Type="http://schemas.openxmlformats.org/officeDocument/2006/relationships/image" Target="../media/image582.png"/><Relationship Id="rId389" Type="http://schemas.openxmlformats.org/officeDocument/2006/relationships/image" Target="../media/image700.png"/><Relationship Id="rId554" Type="http://schemas.openxmlformats.org/officeDocument/2006/relationships/image" Target="../media/image780.png"/><Relationship Id="rId596" Type="http://schemas.openxmlformats.org/officeDocument/2006/relationships/image" Target="../media/image801.png"/><Relationship Id="rId193" Type="http://schemas.openxmlformats.org/officeDocument/2006/relationships/customXml" Target="../ink/ink595.xml"/><Relationship Id="rId207" Type="http://schemas.openxmlformats.org/officeDocument/2006/relationships/customXml" Target="../ink/ink602.xml"/><Relationship Id="rId249" Type="http://schemas.openxmlformats.org/officeDocument/2006/relationships/customXml" Target="../ink/ink623.xml"/><Relationship Id="rId414" Type="http://schemas.openxmlformats.org/officeDocument/2006/relationships/customXml" Target="../ink/ink706.xml"/><Relationship Id="rId456" Type="http://schemas.openxmlformats.org/officeDocument/2006/relationships/customXml" Target="../ink/ink727.xml"/><Relationship Id="rId498" Type="http://schemas.openxmlformats.org/officeDocument/2006/relationships/customXml" Target="../ink/ink748.xml"/><Relationship Id="rId621" Type="http://schemas.openxmlformats.org/officeDocument/2006/relationships/customXml" Target="../ink/ink810.xml"/><Relationship Id="rId663" Type="http://schemas.openxmlformats.org/officeDocument/2006/relationships/image" Target="../media/image834.png"/><Relationship Id="rId13" Type="http://schemas.openxmlformats.org/officeDocument/2006/relationships/image" Target="../media/image514.png"/><Relationship Id="rId109" Type="http://schemas.openxmlformats.org/officeDocument/2006/relationships/image" Target="../media/image561.png"/><Relationship Id="rId260" Type="http://schemas.openxmlformats.org/officeDocument/2006/relationships/image" Target="../media/image636.png"/><Relationship Id="rId316" Type="http://schemas.openxmlformats.org/officeDocument/2006/relationships/image" Target="../media/image664.png"/><Relationship Id="rId523" Type="http://schemas.openxmlformats.org/officeDocument/2006/relationships/image" Target="../media/image765.png"/><Relationship Id="rId719" Type="http://schemas.openxmlformats.org/officeDocument/2006/relationships/image" Target="../media/image862.png"/><Relationship Id="rId55" Type="http://schemas.openxmlformats.org/officeDocument/2006/relationships/image" Target="../media/image535.png"/><Relationship Id="rId97" Type="http://schemas.openxmlformats.org/officeDocument/2006/relationships/image" Target="../media/image555.png"/><Relationship Id="rId120" Type="http://schemas.openxmlformats.org/officeDocument/2006/relationships/customXml" Target="../ink/ink558.xml"/><Relationship Id="rId358" Type="http://schemas.openxmlformats.org/officeDocument/2006/relationships/image" Target="../media/image685.png"/><Relationship Id="rId565" Type="http://schemas.openxmlformats.org/officeDocument/2006/relationships/customXml" Target="../ink/ink782.xml"/><Relationship Id="rId730" Type="http://schemas.openxmlformats.org/officeDocument/2006/relationships/customXml" Target="../ink/ink865.xml"/><Relationship Id="rId162" Type="http://schemas.openxmlformats.org/officeDocument/2006/relationships/customXml" Target="../ink/ink579.xml"/><Relationship Id="rId218" Type="http://schemas.openxmlformats.org/officeDocument/2006/relationships/image" Target="../media/image615.png"/><Relationship Id="rId425" Type="http://schemas.openxmlformats.org/officeDocument/2006/relationships/image" Target="../media/image717.png"/><Relationship Id="rId467" Type="http://schemas.openxmlformats.org/officeDocument/2006/relationships/image" Target="../media/image737.png"/><Relationship Id="rId632" Type="http://schemas.openxmlformats.org/officeDocument/2006/relationships/image" Target="../media/image819.png"/><Relationship Id="rId271" Type="http://schemas.openxmlformats.org/officeDocument/2006/relationships/customXml" Target="../ink/ink634.xml"/><Relationship Id="rId674" Type="http://schemas.openxmlformats.org/officeDocument/2006/relationships/customXml" Target="../ink/ink837.xml"/><Relationship Id="rId24" Type="http://schemas.openxmlformats.org/officeDocument/2006/relationships/customXml" Target="../ink/ink510.xml"/><Relationship Id="rId66" Type="http://schemas.openxmlformats.org/officeDocument/2006/relationships/customXml" Target="../ink/ink531.xml"/><Relationship Id="rId131" Type="http://schemas.openxmlformats.org/officeDocument/2006/relationships/image" Target="../media/image572.png"/><Relationship Id="rId327" Type="http://schemas.openxmlformats.org/officeDocument/2006/relationships/customXml" Target="../ink/ink662.xml"/><Relationship Id="rId369" Type="http://schemas.openxmlformats.org/officeDocument/2006/relationships/image" Target="../media/image690.png"/><Relationship Id="rId534" Type="http://schemas.openxmlformats.org/officeDocument/2006/relationships/customXml" Target="../ink/ink766.xml"/><Relationship Id="rId576" Type="http://schemas.openxmlformats.org/officeDocument/2006/relationships/image" Target="../media/image791.png"/><Relationship Id="rId173" Type="http://schemas.openxmlformats.org/officeDocument/2006/relationships/customXml" Target="../ink/ink585.xml"/><Relationship Id="rId229" Type="http://schemas.openxmlformats.org/officeDocument/2006/relationships/customXml" Target="../ink/ink613.xml"/><Relationship Id="rId380" Type="http://schemas.openxmlformats.org/officeDocument/2006/relationships/customXml" Target="../ink/ink689.xml"/><Relationship Id="rId436" Type="http://schemas.openxmlformats.org/officeDocument/2006/relationships/customXml" Target="../ink/ink717.xml"/><Relationship Id="rId601" Type="http://schemas.openxmlformats.org/officeDocument/2006/relationships/customXml" Target="../ink/ink800.xml"/><Relationship Id="rId643" Type="http://schemas.openxmlformats.org/officeDocument/2006/relationships/image" Target="../media/image824.png"/><Relationship Id="rId240" Type="http://schemas.openxmlformats.org/officeDocument/2006/relationships/image" Target="../media/image626.png"/><Relationship Id="rId478" Type="http://schemas.openxmlformats.org/officeDocument/2006/relationships/customXml" Target="../ink/ink738.xml"/><Relationship Id="rId685" Type="http://schemas.openxmlformats.org/officeDocument/2006/relationships/image" Target="../media/image845.png"/><Relationship Id="rId35" Type="http://schemas.openxmlformats.org/officeDocument/2006/relationships/image" Target="../media/image525.png"/><Relationship Id="rId77" Type="http://schemas.openxmlformats.org/officeDocument/2006/relationships/image" Target="../media/image545.png"/><Relationship Id="rId100" Type="http://schemas.openxmlformats.org/officeDocument/2006/relationships/customXml" Target="../ink/ink548.xml"/><Relationship Id="rId282" Type="http://schemas.openxmlformats.org/officeDocument/2006/relationships/image" Target="../media/image647.png"/><Relationship Id="rId338" Type="http://schemas.openxmlformats.org/officeDocument/2006/relationships/image" Target="../media/image675.png"/><Relationship Id="rId503" Type="http://schemas.openxmlformats.org/officeDocument/2006/relationships/image" Target="../media/image755.png"/><Relationship Id="rId545" Type="http://schemas.openxmlformats.org/officeDocument/2006/relationships/customXml" Target="../ink/ink772.xml"/><Relationship Id="rId587" Type="http://schemas.openxmlformats.org/officeDocument/2006/relationships/customXml" Target="../ink/ink793.xml"/><Relationship Id="rId710" Type="http://schemas.openxmlformats.org/officeDocument/2006/relationships/customXml" Target="../ink/ink855.xml"/><Relationship Id="rId8" Type="http://schemas.openxmlformats.org/officeDocument/2006/relationships/customXml" Target="../ink/ink502.xml"/><Relationship Id="rId142" Type="http://schemas.openxmlformats.org/officeDocument/2006/relationships/customXml" Target="../ink/ink569.xml"/><Relationship Id="rId184" Type="http://schemas.openxmlformats.org/officeDocument/2006/relationships/image" Target="../media/image598.png"/><Relationship Id="rId391" Type="http://schemas.openxmlformats.org/officeDocument/2006/relationships/image" Target="../media/image701.png"/><Relationship Id="rId405" Type="http://schemas.openxmlformats.org/officeDocument/2006/relationships/image" Target="../media/image707.png"/><Relationship Id="rId447" Type="http://schemas.openxmlformats.org/officeDocument/2006/relationships/image" Target="../media/image727.png"/><Relationship Id="rId612" Type="http://schemas.openxmlformats.org/officeDocument/2006/relationships/image" Target="../media/image809.png"/><Relationship Id="rId251" Type="http://schemas.openxmlformats.org/officeDocument/2006/relationships/customXml" Target="../ink/ink624.xml"/><Relationship Id="rId489" Type="http://schemas.openxmlformats.org/officeDocument/2006/relationships/image" Target="../media/image748.png"/><Relationship Id="rId654" Type="http://schemas.openxmlformats.org/officeDocument/2006/relationships/customXml" Target="../ink/ink827.xml"/><Relationship Id="rId696" Type="http://schemas.openxmlformats.org/officeDocument/2006/relationships/customXml" Target="../ink/ink848.xml"/><Relationship Id="rId46" Type="http://schemas.openxmlformats.org/officeDocument/2006/relationships/customXml" Target="../ink/ink521.xml"/><Relationship Id="rId293" Type="http://schemas.openxmlformats.org/officeDocument/2006/relationships/customXml" Target="../ink/ink645.xml"/><Relationship Id="rId307" Type="http://schemas.openxmlformats.org/officeDocument/2006/relationships/customXml" Target="../ink/ink652.xml"/><Relationship Id="rId349" Type="http://schemas.openxmlformats.org/officeDocument/2006/relationships/customXml" Target="../ink/ink673.xml"/><Relationship Id="rId514" Type="http://schemas.openxmlformats.org/officeDocument/2006/relationships/customXml" Target="../ink/ink756.xml"/><Relationship Id="rId556" Type="http://schemas.openxmlformats.org/officeDocument/2006/relationships/image" Target="../media/image781.png"/><Relationship Id="rId721" Type="http://schemas.openxmlformats.org/officeDocument/2006/relationships/image" Target="../media/image863.png"/><Relationship Id="rId88" Type="http://schemas.openxmlformats.org/officeDocument/2006/relationships/customXml" Target="../ink/ink542.xml"/><Relationship Id="rId111" Type="http://schemas.openxmlformats.org/officeDocument/2006/relationships/image" Target="../media/image562.png"/><Relationship Id="rId153" Type="http://schemas.openxmlformats.org/officeDocument/2006/relationships/image" Target="../media/image583.png"/><Relationship Id="rId195" Type="http://schemas.openxmlformats.org/officeDocument/2006/relationships/customXml" Target="../ink/ink596.xml"/><Relationship Id="rId209" Type="http://schemas.openxmlformats.org/officeDocument/2006/relationships/customXml" Target="../ink/ink603.xml"/><Relationship Id="rId360" Type="http://schemas.openxmlformats.org/officeDocument/2006/relationships/customXml" Target="../ink/ink679.xml"/><Relationship Id="rId416" Type="http://schemas.openxmlformats.org/officeDocument/2006/relationships/customXml" Target="../ink/ink707.xml"/><Relationship Id="rId598" Type="http://schemas.openxmlformats.org/officeDocument/2006/relationships/image" Target="../media/image802.png"/><Relationship Id="rId220" Type="http://schemas.openxmlformats.org/officeDocument/2006/relationships/image" Target="../media/image616.png"/><Relationship Id="rId458" Type="http://schemas.openxmlformats.org/officeDocument/2006/relationships/customXml" Target="../ink/ink728.xml"/><Relationship Id="rId623" Type="http://schemas.openxmlformats.org/officeDocument/2006/relationships/customXml" Target="../ink/ink811.xml"/><Relationship Id="rId665" Type="http://schemas.openxmlformats.org/officeDocument/2006/relationships/image" Target="../media/image835.png"/><Relationship Id="rId15" Type="http://schemas.openxmlformats.org/officeDocument/2006/relationships/image" Target="../media/image515.png"/><Relationship Id="rId57" Type="http://schemas.openxmlformats.org/officeDocument/2006/relationships/image" Target="../media/image402.png"/><Relationship Id="rId262" Type="http://schemas.openxmlformats.org/officeDocument/2006/relationships/image" Target="../media/image637.png"/><Relationship Id="rId318" Type="http://schemas.openxmlformats.org/officeDocument/2006/relationships/image" Target="../media/image665.png"/><Relationship Id="rId525" Type="http://schemas.openxmlformats.org/officeDocument/2006/relationships/image" Target="../media/image766.png"/><Relationship Id="rId567" Type="http://schemas.openxmlformats.org/officeDocument/2006/relationships/customXml" Target="../ink/ink783.xml"/><Relationship Id="rId732" Type="http://schemas.openxmlformats.org/officeDocument/2006/relationships/customXml" Target="../ink/ink866.xml"/><Relationship Id="rId99" Type="http://schemas.openxmlformats.org/officeDocument/2006/relationships/image" Target="../media/image556.png"/><Relationship Id="rId122" Type="http://schemas.openxmlformats.org/officeDocument/2006/relationships/customXml" Target="../ink/ink559.xml"/><Relationship Id="rId164" Type="http://schemas.openxmlformats.org/officeDocument/2006/relationships/customXml" Target="../ink/ink580.xml"/><Relationship Id="rId371" Type="http://schemas.openxmlformats.org/officeDocument/2006/relationships/image" Target="../media/image691.png"/><Relationship Id="rId427" Type="http://schemas.openxmlformats.org/officeDocument/2006/relationships/image" Target="../media/image718.png"/><Relationship Id="rId469" Type="http://schemas.openxmlformats.org/officeDocument/2006/relationships/image" Target="../media/image738.png"/><Relationship Id="rId634" Type="http://schemas.openxmlformats.org/officeDocument/2006/relationships/image" Target="../media/image820.png"/><Relationship Id="rId676" Type="http://schemas.openxmlformats.org/officeDocument/2006/relationships/customXml" Target="../ink/ink838.xml"/><Relationship Id="rId26" Type="http://schemas.openxmlformats.org/officeDocument/2006/relationships/customXml" Target="../ink/ink511.xml"/><Relationship Id="rId231" Type="http://schemas.openxmlformats.org/officeDocument/2006/relationships/customXml" Target="../ink/ink614.xml"/><Relationship Id="rId273" Type="http://schemas.openxmlformats.org/officeDocument/2006/relationships/customXml" Target="../ink/ink635.xml"/><Relationship Id="rId329" Type="http://schemas.openxmlformats.org/officeDocument/2006/relationships/customXml" Target="../ink/ink663.xml"/><Relationship Id="rId480" Type="http://schemas.openxmlformats.org/officeDocument/2006/relationships/customXml" Target="../ink/ink739.xml"/><Relationship Id="rId536" Type="http://schemas.openxmlformats.org/officeDocument/2006/relationships/customXml" Target="../ink/ink767.xml"/><Relationship Id="rId701" Type="http://schemas.openxmlformats.org/officeDocument/2006/relationships/image" Target="../media/image853.png"/><Relationship Id="rId68" Type="http://schemas.openxmlformats.org/officeDocument/2006/relationships/customXml" Target="../ink/ink532.xml"/><Relationship Id="rId133" Type="http://schemas.openxmlformats.org/officeDocument/2006/relationships/image" Target="../media/image573.png"/><Relationship Id="rId175" Type="http://schemas.openxmlformats.org/officeDocument/2006/relationships/customXml" Target="../ink/ink586.xml"/><Relationship Id="rId340" Type="http://schemas.openxmlformats.org/officeDocument/2006/relationships/image" Target="../media/image676.png"/><Relationship Id="rId578" Type="http://schemas.openxmlformats.org/officeDocument/2006/relationships/image" Target="../media/image792.png"/><Relationship Id="rId200" Type="http://schemas.openxmlformats.org/officeDocument/2006/relationships/image" Target="../media/image606.png"/><Relationship Id="rId382" Type="http://schemas.openxmlformats.org/officeDocument/2006/relationships/customXml" Target="../ink/ink690.xml"/><Relationship Id="rId438" Type="http://schemas.openxmlformats.org/officeDocument/2006/relationships/customXml" Target="../ink/ink718.xml"/><Relationship Id="rId603" Type="http://schemas.openxmlformats.org/officeDocument/2006/relationships/customXml" Target="../ink/ink801.xml"/><Relationship Id="rId645" Type="http://schemas.openxmlformats.org/officeDocument/2006/relationships/image" Target="../media/image825.png"/><Relationship Id="rId687" Type="http://schemas.openxmlformats.org/officeDocument/2006/relationships/image" Target="../media/image846.png"/><Relationship Id="rId242" Type="http://schemas.openxmlformats.org/officeDocument/2006/relationships/image" Target="../media/image627.png"/><Relationship Id="rId284" Type="http://schemas.openxmlformats.org/officeDocument/2006/relationships/image" Target="../media/image648.png"/><Relationship Id="rId491" Type="http://schemas.openxmlformats.org/officeDocument/2006/relationships/image" Target="../media/image749.png"/><Relationship Id="rId505" Type="http://schemas.openxmlformats.org/officeDocument/2006/relationships/image" Target="../media/image756.png"/><Relationship Id="rId712" Type="http://schemas.openxmlformats.org/officeDocument/2006/relationships/customXml" Target="../ink/ink856.xml"/><Relationship Id="rId37" Type="http://schemas.openxmlformats.org/officeDocument/2006/relationships/image" Target="../media/image526.png"/><Relationship Id="rId79" Type="http://schemas.openxmlformats.org/officeDocument/2006/relationships/image" Target="../media/image546.png"/><Relationship Id="rId102" Type="http://schemas.openxmlformats.org/officeDocument/2006/relationships/customXml" Target="../ink/ink549.xml"/><Relationship Id="rId144" Type="http://schemas.openxmlformats.org/officeDocument/2006/relationships/customXml" Target="../ink/ink570.xml"/><Relationship Id="rId547" Type="http://schemas.openxmlformats.org/officeDocument/2006/relationships/customXml" Target="../ink/ink773.xml"/><Relationship Id="rId589" Type="http://schemas.openxmlformats.org/officeDocument/2006/relationships/customXml" Target="../ink/ink794.xml"/><Relationship Id="rId90" Type="http://schemas.openxmlformats.org/officeDocument/2006/relationships/customXml" Target="../ink/ink543.xml"/><Relationship Id="rId186" Type="http://schemas.openxmlformats.org/officeDocument/2006/relationships/image" Target="../media/image599.png"/><Relationship Id="rId351" Type="http://schemas.openxmlformats.org/officeDocument/2006/relationships/customXml" Target="../ink/ink674.xml"/><Relationship Id="rId393" Type="http://schemas.openxmlformats.org/officeDocument/2006/relationships/image" Target="../media/image702.png"/><Relationship Id="rId407" Type="http://schemas.openxmlformats.org/officeDocument/2006/relationships/image" Target="../media/image708.png"/><Relationship Id="rId449" Type="http://schemas.openxmlformats.org/officeDocument/2006/relationships/image" Target="../media/image728.png"/><Relationship Id="rId614" Type="http://schemas.openxmlformats.org/officeDocument/2006/relationships/image" Target="../media/image810.png"/><Relationship Id="rId656" Type="http://schemas.openxmlformats.org/officeDocument/2006/relationships/customXml" Target="../ink/ink828.xml"/><Relationship Id="rId211" Type="http://schemas.openxmlformats.org/officeDocument/2006/relationships/customXml" Target="../ink/ink604.xml"/><Relationship Id="rId253" Type="http://schemas.openxmlformats.org/officeDocument/2006/relationships/customXml" Target="../ink/ink625.xml"/><Relationship Id="rId295" Type="http://schemas.openxmlformats.org/officeDocument/2006/relationships/customXml" Target="../ink/ink646.xml"/><Relationship Id="rId309" Type="http://schemas.openxmlformats.org/officeDocument/2006/relationships/customXml" Target="../ink/ink653.xml"/><Relationship Id="rId460" Type="http://schemas.openxmlformats.org/officeDocument/2006/relationships/customXml" Target="../ink/ink729.xml"/><Relationship Id="rId516" Type="http://schemas.openxmlformats.org/officeDocument/2006/relationships/customXml" Target="../ink/ink757.xml"/><Relationship Id="rId698" Type="http://schemas.openxmlformats.org/officeDocument/2006/relationships/customXml" Target="../ink/ink849.xml"/><Relationship Id="rId48" Type="http://schemas.openxmlformats.org/officeDocument/2006/relationships/customXml" Target="../ink/ink522.xml"/><Relationship Id="rId113" Type="http://schemas.openxmlformats.org/officeDocument/2006/relationships/image" Target="../media/image563.png"/><Relationship Id="rId320" Type="http://schemas.openxmlformats.org/officeDocument/2006/relationships/image" Target="../media/image666.png"/><Relationship Id="rId558" Type="http://schemas.openxmlformats.org/officeDocument/2006/relationships/image" Target="../media/image782.png"/><Relationship Id="rId723" Type="http://schemas.openxmlformats.org/officeDocument/2006/relationships/image" Target="../media/image864.png"/><Relationship Id="rId155" Type="http://schemas.openxmlformats.org/officeDocument/2006/relationships/image" Target="../media/image584.png"/><Relationship Id="rId197" Type="http://schemas.openxmlformats.org/officeDocument/2006/relationships/customXml" Target="../ink/ink597.xml"/><Relationship Id="rId362" Type="http://schemas.openxmlformats.org/officeDocument/2006/relationships/customXml" Target="../ink/ink680.xml"/><Relationship Id="rId418" Type="http://schemas.openxmlformats.org/officeDocument/2006/relationships/customXml" Target="../ink/ink708.xml"/><Relationship Id="rId625" Type="http://schemas.openxmlformats.org/officeDocument/2006/relationships/customXml" Target="../ink/ink812.xml"/><Relationship Id="rId222" Type="http://schemas.openxmlformats.org/officeDocument/2006/relationships/image" Target="../media/image617.png"/><Relationship Id="rId264" Type="http://schemas.openxmlformats.org/officeDocument/2006/relationships/image" Target="../media/image638.png"/><Relationship Id="rId471" Type="http://schemas.openxmlformats.org/officeDocument/2006/relationships/image" Target="../media/image739.png"/><Relationship Id="rId667" Type="http://schemas.openxmlformats.org/officeDocument/2006/relationships/image" Target="../media/image836.png"/><Relationship Id="rId17" Type="http://schemas.openxmlformats.org/officeDocument/2006/relationships/image" Target="../media/image516.png"/><Relationship Id="rId59" Type="http://schemas.openxmlformats.org/officeDocument/2006/relationships/image" Target="../media/image536.png"/><Relationship Id="rId124" Type="http://schemas.openxmlformats.org/officeDocument/2006/relationships/customXml" Target="../ink/ink560.xml"/><Relationship Id="rId527" Type="http://schemas.openxmlformats.org/officeDocument/2006/relationships/image" Target="../media/image767.png"/><Relationship Id="rId569" Type="http://schemas.openxmlformats.org/officeDocument/2006/relationships/customXml" Target="../ink/ink784.xml"/><Relationship Id="rId734" Type="http://schemas.openxmlformats.org/officeDocument/2006/relationships/customXml" Target="../ink/ink867.xml"/><Relationship Id="rId70" Type="http://schemas.openxmlformats.org/officeDocument/2006/relationships/customXml" Target="../ink/ink533.xml"/><Relationship Id="rId166" Type="http://schemas.openxmlformats.org/officeDocument/2006/relationships/customXml" Target="../ink/ink581.xml"/><Relationship Id="rId331" Type="http://schemas.openxmlformats.org/officeDocument/2006/relationships/customXml" Target="../ink/ink664.xml"/><Relationship Id="rId373" Type="http://schemas.openxmlformats.org/officeDocument/2006/relationships/image" Target="../media/image692.png"/><Relationship Id="rId429" Type="http://schemas.openxmlformats.org/officeDocument/2006/relationships/image" Target="../media/image719.png"/><Relationship Id="rId580" Type="http://schemas.openxmlformats.org/officeDocument/2006/relationships/image" Target="../media/image793.png"/><Relationship Id="rId636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15.xml"/><Relationship Id="rId440" Type="http://schemas.openxmlformats.org/officeDocument/2006/relationships/customXml" Target="../ink/ink719.xml"/><Relationship Id="rId678" Type="http://schemas.openxmlformats.org/officeDocument/2006/relationships/customXml" Target="../ink/ink839.xml"/><Relationship Id="rId28" Type="http://schemas.openxmlformats.org/officeDocument/2006/relationships/customXml" Target="../ink/ink512.xml"/><Relationship Id="rId275" Type="http://schemas.openxmlformats.org/officeDocument/2006/relationships/customXml" Target="../ink/ink636.xml"/><Relationship Id="rId300" Type="http://schemas.openxmlformats.org/officeDocument/2006/relationships/image" Target="../media/image656.png"/><Relationship Id="rId482" Type="http://schemas.openxmlformats.org/officeDocument/2006/relationships/customXml" Target="../ink/ink740.xml"/><Relationship Id="rId538" Type="http://schemas.openxmlformats.org/officeDocument/2006/relationships/customXml" Target="../ink/ink768.xml"/><Relationship Id="rId703" Type="http://schemas.openxmlformats.org/officeDocument/2006/relationships/image" Target="../media/image854.png"/><Relationship Id="rId81" Type="http://schemas.openxmlformats.org/officeDocument/2006/relationships/image" Target="../media/image547.png"/><Relationship Id="rId135" Type="http://schemas.openxmlformats.org/officeDocument/2006/relationships/image" Target="../media/image574.png"/><Relationship Id="rId177" Type="http://schemas.openxmlformats.org/officeDocument/2006/relationships/customXml" Target="../ink/ink587.xml"/><Relationship Id="rId342" Type="http://schemas.openxmlformats.org/officeDocument/2006/relationships/image" Target="../media/image677.png"/><Relationship Id="rId384" Type="http://schemas.openxmlformats.org/officeDocument/2006/relationships/customXml" Target="../ink/ink691.xml"/><Relationship Id="rId591" Type="http://schemas.openxmlformats.org/officeDocument/2006/relationships/customXml" Target="../ink/ink795.xml"/><Relationship Id="rId605" Type="http://schemas.openxmlformats.org/officeDocument/2006/relationships/customXml" Target="../ink/ink802.xml"/><Relationship Id="rId202" Type="http://schemas.openxmlformats.org/officeDocument/2006/relationships/image" Target="../media/image607.png"/><Relationship Id="rId244" Type="http://schemas.openxmlformats.org/officeDocument/2006/relationships/image" Target="../media/image628.png"/><Relationship Id="rId647" Type="http://schemas.openxmlformats.org/officeDocument/2006/relationships/image" Target="../media/image826.png"/><Relationship Id="rId689" Type="http://schemas.openxmlformats.org/officeDocument/2006/relationships/image" Target="../media/image847.png"/><Relationship Id="rId39" Type="http://schemas.openxmlformats.org/officeDocument/2006/relationships/image" Target="../media/image527.png"/><Relationship Id="rId286" Type="http://schemas.openxmlformats.org/officeDocument/2006/relationships/image" Target="../media/image649.png"/><Relationship Id="rId451" Type="http://schemas.openxmlformats.org/officeDocument/2006/relationships/image" Target="../media/image729.png"/><Relationship Id="rId493" Type="http://schemas.openxmlformats.org/officeDocument/2006/relationships/image" Target="../media/image750.png"/><Relationship Id="rId507" Type="http://schemas.openxmlformats.org/officeDocument/2006/relationships/image" Target="../media/image757.png"/><Relationship Id="rId549" Type="http://schemas.openxmlformats.org/officeDocument/2006/relationships/customXml" Target="../ink/ink774.xml"/><Relationship Id="rId714" Type="http://schemas.openxmlformats.org/officeDocument/2006/relationships/customXml" Target="../ink/ink857.xml"/><Relationship Id="rId50" Type="http://schemas.openxmlformats.org/officeDocument/2006/relationships/customXml" Target="../ink/ink523.xml"/><Relationship Id="rId104" Type="http://schemas.openxmlformats.org/officeDocument/2006/relationships/customXml" Target="../ink/ink550.xml"/><Relationship Id="rId146" Type="http://schemas.openxmlformats.org/officeDocument/2006/relationships/customXml" Target="../ink/ink571.xml"/><Relationship Id="rId188" Type="http://schemas.openxmlformats.org/officeDocument/2006/relationships/image" Target="../media/image600.png"/><Relationship Id="rId311" Type="http://schemas.openxmlformats.org/officeDocument/2006/relationships/customXml" Target="../ink/ink654.xml"/><Relationship Id="rId353" Type="http://schemas.openxmlformats.org/officeDocument/2006/relationships/customXml" Target="../ink/ink675.xml"/><Relationship Id="rId395" Type="http://schemas.openxmlformats.org/officeDocument/2006/relationships/image" Target="../media/image703.png"/><Relationship Id="rId409" Type="http://schemas.openxmlformats.org/officeDocument/2006/relationships/image" Target="../media/image709.png"/><Relationship Id="rId560" Type="http://schemas.openxmlformats.org/officeDocument/2006/relationships/image" Target="../media/image783.png"/><Relationship Id="rId92" Type="http://schemas.openxmlformats.org/officeDocument/2006/relationships/customXml" Target="../ink/ink544.xml"/><Relationship Id="rId213" Type="http://schemas.openxmlformats.org/officeDocument/2006/relationships/customXml" Target="../ink/ink605.xml"/><Relationship Id="rId420" Type="http://schemas.openxmlformats.org/officeDocument/2006/relationships/customXml" Target="../ink/ink709.xml"/><Relationship Id="rId616" Type="http://schemas.openxmlformats.org/officeDocument/2006/relationships/image" Target="../media/image811.png"/><Relationship Id="rId658" Type="http://schemas.openxmlformats.org/officeDocument/2006/relationships/customXml" Target="../ink/ink829.xml"/><Relationship Id="rId255" Type="http://schemas.openxmlformats.org/officeDocument/2006/relationships/customXml" Target="../ink/ink626.xml"/><Relationship Id="rId297" Type="http://schemas.openxmlformats.org/officeDocument/2006/relationships/customXml" Target="../ink/ink647.xml"/><Relationship Id="rId462" Type="http://schemas.openxmlformats.org/officeDocument/2006/relationships/customXml" Target="../ink/ink730.xml"/><Relationship Id="rId518" Type="http://schemas.openxmlformats.org/officeDocument/2006/relationships/customXml" Target="../ink/ink758.xml"/><Relationship Id="rId725" Type="http://schemas.openxmlformats.org/officeDocument/2006/relationships/image" Target="../media/image865.png"/><Relationship Id="rId115" Type="http://schemas.openxmlformats.org/officeDocument/2006/relationships/image" Target="../media/image564.png"/><Relationship Id="rId157" Type="http://schemas.openxmlformats.org/officeDocument/2006/relationships/image" Target="../media/image585.png"/><Relationship Id="rId322" Type="http://schemas.openxmlformats.org/officeDocument/2006/relationships/image" Target="../media/image667.png"/><Relationship Id="rId364" Type="http://schemas.openxmlformats.org/officeDocument/2006/relationships/customXml" Target="../ink/ink681.xml"/><Relationship Id="rId61" Type="http://schemas.openxmlformats.org/officeDocument/2006/relationships/image" Target="../media/image537.png"/><Relationship Id="rId199" Type="http://schemas.openxmlformats.org/officeDocument/2006/relationships/customXml" Target="../ink/ink598.xml"/><Relationship Id="rId571" Type="http://schemas.openxmlformats.org/officeDocument/2006/relationships/customXml" Target="../ink/ink785.xml"/><Relationship Id="rId627" Type="http://schemas.openxmlformats.org/officeDocument/2006/relationships/customXml" Target="../ink/ink813.xml"/><Relationship Id="rId669" Type="http://schemas.openxmlformats.org/officeDocument/2006/relationships/image" Target="../media/image837.png"/><Relationship Id="rId19" Type="http://schemas.openxmlformats.org/officeDocument/2006/relationships/image" Target="../media/image517.png"/><Relationship Id="rId224" Type="http://schemas.openxmlformats.org/officeDocument/2006/relationships/image" Target="../media/image618.png"/><Relationship Id="rId266" Type="http://schemas.openxmlformats.org/officeDocument/2006/relationships/image" Target="../media/image639.png"/><Relationship Id="rId431" Type="http://schemas.openxmlformats.org/officeDocument/2006/relationships/image" Target="../media/image720.png"/><Relationship Id="rId473" Type="http://schemas.openxmlformats.org/officeDocument/2006/relationships/image" Target="../media/image740.png"/><Relationship Id="rId529" Type="http://schemas.openxmlformats.org/officeDocument/2006/relationships/image" Target="../media/image768.png"/><Relationship Id="rId680" Type="http://schemas.openxmlformats.org/officeDocument/2006/relationships/customXml" Target="../ink/ink840.xml"/><Relationship Id="rId30" Type="http://schemas.openxmlformats.org/officeDocument/2006/relationships/customXml" Target="../ink/ink513.xml"/><Relationship Id="rId126" Type="http://schemas.openxmlformats.org/officeDocument/2006/relationships/customXml" Target="../ink/ink561.xml"/><Relationship Id="rId168" Type="http://schemas.openxmlformats.org/officeDocument/2006/relationships/image" Target="../media/image590.png"/><Relationship Id="rId333" Type="http://schemas.openxmlformats.org/officeDocument/2006/relationships/customXml" Target="../ink/ink665.xml"/><Relationship Id="rId540" Type="http://schemas.openxmlformats.org/officeDocument/2006/relationships/image" Target="../media/image773.png"/><Relationship Id="rId72" Type="http://schemas.openxmlformats.org/officeDocument/2006/relationships/customXml" Target="../ink/ink534.xml"/><Relationship Id="rId375" Type="http://schemas.openxmlformats.org/officeDocument/2006/relationships/image" Target="../media/image693.png"/><Relationship Id="rId582" Type="http://schemas.openxmlformats.org/officeDocument/2006/relationships/image" Target="../media/image794.png"/><Relationship Id="rId638" Type="http://schemas.openxmlformats.org/officeDocument/2006/relationships/image" Target="../media/image822.png"/><Relationship Id="rId3" Type="http://schemas.openxmlformats.org/officeDocument/2006/relationships/image" Target="../media/image509.png"/><Relationship Id="rId235" Type="http://schemas.openxmlformats.org/officeDocument/2006/relationships/customXml" Target="../ink/ink616.xml"/><Relationship Id="rId277" Type="http://schemas.openxmlformats.org/officeDocument/2006/relationships/customXml" Target="../ink/ink637.xml"/><Relationship Id="rId400" Type="http://schemas.openxmlformats.org/officeDocument/2006/relationships/customXml" Target="../ink/ink699.xml"/><Relationship Id="rId442" Type="http://schemas.openxmlformats.org/officeDocument/2006/relationships/customXml" Target="../ink/ink720.xml"/><Relationship Id="rId484" Type="http://schemas.openxmlformats.org/officeDocument/2006/relationships/customXml" Target="../ink/ink741.xml"/><Relationship Id="rId705" Type="http://schemas.openxmlformats.org/officeDocument/2006/relationships/image" Target="../media/image855.png"/><Relationship Id="rId137" Type="http://schemas.openxmlformats.org/officeDocument/2006/relationships/image" Target="../media/image575.png"/><Relationship Id="rId302" Type="http://schemas.openxmlformats.org/officeDocument/2006/relationships/image" Target="../media/image657.png"/><Relationship Id="rId344" Type="http://schemas.openxmlformats.org/officeDocument/2006/relationships/image" Target="../media/image678.png"/><Relationship Id="rId691" Type="http://schemas.openxmlformats.org/officeDocument/2006/relationships/image" Target="../media/image848.png"/><Relationship Id="rId41" Type="http://schemas.openxmlformats.org/officeDocument/2006/relationships/image" Target="../media/image528.png"/><Relationship Id="rId83" Type="http://schemas.openxmlformats.org/officeDocument/2006/relationships/image" Target="../media/image548.png"/><Relationship Id="rId179" Type="http://schemas.openxmlformats.org/officeDocument/2006/relationships/customXml" Target="../ink/ink588.xml"/><Relationship Id="rId386" Type="http://schemas.openxmlformats.org/officeDocument/2006/relationships/customXml" Target="../ink/ink692.xml"/><Relationship Id="rId551" Type="http://schemas.openxmlformats.org/officeDocument/2006/relationships/customXml" Target="../ink/ink775.xml"/><Relationship Id="rId593" Type="http://schemas.openxmlformats.org/officeDocument/2006/relationships/customXml" Target="../ink/ink796.xml"/><Relationship Id="rId607" Type="http://schemas.openxmlformats.org/officeDocument/2006/relationships/customXml" Target="../ink/ink803.xml"/><Relationship Id="rId649" Type="http://schemas.openxmlformats.org/officeDocument/2006/relationships/image" Target="../media/image827.png"/><Relationship Id="rId190" Type="http://schemas.openxmlformats.org/officeDocument/2006/relationships/image" Target="../media/image601.png"/><Relationship Id="rId204" Type="http://schemas.openxmlformats.org/officeDocument/2006/relationships/image" Target="../media/image608.png"/><Relationship Id="rId246" Type="http://schemas.openxmlformats.org/officeDocument/2006/relationships/image" Target="../media/image629.png"/><Relationship Id="rId288" Type="http://schemas.openxmlformats.org/officeDocument/2006/relationships/image" Target="../media/image650.png"/><Relationship Id="rId411" Type="http://schemas.openxmlformats.org/officeDocument/2006/relationships/image" Target="../media/image710.png"/><Relationship Id="rId453" Type="http://schemas.openxmlformats.org/officeDocument/2006/relationships/image" Target="../media/image730.png"/><Relationship Id="rId509" Type="http://schemas.openxmlformats.org/officeDocument/2006/relationships/image" Target="../media/image758.png"/><Relationship Id="rId660" Type="http://schemas.openxmlformats.org/officeDocument/2006/relationships/customXml" Target="../ink/ink830.xml"/><Relationship Id="rId106" Type="http://schemas.openxmlformats.org/officeDocument/2006/relationships/customXml" Target="../ink/ink551.xml"/><Relationship Id="rId313" Type="http://schemas.openxmlformats.org/officeDocument/2006/relationships/customXml" Target="../ink/ink655.xml"/><Relationship Id="rId495" Type="http://schemas.openxmlformats.org/officeDocument/2006/relationships/image" Target="../media/image751.png"/><Relationship Id="rId716" Type="http://schemas.openxmlformats.org/officeDocument/2006/relationships/customXml" Target="../ink/ink858.xml"/><Relationship Id="rId10" Type="http://schemas.openxmlformats.org/officeDocument/2006/relationships/customXml" Target="../ink/ink503.xml"/><Relationship Id="rId52" Type="http://schemas.openxmlformats.org/officeDocument/2006/relationships/customXml" Target="../ink/ink524.xml"/><Relationship Id="rId94" Type="http://schemas.openxmlformats.org/officeDocument/2006/relationships/customXml" Target="../ink/ink545.xml"/><Relationship Id="rId148" Type="http://schemas.openxmlformats.org/officeDocument/2006/relationships/customXml" Target="../ink/ink572.xml"/><Relationship Id="rId355" Type="http://schemas.openxmlformats.org/officeDocument/2006/relationships/customXml" Target="../ink/ink676.xml"/><Relationship Id="rId397" Type="http://schemas.openxmlformats.org/officeDocument/2006/relationships/image" Target="../media/image94.png"/><Relationship Id="rId520" Type="http://schemas.openxmlformats.org/officeDocument/2006/relationships/customXml" Target="../ink/ink759.xml"/><Relationship Id="rId562" Type="http://schemas.openxmlformats.org/officeDocument/2006/relationships/image" Target="../media/image784.png"/><Relationship Id="rId618" Type="http://schemas.openxmlformats.org/officeDocument/2006/relationships/image" Target="../media/image812.png"/><Relationship Id="rId215" Type="http://schemas.openxmlformats.org/officeDocument/2006/relationships/customXml" Target="../ink/ink606.xml"/><Relationship Id="rId257" Type="http://schemas.openxmlformats.org/officeDocument/2006/relationships/customXml" Target="../ink/ink627.xml"/><Relationship Id="rId422" Type="http://schemas.openxmlformats.org/officeDocument/2006/relationships/customXml" Target="../ink/ink710.xml"/><Relationship Id="rId464" Type="http://schemas.openxmlformats.org/officeDocument/2006/relationships/customXml" Target="../ink/ink731.xml"/><Relationship Id="rId299" Type="http://schemas.openxmlformats.org/officeDocument/2006/relationships/customXml" Target="../ink/ink648.xml"/><Relationship Id="rId727" Type="http://schemas.openxmlformats.org/officeDocument/2006/relationships/image" Target="../media/image866.png"/><Relationship Id="rId63" Type="http://schemas.openxmlformats.org/officeDocument/2006/relationships/image" Target="../media/image538.png"/><Relationship Id="rId159" Type="http://schemas.openxmlformats.org/officeDocument/2006/relationships/image" Target="../media/image586.png"/><Relationship Id="rId366" Type="http://schemas.openxmlformats.org/officeDocument/2006/relationships/customXml" Target="../ink/ink682.xml"/><Relationship Id="rId573" Type="http://schemas.openxmlformats.org/officeDocument/2006/relationships/customXml" Target="../ink/ink786.xml"/><Relationship Id="rId226" Type="http://schemas.openxmlformats.org/officeDocument/2006/relationships/image" Target="../media/image619.png"/><Relationship Id="rId433" Type="http://schemas.openxmlformats.org/officeDocument/2006/relationships/image" Target="../media/image721.png"/><Relationship Id="rId640" Type="http://schemas.openxmlformats.org/officeDocument/2006/relationships/customXml" Target="../ink/ink820.xml"/><Relationship Id="rId74" Type="http://schemas.openxmlformats.org/officeDocument/2006/relationships/customXml" Target="../ink/ink535.xml"/><Relationship Id="rId377" Type="http://schemas.openxmlformats.org/officeDocument/2006/relationships/image" Target="../media/image694.png"/><Relationship Id="rId500" Type="http://schemas.openxmlformats.org/officeDocument/2006/relationships/customXml" Target="../ink/ink749.xml"/><Relationship Id="rId584" Type="http://schemas.openxmlformats.org/officeDocument/2006/relationships/image" Target="../media/image795.png"/><Relationship Id="rId5" Type="http://schemas.openxmlformats.org/officeDocument/2006/relationships/image" Target="../media/image510.png"/><Relationship Id="rId237" Type="http://schemas.openxmlformats.org/officeDocument/2006/relationships/customXml" Target="../ink/ink617.xml"/><Relationship Id="rId444" Type="http://schemas.openxmlformats.org/officeDocument/2006/relationships/customXml" Target="../ink/ink721.xml"/><Relationship Id="rId651" Type="http://schemas.openxmlformats.org/officeDocument/2006/relationships/image" Target="../media/image828.png"/><Relationship Id="rId290" Type="http://schemas.openxmlformats.org/officeDocument/2006/relationships/image" Target="../media/image651.png"/><Relationship Id="rId304" Type="http://schemas.openxmlformats.org/officeDocument/2006/relationships/image" Target="../media/image658.png"/><Relationship Id="rId388" Type="http://schemas.openxmlformats.org/officeDocument/2006/relationships/customXml" Target="../ink/ink693.xml"/><Relationship Id="rId511" Type="http://schemas.openxmlformats.org/officeDocument/2006/relationships/image" Target="../media/image759.png"/><Relationship Id="rId609" Type="http://schemas.openxmlformats.org/officeDocument/2006/relationships/customXml" Target="../ink/ink804.xml"/><Relationship Id="rId85" Type="http://schemas.openxmlformats.org/officeDocument/2006/relationships/image" Target="../media/image549.png"/><Relationship Id="rId150" Type="http://schemas.openxmlformats.org/officeDocument/2006/relationships/customXml" Target="../ink/ink573.xml"/><Relationship Id="rId595" Type="http://schemas.openxmlformats.org/officeDocument/2006/relationships/customXml" Target="../ink/ink797.xml"/><Relationship Id="rId248" Type="http://schemas.openxmlformats.org/officeDocument/2006/relationships/image" Target="../media/image630.png"/><Relationship Id="rId455" Type="http://schemas.openxmlformats.org/officeDocument/2006/relationships/image" Target="../media/image731.png"/><Relationship Id="rId662" Type="http://schemas.openxmlformats.org/officeDocument/2006/relationships/customXml" Target="../ink/ink831.xml"/><Relationship Id="rId12" Type="http://schemas.openxmlformats.org/officeDocument/2006/relationships/customXml" Target="../ink/ink504.xml"/><Relationship Id="rId108" Type="http://schemas.openxmlformats.org/officeDocument/2006/relationships/customXml" Target="../ink/ink552.xml"/><Relationship Id="rId315" Type="http://schemas.openxmlformats.org/officeDocument/2006/relationships/customXml" Target="../ink/ink656.xml"/><Relationship Id="rId522" Type="http://schemas.openxmlformats.org/officeDocument/2006/relationships/customXml" Target="../ink/ink760.xml"/><Relationship Id="rId96" Type="http://schemas.openxmlformats.org/officeDocument/2006/relationships/customXml" Target="../ink/ink546.xml"/><Relationship Id="rId161" Type="http://schemas.openxmlformats.org/officeDocument/2006/relationships/image" Target="../media/image587.png"/><Relationship Id="rId399" Type="http://schemas.openxmlformats.org/officeDocument/2006/relationships/image" Target="../media/image704.png"/><Relationship Id="rId259" Type="http://schemas.openxmlformats.org/officeDocument/2006/relationships/customXml" Target="../ink/ink628.xml"/><Relationship Id="rId466" Type="http://schemas.openxmlformats.org/officeDocument/2006/relationships/customXml" Target="../ink/ink732.xml"/><Relationship Id="rId673" Type="http://schemas.openxmlformats.org/officeDocument/2006/relationships/image" Target="../media/image839.png"/><Relationship Id="rId23" Type="http://schemas.openxmlformats.org/officeDocument/2006/relationships/image" Target="../media/image519.png"/><Relationship Id="rId119" Type="http://schemas.openxmlformats.org/officeDocument/2006/relationships/image" Target="../media/image566.png"/><Relationship Id="rId326" Type="http://schemas.openxmlformats.org/officeDocument/2006/relationships/image" Target="../media/image669.png"/><Relationship Id="rId533" Type="http://schemas.openxmlformats.org/officeDocument/2006/relationships/image" Target="../media/image770.png"/><Relationship Id="rId172" Type="http://schemas.openxmlformats.org/officeDocument/2006/relationships/image" Target="../media/image592.png"/><Relationship Id="rId477" Type="http://schemas.openxmlformats.org/officeDocument/2006/relationships/image" Target="../media/image742.png"/><Relationship Id="rId600" Type="http://schemas.openxmlformats.org/officeDocument/2006/relationships/image" Target="../media/image803.png"/><Relationship Id="rId684" Type="http://schemas.openxmlformats.org/officeDocument/2006/relationships/customXml" Target="../ink/ink842.xml"/><Relationship Id="rId337" Type="http://schemas.openxmlformats.org/officeDocument/2006/relationships/customXml" Target="../ink/ink667.xml"/><Relationship Id="rId34" Type="http://schemas.openxmlformats.org/officeDocument/2006/relationships/customXml" Target="../ink/ink515.xml"/><Relationship Id="rId544" Type="http://schemas.openxmlformats.org/officeDocument/2006/relationships/image" Target="../media/image775.png"/><Relationship Id="rId183" Type="http://schemas.openxmlformats.org/officeDocument/2006/relationships/customXml" Target="../ink/ink590.xml"/><Relationship Id="rId390" Type="http://schemas.openxmlformats.org/officeDocument/2006/relationships/customXml" Target="../ink/ink694.xml"/><Relationship Id="rId404" Type="http://schemas.openxmlformats.org/officeDocument/2006/relationships/customXml" Target="../ink/ink701.xml"/><Relationship Id="rId611" Type="http://schemas.openxmlformats.org/officeDocument/2006/relationships/customXml" Target="../ink/ink805.xml"/><Relationship Id="rId250" Type="http://schemas.openxmlformats.org/officeDocument/2006/relationships/image" Target="../media/image631.png"/><Relationship Id="rId488" Type="http://schemas.openxmlformats.org/officeDocument/2006/relationships/customXml" Target="../ink/ink743.xml"/><Relationship Id="rId695" Type="http://schemas.openxmlformats.org/officeDocument/2006/relationships/image" Target="../media/image850.png"/><Relationship Id="rId709" Type="http://schemas.openxmlformats.org/officeDocument/2006/relationships/image" Target="../media/image857.png"/><Relationship Id="rId45" Type="http://schemas.openxmlformats.org/officeDocument/2006/relationships/image" Target="../media/image530.png"/><Relationship Id="rId110" Type="http://schemas.openxmlformats.org/officeDocument/2006/relationships/customXml" Target="../ink/ink553.xml"/><Relationship Id="rId348" Type="http://schemas.openxmlformats.org/officeDocument/2006/relationships/image" Target="../media/image680.png"/><Relationship Id="rId555" Type="http://schemas.openxmlformats.org/officeDocument/2006/relationships/customXml" Target="../ink/ink777.xml"/><Relationship Id="rId194" Type="http://schemas.openxmlformats.org/officeDocument/2006/relationships/image" Target="../media/image603.png"/><Relationship Id="rId208" Type="http://schemas.openxmlformats.org/officeDocument/2006/relationships/image" Target="../media/image610.png"/><Relationship Id="rId415" Type="http://schemas.openxmlformats.org/officeDocument/2006/relationships/image" Target="../media/image712.png"/><Relationship Id="rId622" Type="http://schemas.openxmlformats.org/officeDocument/2006/relationships/image" Target="../media/image814.png"/><Relationship Id="rId261" Type="http://schemas.openxmlformats.org/officeDocument/2006/relationships/customXml" Target="../ink/ink629.xml"/><Relationship Id="rId499" Type="http://schemas.openxmlformats.org/officeDocument/2006/relationships/image" Target="../media/image753.png"/><Relationship Id="rId56" Type="http://schemas.openxmlformats.org/officeDocument/2006/relationships/customXml" Target="../ink/ink526.xml"/><Relationship Id="rId359" Type="http://schemas.openxmlformats.org/officeDocument/2006/relationships/customXml" Target="../ink/ink678.xml"/><Relationship Id="rId566" Type="http://schemas.openxmlformats.org/officeDocument/2006/relationships/image" Target="../media/image786.png"/><Relationship Id="rId121" Type="http://schemas.openxmlformats.org/officeDocument/2006/relationships/image" Target="../media/image567.png"/><Relationship Id="rId219" Type="http://schemas.openxmlformats.org/officeDocument/2006/relationships/customXml" Target="../ink/ink608.xml"/><Relationship Id="rId426" Type="http://schemas.openxmlformats.org/officeDocument/2006/relationships/customXml" Target="../ink/ink712.xml"/><Relationship Id="rId633" Type="http://schemas.openxmlformats.org/officeDocument/2006/relationships/customXml" Target="../ink/ink816.xml"/><Relationship Id="rId67" Type="http://schemas.openxmlformats.org/officeDocument/2006/relationships/image" Target="../media/image540.png"/><Relationship Id="rId272" Type="http://schemas.openxmlformats.org/officeDocument/2006/relationships/image" Target="../media/image642.png"/><Relationship Id="rId577" Type="http://schemas.openxmlformats.org/officeDocument/2006/relationships/customXml" Target="../ink/ink788.xml"/><Relationship Id="rId700" Type="http://schemas.openxmlformats.org/officeDocument/2006/relationships/customXml" Target="../ink/ink850.xml"/><Relationship Id="rId132" Type="http://schemas.openxmlformats.org/officeDocument/2006/relationships/customXml" Target="../ink/ink564.xml"/><Relationship Id="rId437" Type="http://schemas.openxmlformats.org/officeDocument/2006/relationships/image" Target="../media/image723.png"/><Relationship Id="rId644" Type="http://schemas.openxmlformats.org/officeDocument/2006/relationships/customXml" Target="../ink/ink822.xml"/><Relationship Id="rId283" Type="http://schemas.openxmlformats.org/officeDocument/2006/relationships/customXml" Target="../ink/ink640.xml"/><Relationship Id="rId490" Type="http://schemas.openxmlformats.org/officeDocument/2006/relationships/customXml" Target="../ink/ink744.xml"/><Relationship Id="rId504" Type="http://schemas.openxmlformats.org/officeDocument/2006/relationships/customXml" Target="../ink/ink751.xml"/><Relationship Id="rId711" Type="http://schemas.openxmlformats.org/officeDocument/2006/relationships/image" Target="../media/image858.png"/><Relationship Id="rId78" Type="http://schemas.openxmlformats.org/officeDocument/2006/relationships/customXml" Target="../ink/ink537.xml"/><Relationship Id="rId143" Type="http://schemas.openxmlformats.org/officeDocument/2006/relationships/image" Target="../media/image578.png"/><Relationship Id="rId350" Type="http://schemas.openxmlformats.org/officeDocument/2006/relationships/image" Target="../media/image681.png"/><Relationship Id="rId588" Type="http://schemas.openxmlformats.org/officeDocument/2006/relationships/image" Target="../media/image797.png"/><Relationship Id="rId9" Type="http://schemas.openxmlformats.org/officeDocument/2006/relationships/image" Target="../media/image512.png"/><Relationship Id="rId210" Type="http://schemas.openxmlformats.org/officeDocument/2006/relationships/image" Target="../media/image611.png"/><Relationship Id="rId448" Type="http://schemas.openxmlformats.org/officeDocument/2006/relationships/customXml" Target="../ink/ink723.xml"/><Relationship Id="rId655" Type="http://schemas.openxmlformats.org/officeDocument/2006/relationships/image" Target="../media/image830.png"/><Relationship Id="rId294" Type="http://schemas.openxmlformats.org/officeDocument/2006/relationships/image" Target="../media/image653.png"/><Relationship Id="rId308" Type="http://schemas.openxmlformats.org/officeDocument/2006/relationships/image" Target="../media/image660.png"/><Relationship Id="rId515" Type="http://schemas.openxmlformats.org/officeDocument/2006/relationships/image" Target="../media/image761.png"/><Relationship Id="rId722" Type="http://schemas.openxmlformats.org/officeDocument/2006/relationships/customXml" Target="../ink/ink861.xml"/><Relationship Id="rId89" Type="http://schemas.openxmlformats.org/officeDocument/2006/relationships/image" Target="../media/image551.png"/><Relationship Id="rId154" Type="http://schemas.openxmlformats.org/officeDocument/2006/relationships/customXml" Target="../ink/ink575.xml"/><Relationship Id="rId361" Type="http://schemas.openxmlformats.org/officeDocument/2006/relationships/image" Target="../media/image686.png"/><Relationship Id="rId599" Type="http://schemas.openxmlformats.org/officeDocument/2006/relationships/customXml" Target="../ink/ink799.xml"/><Relationship Id="rId459" Type="http://schemas.openxmlformats.org/officeDocument/2006/relationships/image" Target="../media/image733.png"/><Relationship Id="rId666" Type="http://schemas.openxmlformats.org/officeDocument/2006/relationships/customXml" Target="../ink/ink833.xml"/><Relationship Id="rId16" Type="http://schemas.openxmlformats.org/officeDocument/2006/relationships/customXml" Target="../ink/ink506.xml"/><Relationship Id="rId221" Type="http://schemas.openxmlformats.org/officeDocument/2006/relationships/customXml" Target="../ink/ink609.xml"/><Relationship Id="rId319" Type="http://schemas.openxmlformats.org/officeDocument/2006/relationships/customXml" Target="../ink/ink658.xml"/><Relationship Id="rId526" Type="http://schemas.openxmlformats.org/officeDocument/2006/relationships/customXml" Target="../ink/ink762.xml"/><Relationship Id="rId733" Type="http://schemas.openxmlformats.org/officeDocument/2006/relationships/image" Target="../media/image869.png"/><Relationship Id="rId165" Type="http://schemas.openxmlformats.org/officeDocument/2006/relationships/image" Target="../media/image589.png"/><Relationship Id="rId372" Type="http://schemas.openxmlformats.org/officeDocument/2006/relationships/customXml" Target="../ink/ink685.xml"/><Relationship Id="rId677" Type="http://schemas.openxmlformats.org/officeDocument/2006/relationships/image" Target="../media/image841.png"/><Relationship Id="rId232" Type="http://schemas.openxmlformats.org/officeDocument/2006/relationships/image" Target="../media/image622.png"/><Relationship Id="rId27" Type="http://schemas.openxmlformats.org/officeDocument/2006/relationships/image" Target="../media/image521.png"/><Relationship Id="rId537" Type="http://schemas.openxmlformats.org/officeDocument/2006/relationships/image" Target="../media/image772.png"/><Relationship Id="rId80" Type="http://schemas.openxmlformats.org/officeDocument/2006/relationships/customXml" Target="../ink/ink538.xml"/><Relationship Id="rId176" Type="http://schemas.openxmlformats.org/officeDocument/2006/relationships/image" Target="../media/image594.png"/><Relationship Id="rId383" Type="http://schemas.openxmlformats.org/officeDocument/2006/relationships/image" Target="../media/image697.png"/><Relationship Id="rId590" Type="http://schemas.openxmlformats.org/officeDocument/2006/relationships/image" Target="../media/image798.png"/><Relationship Id="rId604" Type="http://schemas.openxmlformats.org/officeDocument/2006/relationships/image" Target="../media/image805.png"/><Relationship Id="rId243" Type="http://schemas.openxmlformats.org/officeDocument/2006/relationships/customXml" Target="../ink/ink620.xml"/><Relationship Id="rId450" Type="http://schemas.openxmlformats.org/officeDocument/2006/relationships/customXml" Target="../ink/ink724.xml"/><Relationship Id="rId688" Type="http://schemas.openxmlformats.org/officeDocument/2006/relationships/customXml" Target="../ink/ink844.xml"/><Relationship Id="rId38" Type="http://schemas.openxmlformats.org/officeDocument/2006/relationships/customXml" Target="../ink/ink517.xml"/><Relationship Id="rId103" Type="http://schemas.openxmlformats.org/officeDocument/2006/relationships/image" Target="../media/image558.png"/><Relationship Id="rId310" Type="http://schemas.openxmlformats.org/officeDocument/2006/relationships/image" Target="../media/image661.png"/><Relationship Id="rId548" Type="http://schemas.openxmlformats.org/officeDocument/2006/relationships/image" Target="../media/image777.png"/><Relationship Id="rId91" Type="http://schemas.openxmlformats.org/officeDocument/2006/relationships/image" Target="../media/image552.png"/><Relationship Id="rId187" Type="http://schemas.openxmlformats.org/officeDocument/2006/relationships/customXml" Target="../ink/ink592.xml"/><Relationship Id="rId394" Type="http://schemas.openxmlformats.org/officeDocument/2006/relationships/customXml" Target="../ink/ink696.xml"/><Relationship Id="rId408" Type="http://schemas.openxmlformats.org/officeDocument/2006/relationships/customXml" Target="../ink/ink703.xml"/><Relationship Id="rId615" Type="http://schemas.openxmlformats.org/officeDocument/2006/relationships/customXml" Target="../ink/ink807.xml"/><Relationship Id="rId254" Type="http://schemas.openxmlformats.org/officeDocument/2006/relationships/image" Target="../media/image633.png"/><Relationship Id="rId699" Type="http://schemas.openxmlformats.org/officeDocument/2006/relationships/image" Target="../media/image852.png"/><Relationship Id="rId49" Type="http://schemas.openxmlformats.org/officeDocument/2006/relationships/image" Target="../media/image532.png"/><Relationship Id="rId114" Type="http://schemas.openxmlformats.org/officeDocument/2006/relationships/customXml" Target="../ink/ink555.xml"/><Relationship Id="rId461" Type="http://schemas.openxmlformats.org/officeDocument/2006/relationships/image" Target="../media/image734.png"/><Relationship Id="rId559" Type="http://schemas.openxmlformats.org/officeDocument/2006/relationships/customXml" Target="../ink/ink779.xml"/><Relationship Id="rId198" Type="http://schemas.openxmlformats.org/officeDocument/2006/relationships/image" Target="../media/image605.png"/><Relationship Id="rId321" Type="http://schemas.openxmlformats.org/officeDocument/2006/relationships/customXml" Target="../ink/ink659.xml"/><Relationship Id="rId419" Type="http://schemas.openxmlformats.org/officeDocument/2006/relationships/image" Target="../media/image714.png"/><Relationship Id="rId626" Type="http://schemas.openxmlformats.org/officeDocument/2006/relationships/image" Target="../media/image816.png"/><Relationship Id="rId265" Type="http://schemas.openxmlformats.org/officeDocument/2006/relationships/customXml" Target="../ink/ink631.xml"/><Relationship Id="rId472" Type="http://schemas.openxmlformats.org/officeDocument/2006/relationships/customXml" Target="../ink/ink735.xml"/><Relationship Id="rId125" Type="http://schemas.openxmlformats.org/officeDocument/2006/relationships/image" Target="../media/image569.png"/><Relationship Id="rId332" Type="http://schemas.openxmlformats.org/officeDocument/2006/relationships/image" Target="../media/image672.png"/><Relationship Id="rId637" Type="http://schemas.openxmlformats.org/officeDocument/2006/relationships/customXml" Target="../ink/ink818.xml"/><Relationship Id="rId276" Type="http://schemas.openxmlformats.org/officeDocument/2006/relationships/image" Target="../media/image644.png"/><Relationship Id="rId483" Type="http://schemas.openxmlformats.org/officeDocument/2006/relationships/image" Target="../media/image745.png"/><Relationship Id="rId690" Type="http://schemas.openxmlformats.org/officeDocument/2006/relationships/customXml" Target="../ink/ink845.xml"/><Relationship Id="rId704" Type="http://schemas.openxmlformats.org/officeDocument/2006/relationships/customXml" Target="../ink/ink852.xml"/><Relationship Id="rId40" Type="http://schemas.openxmlformats.org/officeDocument/2006/relationships/customXml" Target="../ink/ink518.xml"/><Relationship Id="rId136" Type="http://schemas.openxmlformats.org/officeDocument/2006/relationships/customXml" Target="../ink/ink566.xml"/><Relationship Id="rId343" Type="http://schemas.openxmlformats.org/officeDocument/2006/relationships/customXml" Target="../ink/ink670.xml"/><Relationship Id="rId550" Type="http://schemas.openxmlformats.org/officeDocument/2006/relationships/image" Target="../media/image778.png"/><Relationship Id="rId203" Type="http://schemas.openxmlformats.org/officeDocument/2006/relationships/customXml" Target="../ink/ink600.xml"/><Relationship Id="rId648" Type="http://schemas.openxmlformats.org/officeDocument/2006/relationships/customXml" Target="../ink/ink824.xml"/><Relationship Id="rId287" Type="http://schemas.openxmlformats.org/officeDocument/2006/relationships/customXml" Target="../ink/ink642.xml"/><Relationship Id="rId410" Type="http://schemas.openxmlformats.org/officeDocument/2006/relationships/customXml" Target="../ink/ink704.xml"/><Relationship Id="rId494" Type="http://schemas.openxmlformats.org/officeDocument/2006/relationships/customXml" Target="../ink/ink746.xml"/><Relationship Id="rId508" Type="http://schemas.openxmlformats.org/officeDocument/2006/relationships/customXml" Target="../ink/ink753.xml"/><Relationship Id="rId715" Type="http://schemas.openxmlformats.org/officeDocument/2006/relationships/image" Target="../media/image860.png"/><Relationship Id="rId147" Type="http://schemas.openxmlformats.org/officeDocument/2006/relationships/image" Target="../media/image580.png"/><Relationship Id="rId354" Type="http://schemas.openxmlformats.org/officeDocument/2006/relationships/image" Target="../media/image6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9;p1">
            <a:extLst>
              <a:ext uri="{FF2B5EF4-FFF2-40B4-BE49-F238E27FC236}">
                <a16:creationId xmlns:a16="http://schemas.microsoft.com/office/drawing/2014/main" id="{08740D59-7B5A-4ED3-81D8-0B8DA08D785B}"/>
              </a:ext>
            </a:extLst>
          </p:cNvPr>
          <p:cNvSpPr txBox="1"/>
          <p:nvPr/>
        </p:nvSpPr>
        <p:spPr>
          <a:xfrm>
            <a:off x="1460096" y="1615871"/>
            <a:ext cx="9271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640BF-B556-46EE-A697-C3147478EEB0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Google Shape;159;p1">
            <a:extLst>
              <a:ext uri="{FF2B5EF4-FFF2-40B4-BE49-F238E27FC236}">
                <a16:creationId xmlns:a16="http://schemas.microsoft.com/office/drawing/2014/main" id="{828C0421-D936-4B71-B756-0BF58A68D7B8}"/>
              </a:ext>
            </a:extLst>
          </p:cNvPr>
          <p:cNvSpPr txBox="1"/>
          <p:nvPr/>
        </p:nvSpPr>
        <p:spPr>
          <a:xfrm>
            <a:off x="1460099" y="1615871"/>
            <a:ext cx="9271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lang="en-IN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6B6B-CBA8-4F13-AB98-FB983E7CD1B0}"/>
              </a:ext>
            </a:extLst>
          </p:cNvPr>
          <p:cNvSpPr txBox="1"/>
          <p:nvPr/>
        </p:nvSpPr>
        <p:spPr>
          <a:xfrm>
            <a:off x="3823316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5639DDD-F7DC-4A34-B1B0-C3B7D9CD4B67}"/>
              </a:ext>
            </a:extLst>
          </p:cNvPr>
          <p:cNvGrpSpPr/>
          <p:nvPr/>
        </p:nvGrpSpPr>
        <p:grpSpPr>
          <a:xfrm>
            <a:off x="322703" y="206200"/>
            <a:ext cx="3182400" cy="492480"/>
            <a:chOff x="322703" y="206200"/>
            <a:chExt cx="318240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259F65-A548-478B-8415-433B4A7E2392}"/>
                    </a:ext>
                  </a:extLst>
                </p14:cNvPr>
                <p14:cNvContentPartPr/>
                <p14:nvPr/>
              </p14:nvContentPartPr>
              <p14:xfrm>
                <a:off x="417383" y="253720"/>
                <a:ext cx="282240" cy="31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259F65-A548-478B-8415-433B4A7E23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383" y="245080"/>
                  <a:ext cx="29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7AD7A4-F389-48A1-9B01-20B3EC0BADDA}"/>
                    </a:ext>
                  </a:extLst>
                </p14:cNvPr>
                <p14:cNvContentPartPr/>
                <p14:nvPr/>
              </p14:nvContentPartPr>
              <p14:xfrm>
                <a:off x="697823" y="433720"/>
                <a:ext cx="106920" cy="14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7AD7A4-F389-48A1-9B01-20B3EC0BAD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823" y="424720"/>
                  <a:ext cx="124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D15E3A-AA5E-44F4-9431-567219DFD65E}"/>
                    </a:ext>
                  </a:extLst>
                </p14:cNvPr>
                <p14:cNvContentPartPr/>
                <p14:nvPr/>
              </p14:nvContentPartPr>
              <p14:xfrm>
                <a:off x="814823" y="398080"/>
                <a:ext cx="152280" cy="13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D15E3A-AA5E-44F4-9431-567219DFD6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823" y="389440"/>
                  <a:ext cx="16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4A4CAE-B57D-409D-BE45-F98E6D75C954}"/>
                    </a:ext>
                  </a:extLst>
                </p14:cNvPr>
                <p14:cNvContentPartPr/>
                <p14:nvPr/>
              </p14:nvContentPartPr>
              <p14:xfrm>
                <a:off x="1034423" y="444160"/>
                <a:ext cx="6840" cy="9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4A4CAE-B57D-409D-BE45-F98E6D75C9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783" y="435520"/>
                  <a:ext cx="24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61430A-3857-4C5B-8983-AE4E6AF635BC}"/>
                    </a:ext>
                  </a:extLst>
                </p14:cNvPr>
                <p14:cNvContentPartPr/>
                <p14:nvPr/>
              </p14:nvContentPartPr>
              <p14:xfrm>
                <a:off x="1056743" y="322840"/>
                <a:ext cx="24120" cy="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61430A-3857-4C5B-8983-AE4E6AF635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743" y="313840"/>
                  <a:ext cx="41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F9C2E4-08A2-49A1-BC45-A8BBFEEF13C7}"/>
                    </a:ext>
                  </a:extLst>
                </p14:cNvPr>
                <p14:cNvContentPartPr/>
                <p14:nvPr/>
              </p14:nvContentPartPr>
              <p14:xfrm>
                <a:off x="1143503" y="414280"/>
                <a:ext cx="455040" cy="123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F9C2E4-08A2-49A1-BC45-A8BBFEEF13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4503" y="405640"/>
                  <a:ext cx="472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3B4567-2550-42D3-8438-37D271868A10}"/>
                    </a:ext>
                  </a:extLst>
                </p14:cNvPr>
                <p14:cNvContentPartPr/>
                <p14:nvPr/>
              </p14:nvContentPartPr>
              <p14:xfrm>
                <a:off x="1868183" y="255160"/>
                <a:ext cx="257400" cy="23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3B4567-2550-42D3-8438-37D271868A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9183" y="246160"/>
                  <a:ext cx="275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007C11-4E49-44A7-99B5-977F91B9B449}"/>
                    </a:ext>
                  </a:extLst>
                </p14:cNvPr>
                <p14:cNvContentPartPr/>
                <p14:nvPr/>
              </p14:nvContentPartPr>
              <p14:xfrm>
                <a:off x="2181743" y="377560"/>
                <a:ext cx="12960" cy="12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007C11-4E49-44A7-99B5-977F91B9B4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3103" y="368560"/>
                  <a:ext cx="3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4F0D90-7DD5-4D51-9B8E-A5A55310612C}"/>
                    </a:ext>
                  </a:extLst>
                </p14:cNvPr>
                <p14:cNvContentPartPr/>
                <p14:nvPr/>
              </p14:nvContentPartPr>
              <p14:xfrm>
                <a:off x="2166263" y="281080"/>
                <a:ext cx="22320" cy="1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4F0D90-7DD5-4D51-9B8E-A5A5531061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7263" y="272080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A31833-8F2B-448E-A3A0-1B145AF5C998}"/>
                    </a:ext>
                  </a:extLst>
                </p14:cNvPr>
                <p14:cNvContentPartPr/>
                <p14:nvPr/>
              </p14:nvContentPartPr>
              <p14:xfrm>
                <a:off x="2249783" y="354520"/>
                <a:ext cx="312840" cy="11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A31833-8F2B-448E-A3A0-1B145AF5C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0783" y="345880"/>
                  <a:ext cx="33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D0BFEA-58C5-4A48-A089-AEC58EA990F9}"/>
                    </a:ext>
                  </a:extLst>
                </p14:cNvPr>
                <p14:cNvContentPartPr/>
                <p14:nvPr/>
              </p14:nvContentPartPr>
              <p14:xfrm>
                <a:off x="2517983" y="276040"/>
                <a:ext cx="11520" cy="45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D0BFEA-58C5-4A48-A089-AEC58EA990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9343" y="267040"/>
                  <a:ext cx="29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8A8DD3-F227-4A14-BC76-6CDB4B79341E}"/>
                    </a:ext>
                  </a:extLst>
                </p14:cNvPr>
                <p14:cNvContentPartPr/>
                <p14:nvPr/>
              </p14:nvContentPartPr>
              <p14:xfrm>
                <a:off x="2653703" y="207280"/>
                <a:ext cx="574920" cy="26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8A8DD3-F227-4A14-BC76-6CDB4B7934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5063" y="198640"/>
                  <a:ext cx="592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2B7EE6-794A-409A-A5EA-CD5808654D7B}"/>
                    </a:ext>
                  </a:extLst>
                </p14:cNvPr>
                <p14:cNvContentPartPr/>
                <p14:nvPr/>
              </p14:nvContentPartPr>
              <p14:xfrm>
                <a:off x="3188663" y="229240"/>
                <a:ext cx="302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2B7EE6-794A-409A-A5EA-CD5808654D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0023" y="220240"/>
                  <a:ext cx="4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34138B-DE92-448E-B999-16471C34C952}"/>
                    </a:ext>
                  </a:extLst>
                </p14:cNvPr>
                <p14:cNvContentPartPr/>
                <p14:nvPr/>
              </p14:nvContentPartPr>
              <p14:xfrm>
                <a:off x="3337343" y="206200"/>
                <a:ext cx="4680" cy="22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34138B-DE92-448E-B999-16471C34C9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8703" y="197560"/>
                  <a:ext cx="22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764EA5-E709-44AC-A61B-68FB0336C5D2}"/>
                    </a:ext>
                  </a:extLst>
                </p14:cNvPr>
                <p14:cNvContentPartPr/>
                <p14:nvPr/>
              </p14:nvContentPartPr>
              <p14:xfrm>
                <a:off x="3270023" y="322120"/>
                <a:ext cx="235080" cy="16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764EA5-E709-44AC-A61B-68FB0336C5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61023" y="313120"/>
                  <a:ext cx="252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DFFFA4-3610-4C94-A8E6-75DE97F0FF5A}"/>
                    </a:ext>
                  </a:extLst>
                </p14:cNvPr>
                <p14:cNvContentPartPr/>
                <p14:nvPr/>
              </p14:nvContentPartPr>
              <p14:xfrm>
                <a:off x="322703" y="523000"/>
                <a:ext cx="313632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DFFFA4-3610-4C94-A8E6-75DE97F0FF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4063" y="514360"/>
                  <a:ext cx="31539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BB46C9-512E-4C2D-9249-3DBA077A7C5C}"/>
              </a:ext>
            </a:extLst>
          </p:cNvPr>
          <p:cNvGrpSpPr/>
          <p:nvPr/>
        </p:nvGrpSpPr>
        <p:grpSpPr>
          <a:xfrm>
            <a:off x="1702943" y="968320"/>
            <a:ext cx="4157640" cy="2759400"/>
            <a:chOff x="1702943" y="968320"/>
            <a:chExt cx="4157640" cy="27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868537-50A8-454A-B55F-32C7FBDFD412}"/>
                    </a:ext>
                  </a:extLst>
                </p14:cNvPr>
                <p14:cNvContentPartPr/>
                <p14:nvPr/>
              </p14:nvContentPartPr>
              <p14:xfrm>
                <a:off x="1929383" y="1001080"/>
                <a:ext cx="75960" cy="9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868537-50A8-454A-B55F-32C7FBDFD4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20383" y="992440"/>
                  <a:ext cx="93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696013-EB5C-4E1C-9D58-03A6E1EED62D}"/>
                    </a:ext>
                  </a:extLst>
                </p14:cNvPr>
                <p14:cNvContentPartPr/>
                <p14:nvPr/>
              </p14:nvContentPartPr>
              <p14:xfrm>
                <a:off x="2015063" y="968320"/>
                <a:ext cx="105840" cy="9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696013-EB5C-4E1C-9D58-03A6E1EED6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06063" y="959680"/>
                  <a:ext cx="123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B0A97E-CB7B-458C-953A-FD7838DD3902}"/>
                    </a:ext>
                  </a:extLst>
                </p14:cNvPr>
                <p14:cNvContentPartPr/>
                <p14:nvPr/>
              </p14:nvContentPartPr>
              <p14:xfrm>
                <a:off x="2017583" y="1006120"/>
                <a:ext cx="120240" cy="272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B0A97E-CB7B-458C-953A-FD7838DD39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8583" y="997120"/>
                  <a:ext cx="137880" cy="27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B42ED0-F9F5-4FAB-8F52-40353FB2F6D6}"/>
                    </a:ext>
                  </a:extLst>
                </p14:cNvPr>
                <p14:cNvContentPartPr/>
                <p14:nvPr/>
              </p14:nvContentPartPr>
              <p14:xfrm>
                <a:off x="1702943" y="3401920"/>
                <a:ext cx="4137480" cy="48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B42ED0-F9F5-4FAB-8F52-40353FB2F6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93943" y="3393280"/>
                  <a:ext cx="4155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8F0260-3737-4B74-A8C5-4A14CFA4DAAA}"/>
                    </a:ext>
                  </a:extLst>
                </p14:cNvPr>
                <p14:cNvContentPartPr/>
                <p14:nvPr/>
              </p14:nvContentPartPr>
              <p14:xfrm>
                <a:off x="5616143" y="3337840"/>
                <a:ext cx="24444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8F0260-3737-4B74-A8C5-4A14CFA4DA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7143" y="3329200"/>
                  <a:ext cx="26208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A8F3A9-9BAB-4545-A454-BA35E751EE7B}"/>
                  </a:ext>
                </a:extLst>
              </p14:cNvPr>
              <p14:cNvContentPartPr/>
              <p14:nvPr/>
            </p14:nvContentPartPr>
            <p14:xfrm>
              <a:off x="2124503" y="2683360"/>
              <a:ext cx="2747520" cy="758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A8F3A9-9BAB-4545-A454-BA35E751EE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5863" y="2674360"/>
                <a:ext cx="2765160" cy="77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933ED25-3AD9-4F1A-A03E-30F9AD3FCD65}"/>
              </a:ext>
            </a:extLst>
          </p:cNvPr>
          <p:cNvGrpSpPr/>
          <p:nvPr/>
        </p:nvGrpSpPr>
        <p:grpSpPr>
          <a:xfrm>
            <a:off x="2155103" y="1660960"/>
            <a:ext cx="1993680" cy="1748160"/>
            <a:chOff x="2155103" y="1660960"/>
            <a:chExt cx="1993680" cy="17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639541-C459-4367-BC6D-B33BA68D6A29}"/>
                    </a:ext>
                  </a:extLst>
                </p14:cNvPr>
                <p14:cNvContentPartPr/>
                <p14:nvPr/>
              </p14:nvContentPartPr>
              <p14:xfrm>
                <a:off x="2155103" y="1660960"/>
                <a:ext cx="1098720" cy="174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639541-C459-4367-BC6D-B33BA68D6A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6463" y="1651960"/>
                  <a:ext cx="1116360" cy="17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A160DD-7929-4825-91B1-58504C39D636}"/>
                    </a:ext>
                  </a:extLst>
                </p14:cNvPr>
                <p14:cNvContentPartPr/>
                <p14:nvPr/>
              </p14:nvContentPartPr>
              <p14:xfrm>
                <a:off x="3671783" y="2925640"/>
                <a:ext cx="175320" cy="17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A160DD-7929-4825-91B1-58504C39D6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2783" y="2916640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58EB28-9E98-4B59-8527-3BB01F324543}"/>
                    </a:ext>
                  </a:extLst>
                </p14:cNvPr>
                <p14:cNvContentPartPr/>
                <p14:nvPr/>
              </p14:nvContentPartPr>
              <p14:xfrm>
                <a:off x="3910103" y="3151360"/>
                <a:ext cx="238680" cy="13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58EB28-9E98-4B59-8527-3BB01F3245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1103" y="3142720"/>
                  <a:ext cx="256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087CBA-3365-479C-A0B4-46D74F2F8279}"/>
                    </a:ext>
                  </a:extLst>
                </p14:cNvPr>
                <p14:cNvContentPartPr/>
                <p14:nvPr/>
              </p14:nvContentPartPr>
              <p14:xfrm>
                <a:off x="3868703" y="3038680"/>
                <a:ext cx="227880" cy="6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087CBA-3365-479C-A0B4-46D74F2F82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60063" y="3029680"/>
                  <a:ext cx="2455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0D9E4A-7A57-4D34-9F23-AB2D8BD26FB2}"/>
              </a:ext>
            </a:extLst>
          </p:cNvPr>
          <p:cNvGrpSpPr/>
          <p:nvPr/>
        </p:nvGrpSpPr>
        <p:grpSpPr>
          <a:xfrm>
            <a:off x="2255903" y="2116720"/>
            <a:ext cx="548280" cy="411480"/>
            <a:chOff x="2255903" y="2116720"/>
            <a:chExt cx="5482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6D4095-7A14-4CA7-B7DA-2828B23ACBB0}"/>
                    </a:ext>
                  </a:extLst>
                </p14:cNvPr>
                <p14:cNvContentPartPr/>
                <p14:nvPr/>
              </p14:nvContentPartPr>
              <p14:xfrm>
                <a:off x="2346623" y="2224720"/>
                <a:ext cx="135000" cy="150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6D4095-7A14-4CA7-B7DA-2828B23ACB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37983" y="2216080"/>
                  <a:ext cx="15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A98634-3986-4D87-9ECC-3EC76DD3BAB6}"/>
                    </a:ext>
                  </a:extLst>
                </p14:cNvPr>
                <p14:cNvContentPartPr/>
                <p14:nvPr/>
              </p14:nvContentPartPr>
              <p14:xfrm>
                <a:off x="2255903" y="2116720"/>
                <a:ext cx="18216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A98634-3986-4D87-9ECC-3EC76DD3BA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47263" y="2108080"/>
                  <a:ext cx="199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7AD829-83C3-42C6-BDBD-8CD91D8D3674}"/>
                    </a:ext>
                  </a:extLst>
                </p14:cNvPr>
                <p14:cNvContentPartPr/>
                <p14:nvPr/>
              </p14:nvContentPartPr>
              <p14:xfrm>
                <a:off x="2677463" y="2386000"/>
                <a:ext cx="126720" cy="14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7AD829-83C3-42C6-BDBD-8CD91D8D36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8463" y="2377000"/>
                  <a:ext cx="1443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52742-3192-4BDB-90C9-82AE78C396E7}"/>
              </a:ext>
            </a:extLst>
          </p:cNvPr>
          <p:cNvGrpSpPr/>
          <p:nvPr/>
        </p:nvGrpSpPr>
        <p:grpSpPr>
          <a:xfrm>
            <a:off x="2456423" y="2894320"/>
            <a:ext cx="405000" cy="390600"/>
            <a:chOff x="2456423" y="2894320"/>
            <a:chExt cx="4050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9F2D03-AF34-4C25-BA30-19F15203D2B1}"/>
                    </a:ext>
                  </a:extLst>
                </p14:cNvPr>
                <p14:cNvContentPartPr/>
                <p14:nvPr/>
              </p14:nvContentPartPr>
              <p14:xfrm>
                <a:off x="2456423" y="2953360"/>
                <a:ext cx="167760" cy="331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9F2D03-AF34-4C25-BA30-19F15203D2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7783" y="2944360"/>
                  <a:ext cx="185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012B03-BD1D-4109-B391-2E62AA7960C2}"/>
                    </a:ext>
                  </a:extLst>
                </p14:cNvPr>
                <p14:cNvContentPartPr/>
                <p14:nvPr/>
              </p14:nvContentPartPr>
              <p14:xfrm>
                <a:off x="2697623" y="2894320"/>
                <a:ext cx="163800" cy="16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012B03-BD1D-4109-B391-2E62AA7960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8983" y="2885320"/>
                  <a:ext cx="1814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0B3C06-FFD5-4954-9BE5-19177D021FBE}"/>
              </a:ext>
            </a:extLst>
          </p:cNvPr>
          <p:cNvGrpSpPr/>
          <p:nvPr/>
        </p:nvGrpSpPr>
        <p:grpSpPr>
          <a:xfrm>
            <a:off x="5349383" y="419320"/>
            <a:ext cx="1016280" cy="412560"/>
            <a:chOff x="5349383" y="419320"/>
            <a:chExt cx="101628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64ADCE-6814-4F6D-B540-C6C4E793F0CC}"/>
                    </a:ext>
                  </a:extLst>
                </p14:cNvPr>
                <p14:cNvContentPartPr/>
                <p14:nvPr/>
              </p14:nvContentPartPr>
              <p14:xfrm>
                <a:off x="5349383" y="641440"/>
                <a:ext cx="339840" cy="19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64ADCE-6814-4F6D-B540-C6C4E793F0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40383" y="632440"/>
                  <a:ext cx="357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26E169-1465-4598-99F0-33BCB8A8647C}"/>
                    </a:ext>
                  </a:extLst>
                </p14:cNvPr>
                <p14:cNvContentPartPr/>
                <p14:nvPr/>
              </p14:nvContentPartPr>
              <p14:xfrm>
                <a:off x="5398343" y="486280"/>
                <a:ext cx="263880" cy="6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26E169-1465-4598-99F0-33BCB8A864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89343" y="477640"/>
                  <a:ext cx="281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35A906-44BB-490F-8961-7C388997FBF2}"/>
                    </a:ext>
                  </a:extLst>
                </p14:cNvPr>
                <p14:cNvContentPartPr/>
                <p14:nvPr/>
              </p14:nvContentPartPr>
              <p14:xfrm>
                <a:off x="5767343" y="419320"/>
                <a:ext cx="172440" cy="22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35A906-44BB-490F-8961-7C388997FB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8703" y="410320"/>
                  <a:ext cx="190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8D4B19-508B-4DBC-B33E-3D9EDB6F0845}"/>
                    </a:ext>
                  </a:extLst>
                </p14:cNvPr>
                <p14:cNvContentPartPr/>
                <p14:nvPr/>
              </p14:nvContentPartPr>
              <p14:xfrm>
                <a:off x="5819543" y="420760"/>
                <a:ext cx="12960" cy="13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8D4B19-508B-4DBC-B33E-3D9EDB6F08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10903" y="412120"/>
                  <a:ext cx="30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5A69D7-EA9C-475F-B129-CE665EC1DAEE}"/>
                    </a:ext>
                  </a:extLst>
                </p14:cNvPr>
                <p14:cNvContentPartPr/>
                <p14:nvPr/>
              </p14:nvContentPartPr>
              <p14:xfrm>
                <a:off x="6027983" y="602200"/>
                <a:ext cx="172440" cy="21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5A69D7-EA9C-475F-B129-CE665EC1DA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8983" y="593200"/>
                  <a:ext cx="190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924523-A9D5-45D6-AB58-247374A88995}"/>
                    </a:ext>
                  </a:extLst>
                </p14:cNvPr>
                <p14:cNvContentPartPr/>
                <p14:nvPr/>
              </p14:nvContentPartPr>
              <p14:xfrm>
                <a:off x="6052463" y="457840"/>
                <a:ext cx="313200" cy="85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924523-A9D5-45D6-AB58-247374A889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43823" y="449200"/>
                  <a:ext cx="33084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354F44-0D1F-4726-8A6B-B1433F110495}"/>
                  </a:ext>
                </a:extLst>
              </p14:cNvPr>
              <p14:cNvContentPartPr/>
              <p14:nvPr/>
            </p14:nvContentPartPr>
            <p14:xfrm>
              <a:off x="6810623" y="560080"/>
              <a:ext cx="295560" cy="14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354F44-0D1F-4726-8A6B-B1433F1104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01623" y="551080"/>
                <a:ext cx="3132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11074-9A0B-4DFD-ABAE-86DB36CD9705}"/>
              </a:ext>
            </a:extLst>
          </p:cNvPr>
          <p:cNvGrpSpPr/>
          <p:nvPr/>
        </p:nvGrpSpPr>
        <p:grpSpPr>
          <a:xfrm>
            <a:off x="7370783" y="344800"/>
            <a:ext cx="1159200" cy="375480"/>
            <a:chOff x="7370783" y="344800"/>
            <a:chExt cx="11592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34B193-529F-405E-9C3D-5EEA84A2AF3F}"/>
                    </a:ext>
                  </a:extLst>
                </p14:cNvPr>
                <p14:cNvContentPartPr/>
                <p14:nvPr/>
              </p14:nvContentPartPr>
              <p14:xfrm>
                <a:off x="7370783" y="567280"/>
                <a:ext cx="330120" cy="153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34B193-529F-405E-9C3D-5EEA84A2AF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62143" y="558640"/>
                  <a:ext cx="34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F49795-BCBD-439A-9328-E25BABC03A30}"/>
                    </a:ext>
                  </a:extLst>
                </p14:cNvPr>
                <p14:cNvContentPartPr/>
                <p14:nvPr/>
              </p14:nvContentPartPr>
              <p14:xfrm>
                <a:off x="7383383" y="410320"/>
                <a:ext cx="29700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F49795-BCBD-439A-9328-E25BABC03A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74743" y="401680"/>
                  <a:ext cx="31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FAE5AA-53C0-44C1-AAD1-1840655162CF}"/>
                    </a:ext>
                  </a:extLst>
                </p14:cNvPr>
                <p14:cNvContentPartPr/>
                <p14:nvPr/>
              </p14:nvContentPartPr>
              <p14:xfrm>
                <a:off x="7899263" y="607600"/>
                <a:ext cx="61920" cy="1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FAE5AA-53C0-44C1-AAD1-1840655162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0623" y="598960"/>
                  <a:ext cx="79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1C6492-FE97-4353-AB09-EA36030398BC}"/>
                    </a:ext>
                  </a:extLst>
                </p14:cNvPr>
                <p14:cNvContentPartPr/>
                <p14:nvPr/>
              </p14:nvContentPartPr>
              <p14:xfrm>
                <a:off x="8174303" y="505000"/>
                <a:ext cx="242280" cy="17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1C6492-FE97-4353-AB09-EA36030398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65303" y="496360"/>
                  <a:ext cx="259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B9DC69-4469-4DF6-AEE8-37168E6C20F0}"/>
                    </a:ext>
                  </a:extLst>
                </p14:cNvPr>
                <p14:cNvContentPartPr/>
                <p14:nvPr/>
              </p14:nvContentPartPr>
              <p14:xfrm>
                <a:off x="8208143" y="344800"/>
                <a:ext cx="321840" cy="65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B9DC69-4469-4DF6-AEE8-37168E6C20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99143" y="335800"/>
                  <a:ext cx="33948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20939D-FC54-4F35-8D73-F8B7317F87E0}"/>
              </a:ext>
            </a:extLst>
          </p:cNvPr>
          <p:cNvGrpSpPr/>
          <p:nvPr/>
        </p:nvGrpSpPr>
        <p:grpSpPr>
          <a:xfrm>
            <a:off x="5076143" y="2576800"/>
            <a:ext cx="1121040" cy="367560"/>
            <a:chOff x="5076143" y="2576800"/>
            <a:chExt cx="11210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8EFDC9-12C3-44DA-97E2-9E11F7BF8019}"/>
                    </a:ext>
                  </a:extLst>
                </p14:cNvPr>
                <p14:cNvContentPartPr/>
                <p14:nvPr/>
              </p14:nvContentPartPr>
              <p14:xfrm>
                <a:off x="5076143" y="2576800"/>
                <a:ext cx="125280" cy="36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8EFDC9-12C3-44DA-97E2-9E11F7BF8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67143" y="2568160"/>
                  <a:ext cx="142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48459E-98F8-4322-AF0C-486ACD3C8995}"/>
                    </a:ext>
                  </a:extLst>
                </p14:cNvPr>
                <p14:cNvContentPartPr/>
                <p14:nvPr/>
              </p14:nvContentPartPr>
              <p14:xfrm>
                <a:off x="5158223" y="2688040"/>
                <a:ext cx="213840" cy="125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48459E-98F8-4322-AF0C-486ACD3C89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49583" y="2679400"/>
                  <a:ext cx="23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B69B04-F5EE-4A5B-9F07-7067BD90F022}"/>
                    </a:ext>
                  </a:extLst>
                </p14:cNvPr>
                <p14:cNvContentPartPr/>
                <p14:nvPr/>
              </p14:nvContentPartPr>
              <p14:xfrm>
                <a:off x="5439383" y="2767240"/>
                <a:ext cx="360" cy="7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B69B04-F5EE-4A5B-9F07-7067BD90F0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0383" y="2758240"/>
                  <a:ext cx="18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B04CC4-C704-4AFD-9DB8-84B824BADCC2}"/>
                    </a:ext>
                  </a:extLst>
                </p14:cNvPr>
                <p14:cNvContentPartPr/>
                <p14:nvPr/>
              </p14:nvContentPartPr>
              <p14:xfrm>
                <a:off x="5552783" y="2723320"/>
                <a:ext cx="12960" cy="6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B04CC4-C704-4AFD-9DB8-84B824BADC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44143" y="2714320"/>
                  <a:ext cx="30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B6EF13-E95C-4375-9D94-B8C2C2515A51}"/>
                    </a:ext>
                  </a:extLst>
                </p14:cNvPr>
                <p14:cNvContentPartPr/>
                <p14:nvPr/>
              </p14:nvContentPartPr>
              <p14:xfrm>
                <a:off x="5650703" y="2650960"/>
                <a:ext cx="208800" cy="10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B6EF13-E95C-4375-9D94-B8C2C2515A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42063" y="2642320"/>
                  <a:ext cx="22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586F8C-0CE6-41DD-B57B-5F9B49868650}"/>
                    </a:ext>
                  </a:extLst>
                </p14:cNvPr>
                <p14:cNvContentPartPr/>
                <p14:nvPr/>
              </p14:nvContentPartPr>
              <p14:xfrm>
                <a:off x="5909543" y="2740240"/>
                <a:ext cx="142560" cy="9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586F8C-0CE6-41DD-B57B-5F9B498686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00543" y="2731240"/>
                  <a:ext cx="160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98991C-AE2B-4E5C-A468-98D42432EF72}"/>
                    </a:ext>
                  </a:extLst>
                </p14:cNvPr>
                <p14:cNvContentPartPr/>
                <p14:nvPr/>
              </p14:nvContentPartPr>
              <p14:xfrm>
                <a:off x="6007463" y="2634400"/>
                <a:ext cx="189720" cy="309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98991C-AE2B-4E5C-A468-98D42432EF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98463" y="2625760"/>
                  <a:ext cx="20736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BB7CB5-8903-4EA7-B024-1C54624AE814}"/>
              </a:ext>
            </a:extLst>
          </p:cNvPr>
          <p:cNvGrpSpPr/>
          <p:nvPr/>
        </p:nvGrpSpPr>
        <p:grpSpPr>
          <a:xfrm>
            <a:off x="2754863" y="1060120"/>
            <a:ext cx="1040760" cy="368640"/>
            <a:chOff x="2754863" y="1060120"/>
            <a:chExt cx="1040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750AB4-8D70-4E50-82A6-901440253022}"/>
                    </a:ext>
                  </a:extLst>
                </p14:cNvPr>
                <p14:cNvContentPartPr/>
                <p14:nvPr/>
              </p14:nvContentPartPr>
              <p14:xfrm>
                <a:off x="2754863" y="1076320"/>
                <a:ext cx="134280" cy="318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750AB4-8D70-4E50-82A6-9014402530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6223" y="1067320"/>
                  <a:ext cx="1519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3F7E42-3D3D-4AD3-8B86-ED0D41F14FEF}"/>
                    </a:ext>
                  </a:extLst>
                </p14:cNvPr>
                <p14:cNvContentPartPr/>
                <p14:nvPr/>
              </p14:nvContentPartPr>
              <p14:xfrm>
                <a:off x="2880863" y="1151920"/>
                <a:ext cx="142200" cy="10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3F7E42-3D3D-4AD3-8B86-ED0D41F14F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72223" y="1143280"/>
                  <a:ext cx="15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B0AE4C-2FD1-418E-8DEF-CF29910DC620}"/>
                    </a:ext>
                  </a:extLst>
                </p14:cNvPr>
                <p14:cNvContentPartPr/>
                <p14:nvPr/>
              </p14:nvContentPartPr>
              <p14:xfrm>
                <a:off x="3073463" y="1235440"/>
                <a:ext cx="360" cy="74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B0AE4C-2FD1-418E-8DEF-CF29910DC6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4823" y="1226440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692232-E7DB-4541-8726-8FF889A30B2E}"/>
                    </a:ext>
                  </a:extLst>
                </p14:cNvPr>
                <p14:cNvContentPartPr/>
                <p14:nvPr/>
              </p14:nvContentPartPr>
              <p14:xfrm>
                <a:off x="3162023" y="1196920"/>
                <a:ext cx="39960" cy="8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692232-E7DB-4541-8726-8FF889A30B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53023" y="1188280"/>
                  <a:ext cx="57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AC3699-3601-4307-B4AD-3A4B2976ECA1}"/>
                    </a:ext>
                  </a:extLst>
                </p14:cNvPr>
                <p14:cNvContentPartPr/>
                <p14:nvPr/>
              </p14:nvContentPartPr>
              <p14:xfrm>
                <a:off x="3310343" y="1118440"/>
                <a:ext cx="103320" cy="146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AC3699-3601-4307-B4AD-3A4B2976EC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1343" y="1109440"/>
                  <a:ext cx="120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E2DB82-F8DD-4C5D-A8B9-7E6719BC47B5}"/>
                    </a:ext>
                  </a:extLst>
                </p14:cNvPr>
                <p14:cNvContentPartPr/>
                <p14:nvPr/>
              </p14:nvContentPartPr>
              <p14:xfrm>
                <a:off x="3436703" y="1209520"/>
                <a:ext cx="183600" cy="9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E2DB82-F8DD-4C5D-A8B9-7E6719BC47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7703" y="1200880"/>
                  <a:ext cx="201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22C8837-02EB-4B17-96AF-E9232A456947}"/>
                    </a:ext>
                  </a:extLst>
                </p14:cNvPr>
                <p14:cNvContentPartPr/>
                <p14:nvPr/>
              </p14:nvContentPartPr>
              <p14:xfrm>
                <a:off x="3648023" y="1060120"/>
                <a:ext cx="147600" cy="36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22C8837-02EB-4B17-96AF-E9232A4569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9023" y="1051120"/>
                  <a:ext cx="16524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3D8249-D9A1-4503-8FE6-4D7C1804F681}"/>
              </a:ext>
            </a:extLst>
          </p:cNvPr>
          <p:cNvGrpSpPr/>
          <p:nvPr/>
        </p:nvGrpSpPr>
        <p:grpSpPr>
          <a:xfrm>
            <a:off x="6687503" y="1288000"/>
            <a:ext cx="165960" cy="82080"/>
            <a:chOff x="6687503" y="1288000"/>
            <a:chExt cx="16596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BC8BB1-5C77-4338-82EC-09C1197434F0}"/>
                    </a:ext>
                  </a:extLst>
                </p14:cNvPr>
                <p14:cNvContentPartPr/>
                <p14:nvPr/>
              </p14:nvContentPartPr>
              <p14:xfrm>
                <a:off x="6687503" y="1288000"/>
                <a:ext cx="165960" cy="16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BC8BB1-5C77-4338-82EC-09C1197434F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78863" y="1279000"/>
                  <a:ext cx="183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0E3D24-A2F4-4265-8E92-F845FB8E002C}"/>
                    </a:ext>
                  </a:extLst>
                </p14:cNvPr>
                <p14:cNvContentPartPr/>
                <p14:nvPr/>
              </p14:nvContentPartPr>
              <p14:xfrm>
                <a:off x="6712703" y="1363960"/>
                <a:ext cx="136080" cy="6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0E3D24-A2F4-4265-8E92-F845FB8E00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04063" y="1354960"/>
                  <a:ext cx="1537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489976D-209E-4FD4-8D20-0E202D912406}"/>
              </a:ext>
            </a:extLst>
          </p:cNvPr>
          <p:cNvGrpSpPr/>
          <p:nvPr/>
        </p:nvGrpSpPr>
        <p:grpSpPr>
          <a:xfrm>
            <a:off x="7309583" y="1181440"/>
            <a:ext cx="349200" cy="276840"/>
            <a:chOff x="7309583" y="1181440"/>
            <a:chExt cx="3492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BC3116-44EC-4907-AFA9-468447E82032}"/>
                    </a:ext>
                  </a:extLst>
                </p14:cNvPr>
                <p14:cNvContentPartPr/>
                <p14:nvPr/>
              </p14:nvContentPartPr>
              <p14:xfrm>
                <a:off x="7309583" y="1181440"/>
                <a:ext cx="289080" cy="136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BC3116-44EC-4907-AFA9-468447E820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00583" y="1172440"/>
                  <a:ext cx="306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F7061B-35FC-4332-9B50-9E2134539C61}"/>
                    </a:ext>
                  </a:extLst>
                </p14:cNvPr>
                <p14:cNvContentPartPr/>
                <p14:nvPr/>
              </p14:nvContentPartPr>
              <p14:xfrm>
                <a:off x="7644023" y="1291240"/>
                <a:ext cx="14760" cy="16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F7061B-35FC-4332-9B50-9E2134539C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5023" y="1282240"/>
                  <a:ext cx="324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3AFE8E7-1397-4E5D-AEEF-DFBB94D1F9D3}"/>
              </a:ext>
            </a:extLst>
          </p:cNvPr>
          <p:cNvGrpSpPr/>
          <p:nvPr/>
        </p:nvGrpSpPr>
        <p:grpSpPr>
          <a:xfrm>
            <a:off x="7875863" y="1183600"/>
            <a:ext cx="217080" cy="198360"/>
            <a:chOff x="7875863" y="1183600"/>
            <a:chExt cx="21708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F3134E-9072-4595-8C96-0AD8AE34A5DE}"/>
                    </a:ext>
                  </a:extLst>
                </p14:cNvPr>
                <p14:cNvContentPartPr/>
                <p14:nvPr/>
              </p14:nvContentPartPr>
              <p14:xfrm>
                <a:off x="7875863" y="1183600"/>
                <a:ext cx="139320" cy="134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F3134E-9072-4595-8C96-0AD8AE34A5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67223" y="1174600"/>
                  <a:ext cx="156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791972-5581-40F4-A0CB-6D5923A572CA}"/>
                    </a:ext>
                  </a:extLst>
                </p14:cNvPr>
                <p14:cNvContentPartPr/>
                <p14:nvPr/>
              </p14:nvContentPartPr>
              <p14:xfrm>
                <a:off x="8076383" y="1253800"/>
                <a:ext cx="16560" cy="12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791972-5581-40F4-A0CB-6D5923A572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67383" y="1245160"/>
                  <a:ext cx="342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D0F0C91-79E7-4D2F-86E7-3BC961467AE9}"/>
              </a:ext>
            </a:extLst>
          </p:cNvPr>
          <p:cNvGrpSpPr/>
          <p:nvPr/>
        </p:nvGrpSpPr>
        <p:grpSpPr>
          <a:xfrm>
            <a:off x="8366903" y="1132480"/>
            <a:ext cx="177120" cy="168120"/>
            <a:chOff x="8366903" y="1132480"/>
            <a:chExt cx="1771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8A3070-5186-49BC-80B7-D61190B93A1F}"/>
                    </a:ext>
                  </a:extLst>
                </p14:cNvPr>
                <p14:cNvContentPartPr/>
                <p14:nvPr/>
              </p14:nvContentPartPr>
              <p14:xfrm>
                <a:off x="8366903" y="1167760"/>
                <a:ext cx="177120" cy="39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8A3070-5186-49BC-80B7-D61190B93A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57903" y="1159120"/>
                  <a:ext cx="194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B00460-85A6-434C-AA05-9C9204B6906E}"/>
                    </a:ext>
                  </a:extLst>
                </p14:cNvPr>
                <p14:cNvContentPartPr/>
                <p14:nvPr/>
              </p14:nvContentPartPr>
              <p14:xfrm>
                <a:off x="8438903" y="1132480"/>
                <a:ext cx="32400" cy="168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B00460-85A6-434C-AA05-9C9204B690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30263" y="1123480"/>
                  <a:ext cx="5004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2FE5DF7-7213-4762-9C5F-E1CE866DBF3F}"/>
              </a:ext>
            </a:extLst>
          </p:cNvPr>
          <p:cNvGrpSpPr/>
          <p:nvPr/>
        </p:nvGrpSpPr>
        <p:grpSpPr>
          <a:xfrm>
            <a:off x="8778383" y="1122760"/>
            <a:ext cx="846000" cy="237240"/>
            <a:chOff x="8778383" y="1122760"/>
            <a:chExt cx="8460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2FDA163-A0D8-4C80-ACBD-058C0E95B9C4}"/>
                    </a:ext>
                  </a:extLst>
                </p14:cNvPr>
                <p14:cNvContentPartPr/>
                <p14:nvPr/>
              </p14:nvContentPartPr>
              <p14:xfrm>
                <a:off x="8778383" y="1129600"/>
                <a:ext cx="193320" cy="158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2FDA163-A0D8-4C80-ACBD-058C0E95B9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69383" y="1120600"/>
                  <a:ext cx="21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381E82-26FA-438C-824B-FF53A520C982}"/>
                    </a:ext>
                  </a:extLst>
                </p14:cNvPr>
                <p14:cNvContentPartPr/>
                <p14:nvPr/>
              </p14:nvContentPartPr>
              <p14:xfrm>
                <a:off x="9021383" y="1235440"/>
                <a:ext cx="166320" cy="124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381E82-26FA-438C-824B-FF53A520C9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12743" y="1226800"/>
                  <a:ext cx="18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370D97-AC0E-4BFC-A9C8-FF31670A3489}"/>
                    </a:ext>
                  </a:extLst>
                </p14:cNvPr>
                <p14:cNvContentPartPr/>
                <p14:nvPr/>
              </p14:nvContentPartPr>
              <p14:xfrm>
                <a:off x="9221183" y="1122760"/>
                <a:ext cx="141840" cy="164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370D97-AC0E-4BFC-A9C8-FF31670A34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2543" y="1114120"/>
                  <a:ext cx="159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000C8C-86D7-436D-B28A-DAF0427D50BC}"/>
                    </a:ext>
                  </a:extLst>
                </p14:cNvPr>
                <p14:cNvContentPartPr/>
                <p14:nvPr/>
              </p14:nvContentPartPr>
              <p14:xfrm>
                <a:off x="9409823" y="1221040"/>
                <a:ext cx="214560" cy="132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000C8C-86D7-436D-B28A-DAF0427D50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1183" y="1212400"/>
                  <a:ext cx="23220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3BD0605-9D5D-4511-A96C-96312D7F3BA1}"/>
                  </a:ext>
                </a:extLst>
              </p14:cNvPr>
              <p14:cNvContentPartPr/>
              <p14:nvPr/>
            </p14:nvContentPartPr>
            <p14:xfrm>
              <a:off x="7186103" y="1049320"/>
              <a:ext cx="186840" cy="472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3BD0605-9D5D-4511-A96C-96312D7F3BA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77463" y="1040680"/>
                <a:ext cx="2044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87A48E6-3C2B-497B-98DA-85205AF1A2C9}"/>
                  </a:ext>
                </a:extLst>
              </p14:cNvPr>
              <p14:cNvContentPartPr/>
              <p14:nvPr/>
            </p14:nvContentPartPr>
            <p14:xfrm>
              <a:off x="9725543" y="998920"/>
              <a:ext cx="183240" cy="43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87A48E6-3C2B-497B-98DA-85205AF1A2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16903" y="989920"/>
                <a:ext cx="200880" cy="45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A6B4C2-45F0-4F70-9D62-8D7BB47EC483}"/>
              </a:ext>
            </a:extLst>
          </p:cNvPr>
          <p:cNvGrpSpPr/>
          <p:nvPr/>
        </p:nvGrpSpPr>
        <p:grpSpPr>
          <a:xfrm>
            <a:off x="6914663" y="1904320"/>
            <a:ext cx="961560" cy="382680"/>
            <a:chOff x="6914663" y="1904320"/>
            <a:chExt cx="9615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8E6622-7C7D-45D4-875B-934E0819D71E}"/>
                    </a:ext>
                  </a:extLst>
                </p14:cNvPr>
                <p14:cNvContentPartPr/>
                <p14:nvPr/>
              </p14:nvContentPartPr>
              <p14:xfrm>
                <a:off x="7206623" y="2085400"/>
                <a:ext cx="371160" cy="157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8E6622-7C7D-45D4-875B-934E0819D7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97983" y="2076760"/>
                  <a:ext cx="388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669159-B8F6-47B0-8E25-F97F52E7C236}"/>
                    </a:ext>
                  </a:extLst>
                </p14:cNvPr>
                <p14:cNvContentPartPr/>
                <p14:nvPr/>
              </p14:nvContentPartPr>
              <p14:xfrm>
                <a:off x="7239383" y="1904320"/>
                <a:ext cx="300240" cy="89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669159-B8F6-47B0-8E25-F97F52E7C2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30383" y="1895320"/>
                  <a:ext cx="317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1336BD-0A92-4360-8D28-126FFAD91F36}"/>
                    </a:ext>
                  </a:extLst>
                </p14:cNvPr>
                <p14:cNvContentPartPr/>
                <p14:nvPr/>
              </p14:nvContentPartPr>
              <p14:xfrm>
                <a:off x="6914663" y="1970560"/>
                <a:ext cx="57240" cy="30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1336BD-0A92-4360-8D28-126FFAD91F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06023" y="1961560"/>
                  <a:ext cx="74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376134-864A-4280-95AC-57007B38294D}"/>
                    </a:ext>
                  </a:extLst>
                </p14:cNvPr>
                <p14:cNvContentPartPr/>
                <p14:nvPr/>
              </p14:nvContentPartPr>
              <p14:xfrm>
                <a:off x="7022303" y="1993600"/>
                <a:ext cx="20880" cy="293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376134-864A-4280-95AC-57007B3829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13303" y="1984960"/>
                  <a:ext cx="38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5862D11-F64F-47B3-B800-DCEAD8C02325}"/>
                    </a:ext>
                  </a:extLst>
                </p14:cNvPr>
                <p14:cNvContentPartPr/>
                <p14:nvPr/>
              </p14:nvContentPartPr>
              <p14:xfrm>
                <a:off x="7727543" y="1932040"/>
                <a:ext cx="20880" cy="28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5862D11-F64F-47B3-B800-DCEAD8C023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18903" y="1923400"/>
                  <a:ext cx="38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BA2640-50F3-4C53-84C9-7CAA60F9D001}"/>
                    </a:ext>
                  </a:extLst>
                </p14:cNvPr>
                <p14:cNvContentPartPr/>
                <p14:nvPr/>
              </p14:nvContentPartPr>
              <p14:xfrm>
                <a:off x="7841303" y="1940680"/>
                <a:ext cx="34920" cy="269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BA2640-50F3-4C53-84C9-7CAA60F9D0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32303" y="1931680"/>
                  <a:ext cx="525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4DA4CFE-F8F0-4F08-924B-7B39C350FDCA}"/>
              </a:ext>
            </a:extLst>
          </p:cNvPr>
          <p:cNvGrpSpPr/>
          <p:nvPr/>
        </p:nvGrpSpPr>
        <p:grpSpPr>
          <a:xfrm>
            <a:off x="8144063" y="2049400"/>
            <a:ext cx="167760" cy="82080"/>
            <a:chOff x="8144063" y="2049400"/>
            <a:chExt cx="16776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1F261E-FCCD-41AE-A61E-026E7840C9D7}"/>
                    </a:ext>
                  </a:extLst>
                </p14:cNvPr>
                <p14:cNvContentPartPr/>
                <p14:nvPr/>
              </p14:nvContentPartPr>
              <p14:xfrm>
                <a:off x="8145863" y="2049400"/>
                <a:ext cx="1440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1F261E-FCCD-41AE-A61E-026E7840C9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36863" y="2040400"/>
                  <a:ext cx="16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5EABE18-058C-4215-9CD5-B085D2DC8D46}"/>
                    </a:ext>
                  </a:extLst>
                </p14:cNvPr>
                <p14:cNvContentPartPr/>
                <p14:nvPr/>
              </p14:nvContentPartPr>
              <p14:xfrm>
                <a:off x="8144063" y="2121760"/>
                <a:ext cx="167760" cy="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5EABE18-058C-4215-9CD5-B085D2DC8D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35423" y="2112760"/>
                  <a:ext cx="1854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2DC1C33-4C92-436C-B56A-E4642C1F424A}"/>
              </a:ext>
            </a:extLst>
          </p:cNvPr>
          <p:cNvGrpSpPr/>
          <p:nvPr/>
        </p:nvGrpSpPr>
        <p:grpSpPr>
          <a:xfrm>
            <a:off x="8612783" y="1725400"/>
            <a:ext cx="2094840" cy="564120"/>
            <a:chOff x="8612783" y="1725400"/>
            <a:chExt cx="209484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5C5D993-04AB-4444-9BFB-58FEBE35CA5C}"/>
                    </a:ext>
                  </a:extLst>
                </p14:cNvPr>
                <p14:cNvContentPartPr/>
                <p14:nvPr/>
              </p14:nvContentPartPr>
              <p14:xfrm>
                <a:off x="8612783" y="1725400"/>
                <a:ext cx="2094840" cy="564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5C5D993-04AB-4444-9BFB-58FEBE35CA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04143" y="1716400"/>
                  <a:ext cx="21124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206E66-9CFE-4637-AC05-C789E2AF267A}"/>
                    </a:ext>
                  </a:extLst>
                </p14:cNvPr>
                <p14:cNvContentPartPr/>
                <p14:nvPr/>
              </p14:nvContentPartPr>
              <p14:xfrm>
                <a:off x="8955143" y="2040400"/>
                <a:ext cx="185400" cy="131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206E66-9CFE-4637-AC05-C789E2AF26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6143" y="2031760"/>
                  <a:ext cx="20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17D52D2-1118-4BD3-9EA0-40E039548176}"/>
                    </a:ext>
                  </a:extLst>
                </p14:cNvPr>
                <p14:cNvContentPartPr/>
                <p14:nvPr/>
              </p14:nvContentPartPr>
              <p14:xfrm>
                <a:off x="9225143" y="2118160"/>
                <a:ext cx="360" cy="123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17D52D2-1118-4BD3-9EA0-40E0395481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16503" y="2109160"/>
                  <a:ext cx="1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6D294D-53EA-4F99-B5F6-D393D083D6A0}"/>
                    </a:ext>
                  </a:extLst>
                </p14:cNvPr>
                <p14:cNvContentPartPr/>
                <p14:nvPr/>
              </p14:nvContentPartPr>
              <p14:xfrm>
                <a:off x="9220463" y="1875520"/>
                <a:ext cx="211680" cy="72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6D294D-53EA-4F99-B5F6-D393D083D6A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11823" y="1866880"/>
                  <a:ext cx="229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E82304-81F3-41F7-B0AC-66BDD0961521}"/>
                    </a:ext>
                  </a:extLst>
                </p14:cNvPr>
                <p14:cNvContentPartPr/>
                <p14:nvPr/>
              </p14:nvContentPartPr>
              <p14:xfrm>
                <a:off x="9641303" y="2022400"/>
                <a:ext cx="217080" cy="24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E82304-81F3-41F7-B0AC-66BDD09615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32663" y="2013400"/>
                  <a:ext cx="234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828B55-AEC4-403E-A16D-BF4F21A24C32}"/>
                    </a:ext>
                  </a:extLst>
                </p14:cNvPr>
                <p14:cNvContentPartPr/>
                <p14:nvPr/>
              </p14:nvContentPartPr>
              <p14:xfrm>
                <a:off x="9741743" y="1974160"/>
                <a:ext cx="26640" cy="132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828B55-AEC4-403E-A16D-BF4F21A24C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33103" y="1965520"/>
                  <a:ext cx="44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7F41FB-9ECE-4138-99BE-1F120520E1B2}"/>
                    </a:ext>
                  </a:extLst>
                </p14:cNvPr>
                <p14:cNvContentPartPr/>
                <p14:nvPr/>
              </p14:nvContentPartPr>
              <p14:xfrm>
                <a:off x="9984383" y="1972720"/>
                <a:ext cx="265320" cy="121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7F41FB-9ECE-4138-99BE-1F120520E1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75743" y="1964080"/>
                  <a:ext cx="282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63F534-F573-411A-8ABF-BCAED8279299}"/>
                    </a:ext>
                  </a:extLst>
                </p14:cNvPr>
                <p14:cNvContentPartPr/>
                <p14:nvPr/>
              </p14:nvContentPartPr>
              <p14:xfrm>
                <a:off x="10284263" y="2060560"/>
                <a:ext cx="121680" cy="9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63F534-F573-411A-8ABF-BCAED827929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75623" y="2051560"/>
                  <a:ext cx="139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EF3A7A-ED3F-4F1C-AF3B-CDF8CCF23C0F}"/>
                    </a:ext>
                  </a:extLst>
                </p14:cNvPr>
                <p14:cNvContentPartPr/>
                <p14:nvPr/>
              </p14:nvContentPartPr>
              <p14:xfrm>
                <a:off x="10265183" y="1860760"/>
                <a:ext cx="262440" cy="9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EF3A7A-ED3F-4F1C-AF3B-CDF8CCF23C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56543" y="1851760"/>
                  <a:ext cx="28008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24CDAA5-3D2C-4BDF-AD99-9057A71E873C}"/>
              </a:ext>
            </a:extLst>
          </p:cNvPr>
          <p:cNvGrpSpPr/>
          <p:nvPr/>
        </p:nvGrpSpPr>
        <p:grpSpPr>
          <a:xfrm>
            <a:off x="7037783" y="2616040"/>
            <a:ext cx="749520" cy="383040"/>
            <a:chOff x="7037783" y="2616040"/>
            <a:chExt cx="7495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1D7E4C-0890-4418-A6C8-6A744B39BA8A}"/>
                    </a:ext>
                  </a:extLst>
                </p14:cNvPr>
                <p14:cNvContentPartPr/>
                <p14:nvPr/>
              </p14:nvContentPartPr>
              <p14:xfrm>
                <a:off x="7279343" y="2753200"/>
                <a:ext cx="210600" cy="20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1D7E4C-0890-4418-A6C8-6A744B39BA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70703" y="2744560"/>
                  <a:ext cx="228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1EE08B-4685-498C-8867-F82F0C83A5ED}"/>
                    </a:ext>
                  </a:extLst>
                </p14:cNvPr>
                <p14:cNvContentPartPr/>
                <p14:nvPr/>
              </p14:nvContentPartPr>
              <p14:xfrm>
                <a:off x="7285823" y="2616040"/>
                <a:ext cx="268200" cy="64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1EE08B-4685-498C-8867-F82F0C83A5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77183" y="2607400"/>
                  <a:ext cx="285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B227F50-9335-4476-AE13-566F1832A9EC}"/>
                    </a:ext>
                  </a:extLst>
                </p14:cNvPr>
                <p14:cNvContentPartPr/>
                <p14:nvPr/>
              </p14:nvContentPartPr>
              <p14:xfrm>
                <a:off x="7037783" y="2689840"/>
                <a:ext cx="57240" cy="30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B227F50-9335-4476-AE13-566F1832A9E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29143" y="2681200"/>
                  <a:ext cx="74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09F390-F5C4-4CFF-903D-4FDA8CEAAB70}"/>
                    </a:ext>
                  </a:extLst>
                </p14:cNvPr>
                <p14:cNvContentPartPr/>
                <p14:nvPr/>
              </p14:nvContentPartPr>
              <p14:xfrm>
                <a:off x="7105823" y="2717560"/>
                <a:ext cx="27360" cy="251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09F390-F5C4-4CFF-903D-4FDA8CEAAB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96823" y="2708560"/>
                  <a:ext cx="45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69C31F-9B3A-42A9-8DDA-EFF9AA1C52E3}"/>
                    </a:ext>
                  </a:extLst>
                </p14:cNvPr>
                <p14:cNvContentPartPr/>
                <p14:nvPr/>
              </p14:nvContentPartPr>
              <p14:xfrm>
                <a:off x="7680383" y="2698840"/>
                <a:ext cx="20880" cy="250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69C31F-9B3A-42A9-8DDA-EFF9AA1C52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1383" y="2689840"/>
                  <a:ext cx="38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FE25BC-C931-4D79-856B-D229CB6AF2AD}"/>
                    </a:ext>
                  </a:extLst>
                </p14:cNvPr>
                <p14:cNvContentPartPr/>
                <p14:nvPr/>
              </p14:nvContentPartPr>
              <p14:xfrm>
                <a:off x="7755983" y="2689840"/>
                <a:ext cx="31320" cy="262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FE25BC-C931-4D79-856B-D229CB6AF2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46983" y="2681200"/>
                  <a:ext cx="489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E4620F4-8149-46B3-8749-7497CCC48B8E}"/>
              </a:ext>
            </a:extLst>
          </p:cNvPr>
          <p:cNvGrpSpPr/>
          <p:nvPr/>
        </p:nvGrpSpPr>
        <p:grpSpPr>
          <a:xfrm>
            <a:off x="8131463" y="2396440"/>
            <a:ext cx="1892880" cy="658800"/>
            <a:chOff x="8131463" y="2396440"/>
            <a:chExt cx="1892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73B040-99B5-4E8D-A7FF-2A40250B53A9}"/>
                    </a:ext>
                  </a:extLst>
                </p14:cNvPr>
                <p14:cNvContentPartPr/>
                <p14:nvPr/>
              </p14:nvContentPartPr>
              <p14:xfrm>
                <a:off x="8131463" y="2765080"/>
                <a:ext cx="161280" cy="4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73B040-99B5-4E8D-A7FF-2A40250B53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22823" y="2756080"/>
                  <a:ext cx="178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A9EA84-ADE4-4995-8BE5-9FE229C2A02A}"/>
                    </a:ext>
                  </a:extLst>
                </p14:cNvPr>
                <p14:cNvContentPartPr/>
                <p14:nvPr/>
              </p14:nvContentPartPr>
              <p14:xfrm>
                <a:off x="8161703" y="2816920"/>
                <a:ext cx="165960" cy="25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A9EA84-ADE4-4995-8BE5-9FE229C2A02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52703" y="2807920"/>
                  <a:ext cx="183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6BCECD3-DF44-45F9-9EBD-FAB347871AFE}"/>
                    </a:ext>
                  </a:extLst>
                </p14:cNvPr>
                <p14:cNvContentPartPr/>
                <p14:nvPr/>
              </p14:nvContentPartPr>
              <p14:xfrm>
                <a:off x="8728343" y="2668600"/>
                <a:ext cx="159840" cy="17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6BCECD3-DF44-45F9-9EBD-FAB347871A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19343" y="2659960"/>
                  <a:ext cx="177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D8D64D-7E97-4D11-9E2A-F3FA2C8B6B31}"/>
                    </a:ext>
                  </a:extLst>
                </p14:cNvPr>
                <p14:cNvContentPartPr/>
                <p14:nvPr/>
              </p14:nvContentPartPr>
              <p14:xfrm>
                <a:off x="8915903" y="2794240"/>
                <a:ext cx="46080" cy="126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D8D64D-7E97-4D11-9E2A-F3FA2C8B6B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07263" y="2785240"/>
                  <a:ext cx="63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D8E09D-8A3E-432E-B82E-EBF660B644A1}"/>
                    </a:ext>
                  </a:extLst>
                </p14:cNvPr>
                <p14:cNvContentPartPr/>
                <p14:nvPr/>
              </p14:nvContentPartPr>
              <p14:xfrm>
                <a:off x="8884583" y="2544400"/>
                <a:ext cx="25920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D8E09D-8A3E-432E-B82E-EBF660B64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75583" y="2535760"/>
                  <a:ext cx="27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A03072-573D-4FC3-9697-70EFBE038A11}"/>
                    </a:ext>
                  </a:extLst>
                </p14:cNvPr>
                <p14:cNvContentPartPr/>
                <p14:nvPr/>
              </p14:nvContentPartPr>
              <p14:xfrm>
                <a:off x="9242783" y="2700280"/>
                <a:ext cx="169200" cy="25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A03072-573D-4FC3-9697-70EFBE038A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33783" y="2691640"/>
                  <a:ext cx="186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6330AA-2E59-4181-A67D-E64B65650D3F}"/>
                    </a:ext>
                  </a:extLst>
                </p14:cNvPr>
                <p14:cNvContentPartPr/>
                <p14:nvPr/>
              </p14:nvContentPartPr>
              <p14:xfrm>
                <a:off x="9284183" y="2646640"/>
                <a:ext cx="28080" cy="124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6330AA-2E59-4181-A67D-E64B65650D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75543" y="2637640"/>
                  <a:ext cx="45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E5F2081-162F-43D7-9BF9-E8BAE1863C16}"/>
                    </a:ext>
                  </a:extLst>
                </p14:cNvPr>
                <p14:cNvContentPartPr/>
                <p14:nvPr/>
              </p14:nvContentPartPr>
              <p14:xfrm>
                <a:off x="9499823" y="2606320"/>
                <a:ext cx="164880" cy="18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E5F2081-162F-43D7-9BF9-E8BAE1863C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91183" y="2597680"/>
                  <a:ext cx="182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B688F6-D951-4185-B1C0-7B8817FAE918}"/>
                    </a:ext>
                  </a:extLst>
                </p14:cNvPr>
                <p14:cNvContentPartPr/>
                <p14:nvPr/>
              </p14:nvContentPartPr>
              <p14:xfrm>
                <a:off x="9657863" y="2762200"/>
                <a:ext cx="115560" cy="12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B688F6-D951-4185-B1C0-7B8817FAE91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48863" y="2753560"/>
                  <a:ext cx="13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32C06C-A76D-4249-8F41-F85F381740A6}"/>
                    </a:ext>
                  </a:extLst>
                </p14:cNvPr>
                <p14:cNvContentPartPr/>
                <p14:nvPr/>
              </p14:nvContentPartPr>
              <p14:xfrm>
                <a:off x="9698903" y="2522440"/>
                <a:ext cx="177480" cy="8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32C06C-A76D-4249-8F41-F85F381740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89903" y="2513800"/>
                  <a:ext cx="19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A8C119-6D13-4984-B30D-A8142271B6F2}"/>
                    </a:ext>
                  </a:extLst>
                </p14:cNvPr>
                <p14:cNvContentPartPr/>
                <p14:nvPr/>
              </p14:nvContentPartPr>
              <p14:xfrm>
                <a:off x="8355743" y="2396440"/>
                <a:ext cx="1668600" cy="658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A8C119-6D13-4984-B30D-A8142271B6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46743" y="2387800"/>
                  <a:ext cx="1686240" cy="67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FA8841D-6295-4B7A-B968-67BBB5825E37}"/>
              </a:ext>
            </a:extLst>
          </p:cNvPr>
          <p:cNvGrpSpPr/>
          <p:nvPr/>
        </p:nvGrpSpPr>
        <p:grpSpPr>
          <a:xfrm>
            <a:off x="1400543" y="4036240"/>
            <a:ext cx="3382560" cy="461160"/>
            <a:chOff x="1400543" y="4036240"/>
            <a:chExt cx="338256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10F7BB2-5FBB-470E-8F8D-2108E2C5263F}"/>
                    </a:ext>
                  </a:extLst>
                </p14:cNvPr>
                <p14:cNvContentPartPr/>
                <p14:nvPr/>
              </p14:nvContentPartPr>
              <p14:xfrm>
                <a:off x="1400543" y="4339360"/>
                <a:ext cx="415440" cy="158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10F7BB2-5FBB-470E-8F8D-2108E2C5263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1903" y="4330720"/>
                  <a:ext cx="43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3B4D6B-B9D3-40A2-B149-C04E1730D930}"/>
                    </a:ext>
                  </a:extLst>
                </p14:cNvPr>
                <p14:cNvContentPartPr/>
                <p14:nvPr/>
              </p14:nvContentPartPr>
              <p14:xfrm>
                <a:off x="1493783" y="4117960"/>
                <a:ext cx="254520" cy="77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3B4D6B-B9D3-40A2-B149-C04E1730D9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85143" y="4108960"/>
                  <a:ext cx="27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8B2D9D9-F6F1-4A2C-BFE1-679ED43797C4}"/>
                    </a:ext>
                  </a:extLst>
                </p14:cNvPr>
                <p14:cNvContentPartPr/>
                <p14:nvPr/>
              </p14:nvContentPartPr>
              <p14:xfrm>
                <a:off x="1893023" y="4364920"/>
                <a:ext cx="57240" cy="13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8B2D9D9-F6F1-4A2C-BFE1-679ED43797C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84383" y="4356280"/>
                  <a:ext cx="74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067E83-0FE8-4282-9CE5-0028731BE060}"/>
                    </a:ext>
                  </a:extLst>
                </p14:cNvPr>
                <p14:cNvContentPartPr/>
                <p14:nvPr/>
              </p14:nvContentPartPr>
              <p14:xfrm>
                <a:off x="2084183" y="4260520"/>
                <a:ext cx="205920" cy="214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067E83-0FE8-4282-9CE5-0028731BE0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75183" y="4251520"/>
                  <a:ext cx="223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B929F8-3302-4358-B6B8-CF4297D03776}"/>
                    </a:ext>
                  </a:extLst>
                </p14:cNvPr>
                <p14:cNvContentPartPr/>
                <p14:nvPr/>
              </p14:nvContentPartPr>
              <p14:xfrm>
                <a:off x="2071223" y="4089160"/>
                <a:ext cx="318600" cy="72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B929F8-3302-4358-B6B8-CF4297D0377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62583" y="4080160"/>
                  <a:ext cx="336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7242D74-22BB-450A-8562-6895F29C6189}"/>
                    </a:ext>
                  </a:extLst>
                </p14:cNvPr>
                <p14:cNvContentPartPr/>
                <p14:nvPr/>
              </p14:nvContentPartPr>
              <p14:xfrm>
                <a:off x="2609423" y="4301920"/>
                <a:ext cx="127800" cy="11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7242D74-22BB-450A-8562-6895F29C618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00783" y="4293280"/>
                  <a:ext cx="145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636131-C7DF-4607-815F-A94BD82BD339}"/>
                    </a:ext>
                  </a:extLst>
                </p14:cNvPr>
                <p14:cNvContentPartPr/>
                <p14:nvPr/>
              </p14:nvContentPartPr>
              <p14:xfrm>
                <a:off x="2590343" y="4368880"/>
                <a:ext cx="107640" cy="7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636131-C7DF-4607-815F-A94BD82BD3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81703" y="4359880"/>
                  <a:ext cx="125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FA42BF-EECC-4540-9089-E8DEF77B0B0E}"/>
                    </a:ext>
                  </a:extLst>
                </p14:cNvPr>
                <p14:cNvContentPartPr/>
                <p14:nvPr/>
              </p14:nvContentPartPr>
              <p14:xfrm>
                <a:off x="3152303" y="4244320"/>
                <a:ext cx="350640" cy="172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FA42BF-EECC-4540-9089-E8DEF77B0B0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43663" y="4235680"/>
                  <a:ext cx="368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CCD383-13DF-4754-98AC-6548ACDD3EB8}"/>
                    </a:ext>
                  </a:extLst>
                </p14:cNvPr>
                <p14:cNvContentPartPr/>
                <p14:nvPr/>
              </p14:nvContentPartPr>
              <p14:xfrm>
                <a:off x="3224663" y="4062880"/>
                <a:ext cx="230760" cy="51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CCD383-13DF-4754-98AC-6548ACDD3E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15663" y="4053880"/>
                  <a:ext cx="248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D19519-4366-4376-91AD-D920AF799654}"/>
                    </a:ext>
                  </a:extLst>
                </p14:cNvPr>
                <p14:cNvContentPartPr/>
                <p14:nvPr/>
              </p14:nvContentPartPr>
              <p14:xfrm>
                <a:off x="2904983" y="4124080"/>
                <a:ext cx="68040" cy="325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D19519-4366-4376-91AD-D920AF7996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95983" y="4115440"/>
                  <a:ext cx="85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B0E72C-F11F-45B4-BF16-103A1B22F9EA}"/>
                    </a:ext>
                  </a:extLst>
                </p14:cNvPr>
                <p14:cNvContentPartPr/>
                <p14:nvPr/>
              </p14:nvContentPartPr>
              <p14:xfrm>
                <a:off x="2942423" y="4179880"/>
                <a:ext cx="79560" cy="315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B0E72C-F11F-45B4-BF16-103A1B22F9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33783" y="4170880"/>
                  <a:ext cx="97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34752B-9D42-4DA4-9941-E848E8398B31}"/>
                    </a:ext>
                  </a:extLst>
                </p14:cNvPr>
                <p14:cNvContentPartPr/>
                <p14:nvPr/>
              </p14:nvContentPartPr>
              <p14:xfrm>
                <a:off x="3556943" y="4109680"/>
                <a:ext cx="108720" cy="330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34752B-9D42-4DA4-9941-E848E8398B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48303" y="4100680"/>
                  <a:ext cx="126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F438BA-1F0D-42CC-B133-77E33C479596}"/>
                    </a:ext>
                  </a:extLst>
                </p14:cNvPr>
                <p14:cNvContentPartPr/>
                <p14:nvPr/>
              </p14:nvContentPartPr>
              <p14:xfrm>
                <a:off x="3645863" y="4117960"/>
                <a:ext cx="68760" cy="290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F438BA-1F0D-42CC-B133-77E33C4795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6863" y="4108960"/>
                  <a:ext cx="86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C994B62-3755-4894-B09E-E3E2F0950BDC}"/>
                    </a:ext>
                  </a:extLst>
                </p14:cNvPr>
                <p14:cNvContentPartPr/>
                <p14:nvPr/>
              </p14:nvContentPartPr>
              <p14:xfrm>
                <a:off x="3900383" y="4307680"/>
                <a:ext cx="360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C994B62-3755-4894-B09E-E3E2F0950B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91743" y="42986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C8E74F6-8526-4380-B424-60A8D2796F01}"/>
                    </a:ext>
                  </a:extLst>
                </p14:cNvPr>
                <p14:cNvContentPartPr/>
                <p14:nvPr/>
              </p14:nvContentPartPr>
              <p14:xfrm>
                <a:off x="4178303" y="4165480"/>
                <a:ext cx="218160" cy="223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C8E74F6-8526-4380-B424-60A8D2796F0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69303" y="4156840"/>
                  <a:ext cx="235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EF61402-A0C7-4B62-8A42-57EC10B28429}"/>
                    </a:ext>
                  </a:extLst>
                </p14:cNvPr>
                <p14:cNvContentPartPr/>
                <p14:nvPr/>
              </p14:nvContentPartPr>
              <p14:xfrm>
                <a:off x="4237703" y="4036240"/>
                <a:ext cx="255600" cy="52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EF61402-A0C7-4B62-8A42-57EC10B2842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29063" y="4027600"/>
                  <a:ext cx="273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3D7B3D-0774-4010-9E4D-F7FEEF1E5663}"/>
                    </a:ext>
                  </a:extLst>
                </p14:cNvPr>
                <p14:cNvContentPartPr/>
                <p14:nvPr/>
              </p14:nvContentPartPr>
              <p14:xfrm>
                <a:off x="3976703" y="4104280"/>
                <a:ext cx="57960" cy="358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3D7B3D-0774-4010-9E4D-F7FEEF1E566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67703" y="4095640"/>
                  <a:ext cx="756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3A69B2-A52A-4E34-BC0E-FA02AB94F6A4}"/>
                    </a:ext>
                  </a:extLst>
                </p14:cNvPr>
                <p14:cNvContentPartPr/>
                <p14:nvPr/>
              </p14:nvContentPartPr>
              <p14:xfrm>
                <a:off x="4047263" y="4107880"/>
                <a:ext cx="59760" cy="378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3A69B2-A52A-4E34-BC0E-FA02AB94F6A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8263" y="4099240"/>
                  <a:ext cx="77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DC8E707-B731-4DA9-B160-9EEF69532A4C}"/>
                    </a:ext>
                  </a:extLst>
                </p14:cNvPr>
                <p14:cNvContentPartPr/>
                <p14:nvPr/>
              </p14:nvContentPartPr>
              <p14:xfrm>
                <a:off x="4568183" y="4085920"/>
                <a:ext cx="63360" cy="32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DC8E707-B731-4DA9-B160-9EEF69532A4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59183" y="4077280"/>
                  <a:ext cx="810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4CC8EB0-2CE8-4188-A045-4946EF15B6C5}"/>
                    </a:ext>
                  </a:extLst>
                </p14:cNvPr>
                <p14:cNvContentPartPr/>
                <p14:nvPr/>
              </p14:nvContentPartPr>
              <p14:xfrm>
                <a:off x="4613903" y="4091680"/>
                <a:ext cx="74520" cy="314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4CC8EB0-2CE8-4188-A045-4946EF15B6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04903" y="4082680"/>
                  <a:ext cx="92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0C6F27-0247-464F-A0C1-0DB53E97F51A}"/>
                    </a:ext>
                  </a:extLst>
                </p14:cNvPr>
                <p14:cNvContentPartPr/>
                <p14:nvPr/>
              </p14:nvContentPartPr>
              <p14:xfrm>
                <a:off x="4776263" y="4272040"/>
                <a:ext cx="6840" cy="2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0C6F27-0247-464F-A0C1-0DB53E97F5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67623" y="4263040"/>
                  <a:ext cx="244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9085EB2-AEE9-4CEC-9A21-5F5A056F8A0E}"/>
              </a:ext>
            </a:extLst>
          </p:cNvPr>
          <p:cNvGrpSpPr/>
          <p:nvPr/>
        </p:nvGrpSpPr>
        <p:grpSpPr>
          <a:xfrm>
            <a:off x="5154263" y="4106080"/>
            <a:ext cx="393840" cy="178200"/>
            <a:chOff x="5154263" y="4106080"/>
            <a:chExt cx="39384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621AC1D-B8C9-448A-9BBD-E38509AA02FC}"/>
                    </a:ext>
                  </a:extLst>
                </p14:cNvPr>
                <p14:cNvContentPartPr/>
                <p14:nvPr/>
              </p14:nvContentPartPr>
              <p14:xfrm>
                <a:off x="5154263" y="4106080"/>
                <a:ext cx="110160" cy="17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621AC1D-B8C9-448A-9BBD-E38509AA02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45623" y="4097440"/>
                  <a:ext cx="127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6AF622-842B-416E-A00D-781B4503E2BE}"/>
                    </a:ext>
                  </a:extLst>
                </p14:cNvPr>
                <p14:cNvContentPartPr/>
                <p14:nvPr/>
              </p14:nvContentPartPr>
              <p14:xfrm>
                <a:off x="5314463" y="4150720"/>
                <a:ext cx="102960" cy="11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6AF622-842B-416E-A00D-781B4503E2B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05823" y="4141720"/>
                  <a:ext cx="120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3EF7E9-28DC-4693-A974-A62488C219BB}"/>
                    </a:ext>
                  </a:extLst>
                </p14:cNvPr>
                <p14:cNvContentPartPr/>
                <p14:nvPr/>
              </p14:nvContentPartPr>
              <p14:xfrm>
                <a:off x="5417423" y="4120120"/>
                <a:ext cx="130680" cy="150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3EF7E9-28DC-4693-A974-A62488C219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08423" y="4111120"/>
                  <a:ext cx="14832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8116FBE-F554-482E-8DD0-B274B1F8D990}"/>
                  </a:ext>
                </a:extLst>
              </p14:cNvPr>
              <p14:cNvContentPartPr/>
              <p14:nvPr/>
            </p14:nvContentPartPr>
            <p14:xfrm>
              <a:off x="5792543" y="4072600"/>
              <a:ext cx="181080" cy="219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8116FBE-F554-482E-8DD0-B274B1F8D99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83903" y="4063600"/>
                <a:ext cx="1987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71496E7-2F9D-4EF1-A3A1-5DB9C8092F43}"/>
                  </a:ext>
                </a:extLst>
              </p14:cNvPr>
              <p14:cNvContentPartPr/>
              <p14:nvPr/>
            </p14:nvContentPartPr>
            <p14:xfrm>
              <a:off x="5017823" y="4420360"/>
              <a:ext cx="1238400" cy="20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71496E7-2F9D-4EF1-A3A1-5DB9C8092F4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009183" y="4411720"/>
                <a:ext cx="12560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D34909-780B-4DE0-83BE-D2C13171C52F}"/>
              </a:ext>
            </a:extLst>
          </p:cNvPr>
          <p:cNvGrpSpPr/>
          <p:nvPr/>
        </p:nvGrpSpPr>
        <p:grpSpPr>
          <a:xfrm>
            <a:off x="1146743" y="5090320"/>
            <a:ext cx="205560" cy="365760"/>
            <a:chOff x="1146743" y="5090320"/>
            <a:chExt cx="2055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9165E5-325D-42DD-A817-C57C54B80422}"/>
                    </a:ext>
                  </a:extLst>
                </p14:cNvPr>
                <p14:cNvContentPartPr/>
                <p14:nvPr/>
              </p14:nvContentPartPr>
              <p14:xfrm>
                <a:off x="1166543" y="5201560"/>
                <a:ext cx="167400" cy="9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9165E5-325D-42DD-A817-C57C54B8042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7543" y="5192920"/>
                  <a:ext cx="185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FF64C8E-7080-4311-BB99-DCA5FF2AF730}"/>
                    </a:ext>
                  </a:extLst>
                </p14:cNvPr>
                <p14:cNvContentPartPr/>
                <p14:nvPr/>
              </p14:nvContentPartPr>
              <p14:xfrm>
                <a:off x="1146743" y="5227120"/>
                <a:ext cx="175680" cy="3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FF64C8E-7080-4311-BB99-DCA5FF2AF73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7743" y="5218480"/>
                  <a:ext cx="193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CE0CDCB-754A-4510-A233-AF4F8C82A70D}"/>
                    </a:ext>
                  </a:extLst>
                </p14:cNvPr>
                <p14:cNvContentPartPr/>
                <p14:nvPr/>
              </p14:nvContentPartPr>
              <p14:xfrm>
                <a:off x="1160063" y="5090320"/>
                <a:ext cx="192240" cy="365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CE0CDCB-754A-4510-A233-AF4F8C82A7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1063" y="5081680"/>
                  <a:ext cx="2098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DA663BF-EB6B-47D3-BC06-EAC2EB4B5577}"/>
              </a:ext>
            </a:extLst>
          </p:cNvPr>
          <p:cNvGrpSpPr/>
          <p:nvPr/>
        </p:nvGrpSpPr>
        <p:grpSpPr>
          <a:xfrm>
            <a:off x="1875383" y="4756240"/>
            <a:ext cx="3225600" cy="555840"/>
            <a:chOff x="1875383" y="4756240"/>
            <a:chExt cx="322560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CEFC6A-93BE-42D4-AFE4-45D00C57E442}"/>
                    </a:ext>
                  </a:extLst>
                </p14:cNvPr>
                <p14:cNvContentPartPr/>
                <p14:nvPr/>
              </p14:nvContentPartPr>
              <p14:xfrm>
                <a:off x="1875383" y="5104360"/>
                <a:ext cx="202680" cy="163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CEFC6A-93BE-42D4-AFE4-45D00C57E4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66383" y="5095360"/>
                  <a:ext cx="220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D4DBA8-7807-43B3-88FD-5FF7CBA5E77B}"/>
                    </a:ext>
                  </a:extLst>
                </p14:cNvPr>
                <p14:cNvContentPartPr/>
                <p14:nvPr/>
              </p14:nvContentPartPr>
              <p14:xfrm>
                <a:off x="2084183" y="5146840"/>
                <a:ext cx="89280" cy="11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D4DBA8-7807-43B3-88FD-5FF7CBA5E7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75183" y="5138200"/>
                  <a:ext cx="106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31DBB5F-424C-4850-863F-F459FEEB2B6D}"/>
                    </a:ext>
                  </a:extLst>
                </p14:cNvPr>
                <p14:cNvContentPartPr/>
                <p14:nvPr/>
              </p14:nvContentPartPr>
              <p14:xfrm>
                <a:off x="2178503" y="5110840"/>
                <a:ext cx="134640" cy="161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31DBB5F-424C-4850-863F-F459FEEB2B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169863" y="5101840"/>
                  <a:ext cx="152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DC2A158-C83A-4BEE-A1EF-E1A31D0C5753}"/>
                    </a:ext>
                  </a:extLst>
                </p14:cNvPr>
                <p14:cNvContentPartPr/>
                <p14:nvPr/>
              </p14:nvContentPartPr>
              <p14:xfrm>
                <a:off x="2430863" y="5101480"/>
                <a:ext cx="159840" cy="187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DC2A158-C83A-4BEE-A1EF-E1A31D0C57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22223" y="5092480"/>
                  <a:ext cx="177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5EC88BD-B41D-401E-B3C2-A15236178800}"/>
                    </a:ext>
                  </a:extLst>
                </p14:cNvPr>
                <p14:cNvContentPartPr/>
                <p14:nvPr/>
              </p14:nvContentPartPr>
              <p14:xfrm>
                <a:off x="2855663" y="5178160"/>
                <a:ext cx="132840" cy="1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5EC88BD-B41D-401E-B3C2-A152361788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847023" y="5169520"/>
                  <a:ext cx="150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D46BA2A-EE2C-4F6C-848F-26881396E8B1}"/>
                    </a:ext>
                  </a:extLst>
                </p14:cNvPr>
                <p14:cNvContentPartPr/>
                <p14:nvPr/>
              </p14:nvContentPartPr>
              <p14:xfrm>
                <a:off x="2909303" y="5235040"/>
                <a:ext cx="161280" cy="15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D46BA2A-EE2C-4F6C-848F-26881396E8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00663" y="5226040"/>
                  <a:ext cx="178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2B608A-C6D4-4793-8E9D-DB6BDDE6F889}"/>
                    </a:ext>
                  </a:extLst>
                </p14:cNvPr>
                <p14:cNvContentPartPr/>
                <p14:nvPr/>
              </p14:nvContentPartPr>
              <p14:xfrm>
                <a:off x="3693743" y="4977640"/>
                <a:ext cx="314280" cy="147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2B608A-C6D4-4793-8E9D-DB6BDDE6F88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5103" y="4969000"/>
                  <a:ext cx="331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A667BCA-AC37-4FEE-9B98-632D3B51DA06}"/>
                    </a:ext>
                  </a:extLst>
                </p14:cNvPr>
                <p14:cNvContentPartPr/>
                <p14:nvPr/>
              </p14:nvContentPartPr>
              <p14:xfrm>
                <a:off x="3706343" y="4818880"/>
                <a:ext cx="237240" cy="60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A667BCA-AC37-4FEE-9B98-632D3B51DA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97703" y="4809880"/>
                  <a:ext cx="254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42B49A7-9073-48C5-8654-3E1A6647CF83}"/>
                    </a:ext>
                  </a:extLst>
                </p14:cNvPr>
                <p14:cNvContentPartPr/>
                <p14:nvPr/>
              </p14:nvContentPartPr>
              <p14:xfrm>
                <a:off x="4132583" y="5065120"/>
                <a:ext cx="22320" cy="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42B49A7-9073-48C5-8654-3E1A6647CF8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23583" y="5056480"/>
                  <a:ext cx="39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3B846CF-1BD3-4F32-84D5-D597B02CA108}"/>
                    </a:ext>
                  </a:extLst>
                </p14:cNvPr>
                <p14:cNvContentPartPr/>
                <p14:nvPr/>
              </p14:nvContentPartPr>
              <p14:xfrm>
                <a:off x="4299623" y="4944160"/>
                <a:ext cx="199800" cy="172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3B846CF-1BD3-4F32-84D5-D597B02CA1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90983" y="4935520"/>
                  <a:ext cx="217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E1E3E8-5E2A-4AA3-8F92-92C9B638691F}"/>
                    </a:ext>
                  </a:extLst>
                </p14:cNvPr>
                <p14:cNvContentPartPr/>
                <p14:nvPr/>
              </p14:nvContentPartPr>
              <p14:xfrm>
                <a:off x="4333103" y="4756240"/>
                <a:ext cx="257400" cy="111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E1E3E8-5E2A-4AA3-8F92-92C9B638691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24463" y="4747600"/>
                  <a:ext cx="275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956A29C-09DB-492C-9279-8DA80F7797AD}"/>
                    </a:ext>
                  </a:extLst>
                </p14:cNvPr>
                <p14:cNvContentPartPr/>
                <p14:nvPr/>
              </p14:nvContentPartPr>
              <p14:xfrm>
                <a:off x="3352823" y="5220640"/>
                <a:ext cx="1748160" cy="9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956A29C-09DB-492C-9279-8DA80F7797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44183" y="5212000"/>
                  <a:ext cx="17658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41E75B6-568B-42A3-82AD-CBEEACEA7964}"/>
              </a:ext>
            </a:extLst>
          </p:cNvPr>
          <p:cNvGrpSpPr/>
          <p:nvPr/>
        </p:nvGrpSpPr>
        <p:grpSpPr>
          <a:xfrm>
            <a:off x="3315383" y="5436640"/>
            <a:ext cx="1622160" cy="460080"/>
            <a:chOff x="3315383" y="5436640"/>
            <a:chExt cx="162216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9F44CCE-7D1C-47D9-8854-FEDBBBA30FBC}"/>
                    </a:ext>
                  </a:extLst>
                </p14:cNvPr>
                <p14:cNvContentPartPr/>
                <p14:nvPr/>
              </p14:nvContentPartPr>
              <p14:xfrm>
                <a:off x="3479183" y="5546080"/>
                <a:ext cx="55440" cy="302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9F44CCE-7D1C-47D9-8854-FEDBBBA30FB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70183" y="5537080"/>
                  <a:ext cx="73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C19FDC9-B70F-4621-84B1-6E91EABE8586}"/>
                    </a:ext>
                  </a:extLst>
                </p14:cNvPr>
                <p14:cNvContentPartPr/>
                <p14:nvPr/>
              </p14:nvContentPartPr>
              <p14:xfrm>
                <a:off x="3627503" y="5671000"/>
                <a:ext cx="282960" cy="112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C19FDC9-B70F-4621-84B1-6E91EABE858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618503" y="5662000"/>
                  <a:ext cx="300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D564669-3960-4414-B3EF-30CAFAB18AC4}"/>
                    </a:ext>
                  </a:extLst>
                </p14:cNvPr>
                <p14:cNvContentPartPr/>
                <p14:nvPr/>
              </p14:nvContentPartPr>
              <p14:xfrm>
                <a:off x="3665303" y="5548240"/>
                <a:ext cx="197640" cy="72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D564669-3960-4414-B3EF-30CAFAB18AC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56663" y="5539240"/>
                  <a:ext cx="215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EA55A89-E7A4-431A-BCE9-1DBDA233D8DB}"/>
                    </a:ext>
                  </a:extLst>
                </p14:cNvPr>
                <p14:cNvContentPartPr/>
                <p14:nvPr/>
              </p14:nvContentPartPr>
              <p14:xfrm>
                <a:off x="3315383" y="5530600"/>
                <a:ext cx="96840" cy="36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EA55A89-E7A4-431A-BCE9-1DBDA233D8D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06383" y="5521960"/>
                  <a:ext cx="114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412BE4-3B0D-4610-8F96-916484AD036D}"/>
                    </a:ext>
                  </a:extLst>
                </p14:cNvPr>
                <p14:cNvContentPartPr/>
                <p14:nvPr/>
              </p14:nvContentPartPr>
              <p14:xfrm>
                <a:off x="3925943" y="5521960"/>
                <a:ext cx="81000" cy="292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412BE4-3B0D-4610-8F96-916484AD036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16943" y="5512960"/>
                  <a:ext cx="98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E4FCA6-2D6F-4417-9909-6DAC52A842D7}"/>
                    </a:ext>
                  </a:extLst>
                </p14:cNvPr>
                <p14:cNvContentPartPr/>
                <p14:nvPr/>
              </p14:nvContentPartPr>
              <p14:xfrm>
                <a:off x="4045823" y="5516920"/>
                <a:ext cx="19800" cy="281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E4FCA6-2D6F-4417-9909-6DAC52A842D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036823" y="5507920"/>
                  <a:ext cx="37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3A55408-EB93-4F0A-B970-0017AA23529A}"/>
                    </a:ext>
                  </a:extLst>
                </p14:cNvPr>
                <p14:cNvContentPartPr/>
                <p14:nvPr/>
              </p14:nvContentPartPr>
              <p14:xfrm>
                <a:off x="4533263" y="5561560"/>
                <a:ext cx="147960" cy="154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3A55408-EB93-4F0A-B970-0017AA23529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524623" y="5552560"/>
                  <a:ext cx="165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5107C1D-2124-4E91-83E6-1E9442C0FDB0}"/>
                    </a:ext>
                  </a:extLst>
                </p14:cNvPr>
                <p14:cNvContentPartPr/>
                <p14:nvPr/>
              </p14:nvContentPartPr>
              <p14:xfrm>
                <a:off x="4547663" y="5436640"/>
                <a:ext cx="208800" cy="7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5107C1D-2124-4E91-83E6-1E9442C0FDB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38663" y="5428000"/>
                  <a:ext cx="226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8E33BAE-EFEA-4BB9-B576-B60DAE74EB50}"/>
                    </a:ext>
                  </a:extLst>
                </p14:cNvPr>
                <p14:cNvContentPartPr/>
                <p14:nvPr/>
              </p14:nvContentPartPr>
              <p14:xfrm>
                <a:off x="4276583" y="5496400"/>
                <a:ext cx="48960" cy="285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8E33BAE-EFEA-4BB9-B576-B60DAE74E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67943" y="5487400"/>
                  <a:ext cx="66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237811-35D5-44BF-8EB2-A5628E59E78B}"/>
                    </a:ext>
                  </a:extLst>
                </p14:cNvPr>
                <p14:cNvContentPartPr/>
                <p14:nvPr/>
              </p14:nvContentPartPr>
              <p14:xfrm>
                <a:off x="4318343" y="5490280"/>
                <a:ext cx="81360" cy="302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237811-35D5-44BF-8EB2-A5628E59E78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09703" y="5481280"/>
                  <a:ext cx="99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9D5599-3652-411D-A7A8-2CEB21F42BFE}"/>
                    </a:ext>
                  </a:extLst>
                </p14:cNvPr>
                <p14:cNvContentPartPr/>
                <p14:nvPr/>
              </p14:nvContentPartPr>
              <p14:xfrm>
                <a:off x="4798583" y="5457160"/>
                <a:ext cx="85680" cy="307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9D5599-3652-411D-A7A8-2CEB21F42BF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89583" y="5448520"/>
                  <a:ext cx="103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712ADF5-20BC-45AC-A717-61C780B7438A}"/>
                    </a:ext>
                  </a:extLst>
                </p14:cNvPr>
                <p14:cNvContentPartPr/>
                <p14:nvPr/>
              </p14:nvContentPartPr>
              <p14:xfrm>
                <a:off x="4812623" y="5447440"/>
                <a:ext cx="124920" cy="331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712ADF5-20BC-45AC-A717-61C780B7438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03983" y="5438440"/>
                  <a:ext cx="14256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6A8FF0F-B013-47DD-95EF-D6020FC1F1DB}"/>
              </a:ext>
            </a:extLst>
          </p:cNvPr>
          <p:cNvGrpSpPr/>
          <p:nvPr/>
        </p:nvGrpSpPr>
        <p:grpSpPr>
          <a:xfrm>
            <a:off x="6550703" y="3559960"/>
            <a:ext cx="5104800" cy="2747880"/>
            <a:chOff x="6550703" y="3559960"/>
            <a:chExt cx="5104800" cy="27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61ACA2-E3B9-47A7-BB96-C86B148F77BF}"/>
                    </a:ext>
                  </a:extLst>
                </p14:cNvPr>
                <p14:cNvContentPartPr/>
                <p14:nvPr/>
              </p14:nvContentPartPr>
              <p14:xfrm>
                <a:off x="8008703" y="3683440"/>
                <a:ext cx="150840" cy="141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61ACA2-E3B9-47A7-BB96-C86B148F77B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000063" y="3674440"/>
                  <a:ext cx="168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80387D1-6230-46B3-8292-E3938E0A2280}"/>
                    </a:ext>
                  </a:extLst>
                </p14:cNvPr>
                <p14:cNvContentPartPr/>
                <p14:nvPr/>
              </p14:nvContentPartPr>
              <p14:xfrm>
                <a:off x="8052983" y="3678040"/>
                <a:ext cx="233640" cy="1894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80387D1-6230-46B3-8292-E3938E0A22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044343" y="3669040"/>
                  <a:ext cx="251280" cy="19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2ECE50B-34B7-418E-86EA-8E0AFFCD056D}"/>
                    </a:ext>
                  </a:extLst>
                </p14:cNvPr>
                <p14:cNvContentPartPr/>
                <p14:nvPr/>
              </p14:nvContentPartPr>
              <p14:xfrm>
                <a:off x="7959023" y="5269240"/>
                <a:ext cx="3038040" cy="160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2ECE50B-34B7-418E-86EA-8E0AFFCD05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50383" y="5260240"/>
                  <a:ext cx="3055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3FE9003-3D79-412B-BDAE-C8FB4262F37D}"/>
                    </a:ext>
                  </a:extLst>
                </p14:cNvPr>
                <p14:cNvContentPartPr/>
                <p14:nvPr/>
              </p14:nvContentPartPr>
              <p14:xfrm>
                <a:off x="8227943" y="5399920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3FE9003-3D79-412B-BDAE-C8FB4262F37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218943" y="5390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EE9C2D6-7A86-4849-AA37-FD575EC2AF69}"/>
                    </a:ext>
                  </a:extLst>
                </p14:cNvPr>
                <p14:cNvContentPartPr/>
                <p14:nvPr/>
              </p14:nvContentPartPr>
              <p14:xfrm>
                <a:off x="8227943" y="4753360"/>
                <a:ext cx="1024560" cy="660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EE9C2D6-7A86-4849-AA37-FD575EC2AF6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18943" y="4744360"/>
                  <a:ext cx="104220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C13FE9B-79B4-47B9-9BAA-5D2D26AA82F3}"/>
                    </a:ext>
                  </a:extLst>
                </p14:cNvPr>
                <p14:cNvContentPartPr/>
                <p14:nvPr/>
              </p14:nvContentPartPr>
              <p14:xfrm>
                <a:off x="9121103" y="4755520"/>
                <a:ext cx="102960" cy="146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C13FE9B-79B4-47B9-9BAA-5D2D26AA82F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12463" y="4746880"/>
                  <a:ext cx="12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DD3C58-8DB4-4650-A269-2C32170FC59C}"/>
                    </a:ext>
                  </a:extLst>
                </p14:cNvPr>
                <p14:cNvContentPartPr/>
                <p14:nvPr/>
              </p14:nvContentPartPr>
              <p14:xfrm>
                <a:off x="9222263" y="3966760"/>
                <a:ext cx="1446120" cy="800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DD3C58-8DB4-4650-A269-2C32170FC59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13263" y="3958120"/>
                  <a:ext cx="146376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839884-B59D-4CD4-AA2D-9E9C6D684527}"/>
                    </a:ext>
                  </a:extLst>
                </p14:cNvPr>
                <p14:cNvContentPartPr/>
                <p14:nvPr/>
              </p14:nvContentPartPr>
              <p14:xfrm>
                <a:off x="10421063" y="3962800"/>
                <a:ext cx="241560" cy="225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839884-B59D-4CD4-AA2D-9E9C6D68452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12423" y="3954160"/>
                  <a:ext cx="259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660E7E2-BAAC-49DC-A417-654AC2A9BC43}"/>
                    </a:ext>
                  </a:extLst>
                </p14:cNvPr>
                <p14:cNvContentPartPr/>
                <p14:nvPr/>
              </p14:nvContentPartPr>
              <p14:xfrm>
                <a:off x="8914823" y="3862360"/>
                <a:ext cx="206640" cy="213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660E7E2-BAAC-49DC-A417-654AC2A9B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05823" y="3853360"/>
                  <a:ext cx="224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400FFD8-7E20-4A1E-9CDE-A1901E3F0A99}"/>
                    </a:ext>
                  </a:extLst>
                </p14:cNvPr>
                <p14:cNvContentPartPr/>
                <p14:nvPr/>
              </p14:nvContentPartPr>
              <p14:xfrm>
                <a:off x="9214343" y="3931840"/>
                <a:ext cx="88560" cy="17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400FFD8-7E20-4A1E-9CDE-A1901E3F0A9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05343" y="3923200"/>
                  <a:ext cx="106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7B5695-4AAF-46A6-BCE0-99DF2C14C91C}"/>
                    </a:ext>
                  </a:extLst>
                </p14:cNvPr>
                <p14:cNvContentPartPr/>
                <p14:nvPr/>
              </p14:nvContentPartPr>
              <p14:xfrm>
                <a:off x="9266183" y="3880000"/>
                <a:ext cx="335160" cy="144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7B5695-4AAF-46A6-BCE0-99DF2C14C91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57543" y="3871360"/>
                  <a:ext cx="352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270911-CB39-48C4-9FD9-62E46847D10A}"/>
                    </a:ext>
                  </a:extLst>
                </p14:cNvPr>
                <p14:cNvContentPartPr/>
                <p14:nvPr/>
              </p14:nvContentPartPr>
              <p14:xfrm>
                <a:off x="9865943" y="3828160"/>
                <a:ext cx="264600" cy="38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270911-CB39-48C4-9FD9-62E46847D1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57303" y="3819160"/>
                  <a:ext cx="282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962FEFD-591C-4BF9-9724-E7A099A84F21}"/>
                    </a:ext>
                  </a:extLst>
                </p14:cNvPr>
                <p14:cNvContentPartPr/>
                <p14:nvPr/>
              </p14:nvContentPartPr>
              <p14:xfrm>
                <a:off x="10390823" y="3671920"/>
                <a:ext cx="132120" cy="136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962FEFD-591C-4BF9-9724-E7A099A84F2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81823" y="3663280"/>
                  <a:ext cx="149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7943093-F466-4F8B-ABDF-63C92F8306E8}"/>
                    </a:ext>
                  </a:extLst>
                </p14:cNvPr>
                <p14:cNvContentPartPr/>
                <p14:nvPr/>
              </p14:nvContentPartPr>
              <p14:xfrm>
                <a:off x="10547783" y="3693880"/>
                <a:ext cx="106560" cy="102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7943093-F466-4F8B-ABDF-63C92F8306E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38783" y="3685240"/>
                  <a:ext cx="124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6D27CB3-2954-4BD6-988E-BB0DD7ED2626}"/>
                    </a:ext>
                  </a:extLst>
                </p14:cNvPr>
                <p14:cNvContentPartPr/>
                <p14:nvPr/>
              </p14:nvContentPartPr>
              <p14:xfrm>
                <a:off x="10684223" y="3676240"/>
                <a:ext cx="85320" cy="131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6D27CB3-2954-4BD6-988E-BB0DD7ED262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75223" y="3667240"/>
                  <a:ext cx="102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E5FED61-F985-4D8A-BD37-51779C8659D4}"/>
                    </a:ext>
                  </a:extLst>
                </p14:cNvPr>
                <p14:cNvContentPartPr/>
                <p14:nvPr/>
              </p14:nvContentPartPr>
              <p14:xfrm>
                <a:off x="10885463" y="3614320"/>
                <a:ext cx="123480" cy="150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E5FED61-F985-4D8A-BD37-51779C8659D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76823" y="3605320"/>
                  <a:ext cx="141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78D9C9B-A366-4E9C-826F-1A1AC8CA94DB}"/>
                    </a:ext>
                  </a:extLst>
                </p14:cNvPr>
                <p14:cNvContentPartPr/>
                <p14:nvPr/>
              </p14:nvContentPartPr>
              <p14:xfrm>
                <a:off x="11123783" y="3663280"/>
                <a:ext cx="96480" cy="9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78D9C9B-A366-4E9C-826F-1A1AC8CA94D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15143" y="3654640"/>
                  <a:ext cx="114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34D0872-DFFD-40A0-A66E-8178991A3411}"/>
                    </a:ext>
                  </a:extLst>
                </p14:cNvPr>
                <p14:cNvContentPartPr/>
                <p14:nvPr/>
              </p14:nvContentPartPr>
              <p14:xfrm>
                <a:off x="11109743" y="3697480"/>
                <a:ext cx="140760" cy="23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34D0872-DFFD-40A0-A66E-8178991A341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100743" y="3688840"/>
                  <a:ext cx="158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9946C31-B20C-4176-B269-8500B643EE29}"/>
                    </a:ext>
                  </a:extLst>
                </p14:cNvPr>
                <p14:cNvContentPartPr/>
                <p14:nvPr/>
              </p14:nvContentPartPr>
              <p14:xfrm>
                <a:off x="11408903" y="3559960"/>
                <a:ext cx="60840" cy="167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9946C31-B20C-4176-B269-8500B643EE2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400263" y="3551320"/>
                  <a:ext cx="78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6C21215-42FE-4411-9C09-CD2F9C416185}"/>
                    </a:ext>
                  </a:extLst>
                </p14:cNvPr>
                <p14:cNvContentPartPr/>
                <p14:nvPr/>
              </p14:nvContentPartPr>
              <p14:xfrm>
                <a:off x="11391983" y="3716560"/>
                <a:ext cx="154800" cy="28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6C21215-42FE-4411-9C09-CD2F9C4161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383343" y="3707920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9B3E48-F072-4BAF-8D4E-7A492404C859}"/>
                    </a:ext>
                  </a:extLst>
                </p14:cNvPr>
                <p14:cNvContentPartPr/>
                <p14:nvPr/>
              </p14:nvContentPartPr>
              <p14:xfrm>
                <a:off x="6739343" y="5238280"/>
                <a:ext cx="150120" cy="155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9B3E48-F072-4BAF-8D4E-7A492404C8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30343" y="5229280"/>
                  <a:ext cx="167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BBA05CC-61BA-4A08-8372-52586F281533}"/>
                    </a:ext>
                  </a:extLst>
                </p14:cNvPr>
                <p14:cNvContentPartPr/>
                <p14:nvPr/>
              </p14:nvContentPartPr>
              <p14:xfrm>
                <a:off x="6801263" y="5311000"/>
                <a:ext cx="36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BBA05CC-61BA-4A08-8372-52586F28153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792263" y="5302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395D26-E6B6-4FF9-B537-A68076E224A4}"/>
                    </a:ext>
                  </a:extLst>
                </p14:cNvPr>
                <p14:cNvContentPartPr/>
                <p14:nvPr/>
              </p14:nvContentPartPr>
              <p14:xfrm>
                <a:off x="6781823" y="5226400"/>
                <a:ext cx="73800" cy="1081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395D26-E6B6-4FF9-B537-A68076E224A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3183" y="5217400"/>
                  <a:ext cx="9144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8CE1EE-6B53-40E0-BC71-44D480CD30DF}"/>
                    </a:ext>
                  </a:extLst>
                </p14:cNvPr>
                <p14:cNvContentPartPr/>
                <p14:nvPr/>
              </p14:nvContentPartPr>
              <p14:xfrm>
                <a:off x="6550703" y="6091840"/>
                <a:ext cx="2028600" cy="106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8CE1EE-6B53-40E0-BC71-44D480CD30D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542063" y="6082840"/>
                  <a:ext cx="2046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A9715A-FB06-42CC-8909-2AE8BFCEE3DB}"/>
                    </a:ext>
                  </a:extLst>
                </p14:cNvPr>
                <p14:cNvContentPartPr/>
                <p14:nvPr/>
              </p14:nvContentPartPr>
              <p14:xfrm>
                <a:off x="7145423" y="5826520"/>
                <a:ext cx="717480" cy="116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A9715A-FB06-42CC-8909-2AE8BFCEE3D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36423" y="5817520"/>
                  <a:ext cx="735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21F33D2-7E0E-45D2-954A-D38C272AF814}"/>
                    </a:ext>
                  </a:extLst>
                </p14:cNvPr>
                <p14:cNvContentPartPr/>
                <p14:nvPr/>
              </p14:nvContentPartPr>
              <p14:xfrm>
                <a:off x="7072703" y="5364280"/>
                <a:ext cx="192960" cy="547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21F33D2-7E0E-45D2-954A-D38C272AF81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063703" y="5355280"/>
                  <a:ext cx="2106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D037943-F2D7-40BA-80E2-A6C01C8CCE28}"/>
                    </a:ext>
                  </a:extLst>
                </p14:cNvPr>
                <p14:cNvContentPartPr/>
                <p14:nvPr/>
              </p14:nvContentPartPr>
              <p14:xfrm>
                <a:off x="7145423" y="5720680"/>
                <a:ext cx="142200" cy="149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D037943-F2D7-40BA-80E2-A6C01C8CCE2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136423" y="5712040"/>
                  <a:ext cx="159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4CC7DAF-1BA6-41BB-8A51-6390D7C61670}"/>
                    </a:ext>
                  </a:extLst>
                </p14:cNvPr>
                <p14:cNvContentPartPr/>
                <p14:nvPr/>
              </p14:nvContentPartPr>
              <p14:xfrm>
                <a:off x="7304543" y="5497480"/>
                <a:ext cx="183600" cy="164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4CC7DAF-1BA6-41BB-8A51-6390D7C6167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295543" y="5488840"/>
                  <a:ext cx="20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24487F9-DAEA-420E-A825-3CC15C88FE4A}"/>
                    </a:ext>
                  </a:extLst>
                </p14:cNvPr>
                <p14:cNvContentPartPr/>
                <p14:nvPr/>
              </p14:nvContentPartPr>
              <p14:xfrm>
                <a:off x="7500383" y="5576680"/>
                <a:ext cx="83880" cy="6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24487F9-DAEA-420E-A825-3CC15C88FE4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91383" y="5567680"/>
                  <a:ext cx="101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3F001CD-6A2A-4F1F-BB7B-ABBE3A380E08}"/>
                    </a:ext>
                  </a:extLst>
                </p14:cNvPr>
                <p14:cNvContentPartPr/>
                <p14:nvPr/>
              </p14:nvContentPartPr>
              <p14:xfrm>
                <a:off x="7512983" y="5607280"/>
                <a:ext cx="128160" cy="28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3F001CD-6A2A-4F1F-BB7B-ABBE3A380E0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03983" y="5598280"/>
                  <a:ext cx="145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25C934B-7AFC-4C54-B92D-10FFFCC6AC95}"/>
                    </a:ext>
                  </a:extLst>
                </p14:cNvPr>
                <p14:cNvContentPartPr/>
                <p14:nvPr/>
              </p14:nvContentPartPr>
              <p14:xfrm>
                <a:off x="7677143" y="5560840"/>
                <a:ext cx="57960" cy="84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25C934B-7AFC-4C54-B92D-10FFFCC6AC9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68143" y="5552200"/>
                  <a:ext cx="75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E3AA72A-C6FE-4BA7-8BEB-B9D5322E6B50}"/>
                    </a:ext>
                  </a:extLst>
                </p14:cNvPr>
                <p14:cNvContentPartPr/>
                <p14:nvPr/>
              </p14:nvContentPartPr>
              <p14:xfrm>
                <a:off x="7713503" y="5583520"/>
                <a:ext cx="108720" cy="49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E3AA72A-C6FE-4BA7-8BEB-B9D5322E6B5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04503" y="5574520"/>
                  <a:ext cx="126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FFBA6E3-C511-4573-B824-33FB9B170B36}"/>
                    </a:ext>
                  </a:extLst>
                </p14:cNvPr>
                <p14:cNvContentPartPr/>
                <p14:nvPr/>
              </p14:nvContentPartPr>
              <p14:xfrm>
                <a:off x="7820783" y="5500000"/>
                <a:ext cx="9720" cy="16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FFBA6E3-C511-4573-B824-33FB9B170B3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811783" y="5491000"/>
                  <a:ext cx="27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102128D-BEB8-4D6C-A65F-D6E284760D05}"/>
                    </a:ext>
                  </a:extLst>
                </p14:cNvPr>
                <p14:cNvContentPartPr/>
                <p14:nvPr/>
              </p14:nvContentPartPr>
              <p14:xfrm>
                <a:off x="8283743" y="5725000"/>
                <a:ext cx="89640" cy="10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102128D-BEB8-4D6C-A65F-D6E284760D0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275103" y="5716360"/>
                  <a:ext cx="107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877EBFE-E7E2-4010-A340-61F4E69A5C67}"/>
                    </a:ext>
                  </a:extLst>
                </p14:cNvPr>
                <p14:cNvContentPartPr/>
                <p14:nvPr/>
              </p14:nvContentPartPr>
              <p14:xfrm>
                <a:off x="8447183" y="5753800"/>
                <a:ext cx="82440" cy="89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877EBFE-E7E2-4010-A340-61F4E69A5C6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38183" y="5744800"/>
                  <a:ext cx="100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93FDB0-A387-478A-B3BF-5FE6C063AFE6}"/>
                    </a:ext>
                  </a:extLst>
                </p14:cNvPr>
                <p14:cNvContentPartPr/>
                <p14:nvPr/>
              </p14:nvContentPartPr>
              <p14:xfrm>
                <a:off x="8531063" y="5746240"/>
                <a:ext cx="103320" cy="111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93FDB0-A387-478A-B3BF-5FE6C063AFE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522063" y="5737600"/>
                  <a:ext cx="120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49B4DDA-6900-430A-A650-D1F386A5CDF8}"/>
                    </a:ext>
                  </a:extLst>
                </p14:cNvPr>
                <p14:cNvContentPartPr/>
                <p14:nvPr/>
              </p14:nvContentPartPr>
              <p14:xfrm>
                <a:off x="8757503" y="5701960"/>
                <a:ext cx="143280" cy="155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49B4DDA-6900-430A-A650-D1F386A5CDF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48503" y="5693320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531A889-8A7C-4094-9CE8-26206FBCD05C}"/>
                    </a:ext>
                  </a:extLst>
                </p14:cNvPr>
                <p14:cNvContentPartPr/>
                <p14:nvPr/>
              </p14:nvContentPartPr>
              <p14:xfrm>
                <a:off x="9010583" y="5763520"/>
                <a:ext cx="129600" cy="60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531A889-8A7C-4094-9CE8-26206FBCD05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1943" y="5754520"/>
                  <a:ext cx="14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43057CC-D215-4AD4-80D9-867B33842497}"/>
                    </a:ext>
                  </a:extLst>
                </p14:cNvPr>
                <p14:cNvContentPartPr/>
                <p14:nvPr/>
              </p14:nvContentPartPr>
              <p14:xfrm>
                <a:off x="9171503" y="5708440"/>
                <a:ext cx="165240" cy="157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43057CC-D215-4AD4-80D9-867B3384249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162863" y="5699440"/>
                  <a:ext cx="182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C561DA6-0E8C-4C7A-B2B7-DCAF8F0F1153}"/>
                    </a:ext>
                  </a:extLst>
                </p14:cNvPr>
                <p14:cNvContentPartPr/>
                <p14:nvPr/>
              </p14:nvContentPartPr>
              <p14:xfrm>
                <a:off x="10353743" y="3847240"/>
                <a:ext cx="1301760" cy="36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C561DA6-0E8C-4C7A-B2B7-DCAF8F0F115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44743" y="3838600"/>
                  <a:ext cx="13194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0C9A67-3844-4604-BED9-DF7964CDCADC}"/>
              </a:ext>
            </a:extLst>
          </p:cNvPr>
          <p:cNvGrpSpPr/>
          <p:nvPr/>
        </p:nvGrpSpPr>
        <p:grpSpPr>
          <a:xfrm>
            <a:off x="10200743" y="5496400"/>
            <a:ext cx="1542240" cy="1003680"/>
            <a:chOff x="10200743" y="5496400"/>
            <a:chExt cx="1542240" cy="10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2B2A845-9A32-4818-A7D9-703B0521E9EB}"/>
                    </a:ext>
                  </a:extLst>
                </p14:cNvPr>
                <p14:cNvContentPartPr/>
                <p14:nvPr/>
              </p14:nvContentPartPr>
              <p14:xfrm>
                <a:off x="10372463" y="5703040"/>
                <a:ext cx="51840" cy="797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2B2A845-9A32-4818-A7D9-703B0521E9E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363463" y="5694400"/>
                  <a:ext cx="6948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A6C18B7-382A-47DC-B09F-A2A3A15AE956}"/>
                    </a:ext>
                  </a:extLst>
                </p14:cNvPr>
                <p14:cNvContentPartPr/>
                <p14:nvPr/>
              </p14:nvContentPartPr>
              <p14:xfrm>
                <a:off x="10200743" y="6231160"/>
                <a:ext cx="140796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A6C18B7-382A-47DC-B09F-A2A3A15AE95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191743" y="6222520"/>
                  <a:ext cx="1425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EEEDB10-912F-498F-8502-19FD9CAE5FC8}"/>
                    </a:ext>
                  </a:extLst>
                </p14:cNvPr>
                <p14:cNvContentPartPr/>
                <p14:nvPr/>
              </p14:nvContentPartPr>
              <p14:xfrm>
                <a:off x="10329263" y="5707000"/>
                <a:ext cx="127440" cy="81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EEEDB10-912F-498F-8502-19FD9CAE5FC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320263" y="5698360"/>
                  <a:ext cx="145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95F2514-BDC4-4044-87B9-201AC5E498C9}"/>
                    </a:ext>
                  </a:extLst>
                </p14:cNvPr>
                <p14:cNvContentPartPr/>
                <p14:nvPr/>
              </p14:nvContentPartPr>
              <p14:xfrm>
                <a:off x="11016503" y="5860000"/>
                <a:ext cx="726480" cy="113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95F2514-BDC4-4044-87B9-201AC5E498C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07863" y="5851000"/>
                  <a:ext cx="74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8BB797-5CDF-4786-A418-89A9B17F49E2}"/>
                    </a:ext>
                  </a:extLst>
                </p14:cNvPr>
                <p14:cNvContentPartPr/>
                <p14:nvPr/>
              </p14:nvContentPartPr>
              <p14:xfrm>
                <a:off x="10629863" y="5916880"/>
                <a:ext cx="401040" cy="32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8BB797-5CDF-4786-A418-89A9B17F49E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621223" y="5907880"/>
                  <a:ext cx="418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D620666-6E4D-45DA-A78B-1017E9F8DD6F}"/>
                    </a:ext>
                  </a:extLst>
                </p14:cNvPr>
                <p14:cNvContentPartPr/>
                <p14:nvPr/>
              </p14:nvContentPartPr>
              <p14:xfrm>
                <a:off x="10606103" y="5888440"/>
                <a:ext cx="117000" cy="15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D620666-6E4D-45DA-A78B-1017E9F8DD6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97463" y="5879440"/>
                  <a:ext cx="134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2F739E-767F-45A9-A424-00BBBAB17629}"/>
                    </a:ext>
                  </a:extLst>
                </p14:cNvPr>
                <p14:cNvContentPartPr/>
                <p14:nvPr/>
              </p14:nvContentPartPr>
              <p14:xfrm>
                <a:off x="10926503" y="5730040"/>
                <a:ext cx="330480" cy="191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2F739E-767F-45A9-A424-00BBBAB1762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917863" y="5721400"/>
                  <a:ext cx="348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A5072D0-7583-4D5B-A0A3-3574EAD46224}"/>
                    </a:ext>
                  </a:extLst>
                </p14:cNvPr>
                <p14:cNvContentPartPr/>
                <p14:nvPr/>
              </p14:nvContentPartPr>
              <p14:xfrm>
                <a:off x="10874663" y="5860000"/>
                <a:ext cx="120240" cy="69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A5072D0-7583-4D5B-A0A3-3574EAD4622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865663" y="5851000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6E57F7A-606E-412C-A49E-74451F4B64E4}"/>
                    </a:ext>
                  </a:extLst>
                </p14:cNvPr>
                <p14:cNvContentPartPr/>
                <p14:nvPr/>
              </p14:nvContentPartPr>
              <p14:xfrm>
                <a:off x="11159063" y="5541760"/>
                <a:ext cx="23400" cy="99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6E57F7A-606E-412C-A49E-74451F4B64E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150423" y="5533120"/>
                  <a:ext cx="41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BE1BDD0-326E-40E9-945D-AA0B8F0EF074}"/>
                    </a:ext>
                  </a:extLst>
                </p14:cNvPr>
                <p14:cNvContentPartPr/>
                <p14:nvPr/>
              </p14:nvContentPartPr>
              <p14:xfrm>
                <a:off x="11263823" y="5552560"/>
                <a:ext cx="79200" cy="108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BE1BDD0-326E-40E9-945D-AA0B8F0EF07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255183" y="5543560"/>
                  <a:ext cx="96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3045391-79DA-4571-94A0-E9C84EBA0414}"/>
                    </a:ext>
                  </a:extLst>
                </p14:cNvPr>
                <p14:cNvContentPartPr/>
                <p14:nvPr/>
              </p14:nvContentPartPr>
              <p14:xfrm>
                <a:off x="11420063" y="5572360"/>
                <a:ext cx="59040" cy="68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3045391-79DA-4571-94A0-E9C84EBA04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411423" y="5563360"/>
                  <a:ext cx="76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6F462AA-F6FB-4580-AC96-51D6C631FDA5}"/>
                    </a:ext>
                  </a:extLst>
                </p14:cNvPr>
                <p14:cNvContentPartPr/>
                <p14:nvPr/>
              </p14:nvContentPartPr>
              <p14:xfrm>
                <a:off x="11480543" y="5496400"/>
                <a:ext cx="360" cy="25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6F462AA-F6FB-4580-AC96-51D6C631FDA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471543" y="5487400"/>
                  <a:ext cx="180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F708D04-5831-4C31-A14C-34D32C45FE51}"/>
              </a:ext>
            </a:extLst>
          </p:cNvPr>
          <p:cNvGrpSpPr/>
          <p:nvPr/>
        </p:nvGrpSpPr>
        <p:grpSpPr>
          <a:xfrm>
            <a:off x="11065103" y="4881520"/>
            <a:ext cx="1004400" cy="210600"/>
            <a:chOff x="11065103" y="4881520"/>
            <a:chExt cx="10044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C944075-66D8-49F4-9337-AAF889410E6C}"/>
                    </a:ext>
                  </a:extLst>
                </p14:cNvPr>
                <p14:cNvContentPartPr/>
                <p14:nvPr/>
              </p14:nvContentPartPr>
              <p14:xfrm>
                <a:off x="11065103" y="4917520"/>
                <a:ext cx="68400" cy="150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C944075-66D8-49F4-9337-AAF889410E6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56463" y="4908880"/>
                  <a:ext cx="8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C2F719F-1053-4AD8-B937-E615603BE051}"/>
                    </a:ext>
                  </a:extLst>
                </p14:cNvPr>
                <p14:cNvContentPartPr/>
                <p14:nvPr/>
              </p14:nvContentPartPr>
              <p14:xfrm>
                <a:off x="11178143" y="4979800"/>
                <a:ext cx="71640" cy="87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C2F719F-1053-4AD8-B937-E615603BE05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169503" y="4971160"/>
                  <a:ext cx="89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B01C37D-DB4D-459E-ACE2-26D7DE32917B}"/>
                    </a:ext>
                  </a:extLst>
                </p14:cNvPr>
                <p14:cNvContentPartPr/>
                <p14:nvPr/>
              </p14:nvContentPartPr>
              <p14:xfrm>
                <a:off x="11202623" y="4975120"/>
                <a:ext cx="151920" cy="104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B01C37D-DB4D-459E-ACE2-26D7DE32917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193983" y="4966120"/>
                  <a:ext cx="169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03D1FB6-ACED-4F10-93C5-791AC65913E3}"/>
                    </a:ext>
                  </a:extLst>
                </p14:cNvPr>
                <p14:cNvContentPartPr/>
                <p14:nvPr/>
              </p14:nvContentPartPr>
              <p14:xfrm>
                <a:off x="11450663" y="4934440"/>
                <a:ext cx="6840" cy="13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03D1FB6-ACED-4F10-93C5-791AC65913E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441663" y="4925800"/>
                  <a:ext cx="24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64A3F27-6E31-4BB8-BE21-9BD256005020}"/>
                    </a:ext>
                  </a:extLst>
                </p14:cNvPr>
                <p14:cNvContentPartPr/>
                <p14:nvPr/>
              </p14:nvContentPartPr>
              <p14:xfrm>
                <a:off x="11503223" y="4961440"/>
                <a:ext cx="66240" cy="129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64A3F27-6E31-4BB8-BE21-9BD25600502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494223" y="4952800"/>
                  <a:ext cx="83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9F049A5-4852-4D93-BA70-94DF865AA684}"/>
                    </a:ext>
                  </a:extLst>
                </p14:cNvPr>
                <p14:cNvContentPartPr/>
                <p14:nvPr/>
              </p14:nvContentPartPr>
              <p14:xfrm>
                <a:off x="11550023" y="4961440"/>
                <a:ext cx="3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9F049A5-4852-4D93-BA70-94DF865AA6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41023" y="495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1929F80-3A0C-4D81-BD55-2012BA2ED13F}"/>
                    </a:ext>
                  </a:extLst>
                </p14:cNvPr>
                <p14:cNvContentPartPr/>
                <p14:nvPr/>
              </p14:nvContentPartPr>
              <p14:xfrm>
                <a:off x="11550023" y="4881520"/>
                <a:ext cx="145440" cy="210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1929F80-3A0C-4D81-BD55-2012BA2ED13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541023" y="4872520"/>
                  <a:ext cx="163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1B89277-74E9-4804-BAF6-B5C691CF1222}"/>
                    </a:ext>
                  </a:extLst>
                </p14:cNvPr>
                <p14:cNvContentPartPr/>
                <p14:nvPr/>
              </p14:nvContentPartPr>
              <p14:xfrm>
                <a:off x="11769263" y="5031280"/>
                <a:ext cx="54000" cy="6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1B89277-74E9-4804-BAF6-B5C691CF122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760623" y="5022280"/>
                  <a:ext cx="71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6E40866-6F8B-4D54-8ECC-042188F9C6B9}"/>
                    </a:ext>
                  </a:extLst>
                </p14:cNvPr>
                <p14:cNvContentPartPr/>
                <p14:nvPr/>
              </p14:nvContentPartPr>
              <p14:xfrm>
                <a:off x="11769263" y="5034160"/>
                <a:ext cx="65160" cy="388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6E40866-6F8B-4D54-8ECC-042188F9C6B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760623" y="5025160"/>
                  <a:ext cx="82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02D5C3D-92AD-4122-B90F-36A74AFFA423}"/>
                    </a:ext>
                  </a:extLst>
                </p14:cNvPr>
                <p14:cNvContentPartPr/>
                <p14:nvPr/>
              </p14:nvContentPartPr>
              <p14:xfrm>
                <a:off x="11922263" y="5033440"/>
                <a:ext cx="82440" cy="1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02D5C3D-92AD-4122-B90F-36A74AFFA42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913623" y="5024440"/>
                  <a:ext cx="100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5F1A124-0ABF-4A61-B478-1DE3F7CD104A}"/>
                    </a:ext>
                  </a:extLst>
                </p14:cNvPr>
                <p14:cNvContentPartPr/>
                <p14:nvPr/>
              </p14:nvContentPartPr>
              <p14:xfrm>
                <a:off x="12061943" y="4960360"/>
                <a:ext cx="7560" cy="119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5F1A124-0ABF-4A61-B478-1DE3F7CD104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2052943" y="4951360"/>
                  <a:ext cx="2520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912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CLUSTERING ANALYSIS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369116" y="981512"/>
            <a:ext cx="11190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Cluster Analysis?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790663" y="1431955"/>
            <a:ext cx="114013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groups of objects in data such that the objects in a group are similar (or related) to one another and different from (or unrelated to) the objects in other groups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369115" y="2425066"/>
            <a:ext cx="111909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Definition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659819"/>
            <a:ext cx="5543594" cy="290317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F7A1E-131E-4C0C-9A8F-F4F4EA3EEB23}"/>
                  </a:ext>
                </a:extLst>
              </p:cNvPr>
              <p:cNvSpPr txBox="1"/>
              <p:nvPr/>
            </p:nvSpPr>
            <p:spPr>
              <a:xfrm>
                <a:off x="790663" y="2987278"/>
                <a:ext cx="10230823" cy="260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dataset. A collection of subsets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 ∅ 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clustering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=∅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Inter-cluster distances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maximized and 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Intra-cluster distances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minimized.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F7A1E-131E-4C0C-9A8F-F4F4EA3E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3" y="2987278"/>
                <a:ext cx="10230823" cy="2603983"/>
              </a:xfrm>
              <a:prstGeom prst="rect">
                <a:avLst/>
              </a:prstGeom>
              <a:blipFill>
                <a:blip r:embed="rId4"/>
                <a:stretch>
                  <a:fillRect l="-656" t="-1171"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CBD594-6DFE-42E7-B4D0-5A1F4F63860C}"/>
              </a:ext>
            </a:extLst>
          </p:cNvPr>
          <p:cNvGrpSpPr/>
          <p:nvPr/>
        </p:nvGrpSpPr>
        <p:grpSpPr>
          <a:xfrm>
            <a:off x="1869623" y="1014400"/>
            <a:ext cx="5310000" cy="3272760"/>
            <a:chOff x="1869623" y="1014400"/>
            <a:chExt cx="5310000" cy="32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3218C8-EE24-430D-B5E2-12E38929BF4B}"/>
                    </a:ext>
                  </a:extLst>
                </p14:cNvPr>
                <p14:cNvContentPartPr/>
                <p14:nvPr/>
              </p14:nvContentPartPr>
              <p14:xfrm>
                <a:off x="2230703" y="1014400"/>
                <a:ext cx="99720" cy="13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3218C8-EE24-430D-B5E2-12E38929BF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2063" y="1005760"/>
                  <a:ext cx="117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4A2477-0CDF-49A4-9F97-E2678394A19B}"/>
                    </a:ext>
                  </a:extLst>
                </p14:cNvPr>
                <p14:cNvContentPartPr/>
                <p14:nvPr/>
              </p14:nvContentPartPr>
              <p14:xfrm>
                <a:off x="2319263" y="1020880"/>
                <a:ext cx="133920" cy="9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4A2477-0CDF-49A4-9F97-E2678394A1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0263" y="1012240"/>
                  <a:ext cx="151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D5C469-2D1B-4A7F-BFED-824C9433DB95}"/>
                    </a:ext>
                  </a:extLst>
                </p14:cNvPr>
                <p14:cNvContentPartPr/>
                <p14:nvPr/>
              </p14:nvContentPartPr>
              <p14:xfrm>
                <a:off x="2235383" y="1048960"/>
                <a:ext cx="82800" cy="323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D5C469-2D1B-4A7F-BFED-824C9433DB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6743" y="1040320"/>
                  <a:ext cx="100440" cy="32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9D57BE-4D02-47FF-BE11-6BCCEB868C64}"/>
                    </a:ext>
                  </a:extLst>
                </p14:cNvPr>
                <p14:cNvContentPartPr/>
                <p14:nvPr/>
              </p14:nvContentPartPr>
              <p14:xfrm>
                <a:off x="1869623" y="3966040"/>
                <a:ext cx="5236560" cy="3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9D57BE-4D02-47FF-BE11-6BCCEB868C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0983" y="3957040"/>
                  <a:ext cx="525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237248-C2B9-4EEB-A6B8-62FF5116DD57}"/>
                    </a:ext>
                  </a:extLst>
                </p14:cNvPr>
                <p14:cNvContentPartPr/>
                <p14:nvPr/>
              </p14:nvContentPartPr>
              <p14:xfrm>
                <a:off x="6827903" y="3885040"/>
                <a:ext cx="35172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237248-C2B9-4EEB-A6B8-62FF5116DD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9263" y="3876040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1DDD81-3472-47E5-BE68-380FE9A19C78}"/>
                  </a:ext>
                </a:extLst>
              </p14:cNvPr>
              <p14:cNvContentPartPr/>
              <p14:nvPr/>
            </p14:nvContentPartPr>
            <p14:xfrm>
              <a:off x="3683663" y="1885960"/>
              <a:ext cx="51480" cy="52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1DDD81-3472-47E5-BE68-380FE9A19C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5023" y="1876960"/>
                <a:ext cx="69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D6D34D-842E-4E91-9E64-F7A9A5D0DCF3}"/>
                  </a:ext>
                </a:extLst>
              </p14:cNvPr>
              <p14:cNvContentPartPr/>
              <p14:nvPr/>
            </p14:nvContentPartPr>
            <p14:xfrm>
              <a:off x="4328063" y="1858240"/>
              <a:ext cx="69840" cy="2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D6D34D-842E-4E91-9E64-F7A9A5D0DC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9423" y="1849600"/>
                <a:ext cx="87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9A7CDE-B487-461B-9CA8-3FE633D863BF}"/>
                  </a:ext>
                </a:extLst>
              </p14:cNvPr>
              <p14:cNvContentPartPr/>
              <p14:nvPr/>
            </p14:nvContentPartPr>
            <p14:xfrm>
              <a:off x="4780223" y="1635040"/>
              <a:ext cx="44280" cy="3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9A7CDE-B487-461B-9CA8-3FE633D863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1223" y="1626040"/>
                <a:ext cx="61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185F3D-4C74-4DD5-A0AC-5352F1373D0C}"/>
                  </a:ext>
                </a:extLst>
              </p14:cNvPr>
              <p14:cNvContentPartPr/>
              <p14:nvPr/>
            </p14:nvContentPartPr>
            <p14:xfrm>
              <a:off x="4175063" y="2281600"/>
              <a:ext cx="72360" cy="22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185F3D-4C74-4DD5-A0AC-5352F1373D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6423" y="2272600"/>
                <a:ext cx="90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5A1539-3164-4474-AA47-66E1BF600DC1}"/>
                  </a:ext>
                </a:extLst>
              </p14:cNvPr>
              <p14:cNvContentPartPr/>
              <p14:nvPr/>
            </p14:nvContentPartPr>
            <p14:xfrm>
              <a:off x="3303863" y="2498680"/>
              <a:ext cx="92880" cy="53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5A1539-3164-4474-AA47-66E1BF600D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4863" y="2490040"/>
                <a:ext cx="1105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550926-C7AF-435E-8CCE-9782BFE329B9}"/>
                  </a:ext>
                </a:extLst>
              </p14:cNvPr>
              <p14:cNvContentPartPr/>
              <p14:nvPr/>
            </p14:nvContentPartPr>
            <p14:xfrm>
              <a:off x="3865823" y="2738080"/>
              <a:ext cx="70560" cy="50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550926-C7AF-435E-8CCE-9782BFE329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56823" y="2729440"/>
                <a:ext cx="88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06E49E-C54A-48E1-8788-42C2C2CCEA06}"/>
                  </a:ext>
                </a:extLst>
              </p14:cNvPr>
              <p14:cNvContentPartPr/>
              <p14:nvPr/>
            </p14:nvContentPartPr>
            <p14:xfrm>
              <a:off x="4428503" y="2748160"/>
              <a:ext cx="57960" cy="32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06E49E-C54A-48E1-8788-42C2C2CCEA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9863" y="2739160"/>
                <a:ext cx="75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9263BB-A632-4090-8CB5-DFB2DC11FB66}"/>
                  </a:ext>
                </a:extLst>
              </p14:cNvPr>
              <p14:cNvContentPartPr/>
              <p14:nvPr/>
            </p14:nvContentPartPr>
            <p14:xfrm>
              <a:off x="3425543" y="2190520"/>
              <a:ext cx="91800" cy="35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9263BB-A632-4090-8CB5-DFB2DC11FB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6543" y="2181880"/>
                <a:ext cx="109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38A3B3-6315-442B-ADE2-86F06880D779}"/>
                  </a:ext>
                </a:extLst>
              </p14:cNvPr>
              <p14:cNvContentPartPr/>
              <p14:nvPr/>
            </p14:nvContentPartPr>
            <p14:xfrm>
              <a:off x="4677983" y="2274400"/>
              <a:ext cx="45360" cy="4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38A3B3-6315-442B-ADE2-86F06880D7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8983" y="2265400"/>
                <a:ext cx="63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C957C6-6AA0-4F13-92D3-3D9E7BDC4784}"/>
                  </a:ext>
                </a:extLst>
              </p14:cNvPr>
              <p14:cNvContentPartPr/>
              <p14:nvPr/>
            </p14:nvContentPartPr>
            <p14:xfrm>
              <a:off x="6065783" y="1733680"/>
              <a:ext cx="7452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C957C6-6AA0-4F13-92D3-3D9E7BDC47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783" y="1725040"/>
                <a:ext cx="92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AB2F11-E354-4256-AD7B-A13EA8E1BEA3}"/>
                  </a:ext>
                </a:extLst>
              </p14:cNvPr>
              <p14:cNvContentPartPr/>
              <p14:nvPr/>
            </p14:nvContentPartPr>
            <p14:xfrm>
              <a:off x="5928623" y="2069200"/>
              <a:ext cx="47520" cy="24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AB2F11-E354-4256-AD7B-A13EA8E1BE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9623" y="2060200"/>
                <a:ext cx="65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9B894A-EDDB-43C1-BFA2-F8BB73CEB502}"/>
                  </a:ext>
                </a:extLst>
              </p14:cNvPr>
              <p14:cNvContentPartPr/>
              <p14:nvPr/>
            </p14:nvContentPartPr>
            <p14:xfrm>
              <a:off x="6715943" y="2094760"/>
              <a:ext cx="69120" cy="2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9B894A-EDDB-43C1-BFA2-F8BB73CEB5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07303" y="2085760"/>
                <a:ext cx="86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4381424-0765-4C88-A474-0C55A6F2087C}"/>
                  </a:ext>
                </a:extLst>
              </p14:cNvPr>
              <p14:cNvContentPartPr/>
              <p14:nvPr/>
            </p14:nvContentPartPr>
            <p14:xfrm>
              <a:off x="6459263" y="2383120"/>
              <a:ext cx="60480" cy="52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381424-0765-4C88-A474-0C55A6F208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0263" y="2374480"/>
                <a:ext cx="78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E096D9-07BD-45A2-8FDA-D000EEE76579}"/>
                  </a:ext>
                </a:extLst>
              </p14:cNvPr>
              <p14:cNvContentPartPr/>
              <p14:nvPr/>
            </p14:nvContentPartPr>
            <p14:xfrm>
              <a:off x="7115903" y="2453320"/>
              <a:ext cx="96480" cy="49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E096D9-07BD-45A2-8FDA-D000EEE765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06903" y="2444320"/>
                <a:ext cx="1141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208F35-36A3-4E45-8DF3-1623112C9EDE}"/>
                  </a:ext>
                </a:extLst>
              </p14:cNvPr>
              <p14:cNvContentPartPr/>
              <p14:nvPr/>
            </p14:nvContentPartPr>
            <p14:xfrm>
              <a:off x="6695063" y="1696960"/>
              <a:ext cx="92160" cy="4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208F35-36A3-4E45-8DF3-1623112C9E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6423" y="1688320"/>
                <a:ext cx="109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DA51B1-4EC9-41CC-AB6B-52877F60E794}"/>
                  </a:ext>
                </a:extLst>
              </p14:cNvPr>
              <p14:cNvContentPartPr/>
              <p14:nvPr/>
            </p14:nvContentPartPr>
            <p14:xfrm>
              <a:off x="6952823" y="1298440"/>
              <a:ext cx="56520" cy="2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DA51B1-4EC9-41CC-AB6B-52877F60E7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3823" y="1289800"/>
                <a:ext cx="74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7C6C94-470B-423D-BEDC-3ACA0DB6F88F}"/>
                  </a:ext>
                </a:extLst>
              </p14:cNvPr>
              <p14:cNvContentPartPr/>
              <p14:nvPr/>
            </p14:nvContentPartPr>
            <p14:xfrm>
              <a:off x="7304543" y="1664920"/>
              <a:ext cx="10188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7C6C94-470B-423D-BEDC-3ACA0DB6F8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95903" y="1656280"/>
                <a:ext cx="1195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31F736-5B0E-47AA-956F-E6C04D949954}"/>
                  </a:ext>
                </a:extLst>
              </p14:cNvPr>
              <p14:cNvContentPartPr/>
              <p14:nvPr/>
            </p14:nvContentPartPr>
            <p14:xfrm>
              <a:off x="7651583" y="2030680"/>
              <a:ext cx="55080" cy="36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31F736-5B0E-47AA-956F-E6C04D9499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42943" y="2021680"/>
                <a:ext cx="72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0FE64E4-00E3-412A-8C87-E2186851EE30}"/>
                  </a:ext>
                </a:extLst>
              </p14:cNvPr>
              <p14:cNvContentPartPr/>
              <p14:nvPr/>
            </p14:nvContentPartPr>
            <p14:xfrm>
              <a:off x="7128143" y="2681200"/>
              <a:ext cx="80640" cy="74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0FE64E4-00E3-412A-8C87-E2186851EE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19503" y="2672560"/>
                <a:ext cx="982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249845-B54E-482A-B0B0-A6A99E5BB97C}"/>
                  </a:ext>
                </a:extLst>
              </p14:cNvPr>
              <p14:cNvContentPartPr/>
              <p14:nvPr/>
            </p14:nvContentPartPr>
            <p14:xfrm>
              <a:off x="7636103" y="2625760"/>
              <a:ext cx="92880" cy="57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249845-B54E-482A-B0B0-A6A99E5BB9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27103" y="2617120"/>
                <a:ext cx="11052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0EF55541-D028-4EC0-BB37-29940608270E}"/>
              </a:ext>
            </a:extLst>
          </p:cNvPr>
          <p:cNvGrpSpPr/>
          <p:nvPr/>
        </p:nvGrpSpPr>
        <p:grpSpPr>
          <a:xfrm>
            <a:off x="9287783" y="611200"/>
            <a:ext cx="252000" cy="251280"/>
            <a:chOff x="9287783" y="611200"/>
            <a:chExt cx="2520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387BF1-FE74-4515-BAFB-D0B3C3511AD8}"/>
                    </a:ext>
                  </a:extLst>
                </p14:cNvPr>
                <p14:cNvContentPartPr/>
                <p14:nvPr/>
              </p14:nvContentPartPr>
              <p14:xfrm>
                <a:off x="9287783" y="611200"/>
                <a:ext cx="133560" cy="176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387BF1-FE74-4515-BAFB-D0B3C3511A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78783" y="602200"/>
                  <a:ext cx="151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F3C4C0-F0CE-4050-8B6C-8D6E54B14F1B}"/>
                    </a:ext>
                  </a:extLst>
                </p14:cNvPr>
                <p14:cNvContentPartPr/>
                <p14:nvPr/>
              </p14:nvContentPartPr>
              <p14:xfrm>
                <a:off x="9493703" y="750520"/>
                <a:ext cx="46080" cy="11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F3C4C0-F0CE-4050-8B6C-8D6E54B14F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84703" y="741520"/>
                  <a:ext cx="637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3CB2434-8506-406E-845D-660F7C0FFFD6}"/>
              </a:ext>
            </a:extLst>
          </p:cNvPr>
          <p:cNvGrpSpPr/>
          <p:nvPr/>
        </p:nvGrpSpPr>
        <p:grpSpPr>
          <a:xfrm>
            <a:off x="9720863" y="513280"/>
            <a:ext cx="1486800" cy="326160"/>
            <a:chOff x="9720863" y="513280"/>
            <a:chExt cx="14868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3C1A4B-9799-4441-95C7-4A456E14E0B7}"/>
                    </a:ext>
                  </a:extLst>
                </p14:cNvPr>
                <p14:cNvContentPartPr/>
                <p14:nvPr/>
              </p14:nvContentPartPr>
              <p14:xfrm>
                <a:off x="9720863" y="612280"/>
                <a:ext cx="156600" cy="22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3C1A4B-9799-4441-95C7-4A456E14E0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1863" y="603280"/>
                  <a:ext cx="174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B1F93F-DAE8-4809-B19F-F9BD2E7D7BFD}"/>
                    </a:ext>
                  </a:extLst>
                </p14:cNvPr>
                <p14:cNvContentPartPr/>
                <p14:nvPr/>
              </p14:nvContentPartPr>
              <p14:xfrm>
                <a:off x="10004543" y="587440"/>
                <a:ext cx="136440" cy="15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B1F93F-DAE8-4809-B19F-F9BD2E7D7B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95543" y="578440"/>
                  <a:ext cx="15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A3DE24-DA66-4BFF-9BB7-E0BDDC28E700}"/>
                    </a:ext>
                  </a:extLst>
                </p14:cNvPr>
                <p14:cNvContentPartPr/>
                <p14:nvPr/>
              </p14:nvContentPartPr>
              <p14:xfrm>
                <a:off x="10226303" y="697240"/>
                <a:ext cx="160920" cy="121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A3DE24-DA66-4BFF-9BB7-E0BDDC28E7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17303" y="688600"/>
                  <a:ext cx="17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5AEC9D7-67FE-4CD6-A761-582894FB9AA0}"/>
                    </a:ext>
                  </a:extLst>
                </p14:cNvPr>
                <p14:cNvContentPartPr/>
                <p14:nvPr/>
              </p14:nvContentPartPr>
              <p14:xfrm>
                <a:off x="10579103" y="658720"/>
                <a:ext cx="113040" cy="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5AEC9D7-67FE-4CD6-A761-582894FB9A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70463" y="650080"/>
                  <a:ext cx="130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B854C5-8711-4C98-BB25-EFD6C1D9D281}"/>
                    </a:ext>
                  </a:extLst>
                </p14:cNvPr>
                <p14:cNvContentPartPr/>
                <p14:nvPr/>
              </p14:nvContentPartPr>
              <p14:xfrm>
                <a:off x="10574783" y="704080"/>
                <a:ext cx="170640" cy="18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B854C5-8711-4C98-BB25-EFD6C1D9D2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5783" y="695440"/>
                  <a:ext cx="188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8228F95-B2B8-4D18-A71C-9446E795DDAA}"/>
                    </a:ext>
                  </a:extLst>
                </p14:cNvPr>
                <p14:cNvContentPartPr/>
                <p14:nvPr/>
              </p14:nvContentPartPr>
              <p14:xfrm>
                <a:off x="10934423" y="558280"/>
                <a:ext cx="273240" cy="12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8228F95-B2B8-4D18-A71C-9446E795DD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783" y="549640"/>
                  <a:ext cx="290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062986-8EB6-4221-A8B6-B2EB71490C6D}"/>
                    </a:ext>
                  </a:extLst>
                </p14:cNvPr>
                <p14:cNvContentPartPr/>
                <p14:nvPr/>
              </p14:nvContentPartPr>
              <p14:xfrm>
                <a:off x="10942343" y="513280"/>
                <a:ext cx="192960" cy="23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062986-8EB6-4221-A8B6-B2EB71490C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33703" y="504280"/>
                  <a:ext cx="2106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095E9-0689-49B1-8406-B3C477B296BA}"/>
              </a:ext>
            </a:extLst>
          </p:cNvPr>
          <p:cNvGrpSpPr/>
          <p:nvPr/>
        </p:nvGrpSpPr>
        <p:grpSpPr>
          <a:xfrm>
            <a:off x="9260063" y="1425520"/>
            <a:ext cx="1393920" cy="235800"/>
            <a:chOff x="9260063" y="1425520"/>
            <a:chExt cx="13939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A7FFAF-139E-4598-8E1C-B566D96D2F22}"/>
                    </a:ext>
                  </a:extLst>
                </p14:cNvPr>
                <p14:cNvContentPartPr/>
                <p14:nvPr/>
              </p14:nvContentPartPr>
              <p14:xfrm>
                <a:off x="9260063" y="1425520"/>
                <a:ext cx="11088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A7FFAF-139E-4598-8E1C-B566D96D2F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51063" y="1416880"/>
                  <a:ext cx="128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D29E63-1F01-4E3A-862B-27866AE20699}"/>
                    </a:ext>
                  </a:extLst>
                </p14:cNvPr>
                <p14:cNvContentPartPr/>
                <p14:nvPr/>
              </p14:nvContentPartPr>
              <p14:xfrm>
                <a:off x="9444023" y="1572760"/>
                <a:ext cx="16560" cy="83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D29E63-1F01-4E3A-862B-27866AE206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5383" y="1563760"/>
                  <a:ext cx="34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1DCDFB-BCD4-4648-85F4-F0B69F3C4310}"/>
                    </a:ext>
                  </a:extLst>
                </p14:cNvPr>
                <p14:cNvContentPartPr/>
                <p14:nvPr/>
              </p14:nvContentPartPr>
              <p14:xfrm>
                <a:off x="9636263" y="1425520"/>
                <a:ext cx="203040" cy="201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1DCDFB-BCD4-4648-85F4-F0B69F3C43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27623" y="1416880"/>
                  <a:ext cx="220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1D95B6-1CF0-443D-9BB5-C57AE82DE121}"/>
                    </a:ext>
                  </a:extLst>
                </p14:cNvPr>
                <p14:cNvContentPartPr/>
                <p14:nvPr/>
              </p14:nvContentPartPr>
              <p14:xfrm>
                <a:off x="9936863" y="1441000"/>
                <a:ext cx="128520" cy="126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1D95B6-1CF0-443D-9BB5-C57AE82DE1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28223" y="1432360"/>
                  <a:ext cx="14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A336F5-7B94-4269-AA86-2E708F7A66E5}"/>
                    </a:ext>
                  </a:extLst>
                </p14:cNvPr>
                <p14:cNvContentPartPr/>
                <p14:nvPr/>
              </p14:nvContentPartPr>
              <p14:xfrm>
                <a:off x="10091303" y="1551520"/>
                <a:ext cx="196560" cy="10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A336F5-7B94-4269-AA86-2E708F7A66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82303" y="1542520"/>
                  <a:ext cx="214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D25FF48-2B22-4836-950E-6E1AF810402A}"/>
                    </a:ext>
                  </a:extLst>
                </p14:cNvPr>
                <p14:cNvContentPartPr/>
                <p14:nvPr/>
              </p14:nvContentPartPr>
              <p14:xfrm>
                <a:off x="10439063" y="1478080"/>
                <a:ext cx="137520" cy="6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D25FF48-2B22-4836-950E-6E1AF81040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0063" y="1469440"/>
                  <a:ext cx="155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C98F94-AAA6-4426-8012-D77BEDA92F8D}"/>
                    </a:ext>
                  </a:extLst>
                </p14:cNvPr>
                <p14:cNvContentPartPr/>
                <p14:nvPr/>
              </p14:nvContentPartPr>
              <p14:xfrm>
                <a:off x="10445183" y="1528840"/>
                <a:ext cx="208800" cy="35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C98F94-AAA6-4426-8012-D77BEDA92F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36543" y="1519840"/>
                  <a:ext cx="2264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235918-D7A4-4204-8396-90AB6170C867}"/>
              </a:ext>
            </a:extLst>
          </p:cNvPr>
          <p:cNvGrpSpPr/>
          <p:nvPr/>
        </p:nvGrpSpPr>
        <p:grpSpPr>
          <a:xfrm>
            <a:off x="10846223" y="1303840"/>
            <a:ext cx="275040" cy="350640"/>
            <a:chOff x="10846223" y="1303840"/>
            <a:chExt cx="2750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6CEF3F-CBC3-4DE7-B9E0-31AEBC8CA47B}"/>
                    </a:ext>
                  </a:extLst>
                </p14:cNvPr>
                <p14:cNvContentPartPr/>
                <p14:nvPr/>
              </p14:nvContentPartPr>
              <p14:xfrm>
                <a:off x="10846223" y="1410760"/>
                <a:ext cx="275040" cy="148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6CEF3F-CBC3-4DE7-B9E0-31AEBC8CA4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37223" y="1402120"/>
                  <a:ext cx="292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3DC828-9955-4E0E-8731-8AF4E39E35CC}"/>
                    </a:ext>
                  </a:extLst>
                </p14:cNvPr>
                <p14:cNvContentPartPr/>
                <p14:nvPr/>
              </p14:nvContentPartPr>
              <p14:xfrm>
                <a:off x="10918583" y="1303840"/>
                <a:ext cx="95400" cy="350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3DC828-9955-4E0E-8731-8AF4E39E35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09943" y="1294840"/>
                  <a:ext cx="11304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1B5457-DE62-4075-B782-8C3868590F59}"/>
                  </a:ext>
                </a:extLst>
              </p14:cNvPr>
              <p14:cNvContentPartPr/>
              <p14:nvPr/>
            </p14:nvContentPartPr>
            <p14:xfrm>
              <a:off x="9216503" y="984160"/>
              <a:ext cx="1205640" cy="20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1B5457-DE62-4075-B782-8C3868590F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07503" y="975160"/>
                <a:ext cx="1223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4BB5C8-8408-4B1A-9838-7151FE551FC6}"/>
                  </a:ext>
                </a:extLst>
              </p14:cNvPr>
              <p14:cNvContentPartPr/>
              <p14:nvPr/>
            </p14:nvContentPartPr>
            <p14:xfrm>
              <a:off x="9244583" y="1753120"/>
              <a:ext cx="1041480" cy="11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4BB5C8-8408-4B1A-9838-7151FE551F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35943" y="1744120"/>
                <a:ext cx="1059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41A209B-C330-4370-B266-E295665AB3B4}"/>
                  </a:ext>
                </a:extLst>
              </p14:cNvPr>
              <p14:cNvContentPartPr/>
              <p14:nvPr/>
            </p14:nvContentPartPr>
            <p14:xfrm>
              <a:off x="4407263" y="1686880"/>
              <a:ext cx="500760" cy="30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41A209B-C330-4370-B266-E295665AB3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98263" y="1678240"/>
                <a:ext cx="5184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3D22BC4-FC3D-487B-BB49-4CBC206D460E}"/>
              </a:ext>
            </a:extLst>
          </p:cNvPr>
          <p:cNvGrpSpPr/>
          <p:nvPr/>
        </p:nvGrpSpPr>
        <p:grpSpPr>
          <a:xfrm>
            <a:off x="5148863" y="1721800"/>
            <a:ext cx="1007280" cy="39240"/>
            <a:chOff x="5148863" y="1721800"/>
            <a:chExt cx="100728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63199BE-E312-40C5-972D-836A336A93A6}"/>
                    </a:ext>
                  </a:extLst>
                </p14:cNvPr>
                <p14:cNvContentPartPr/>
                <p14:nvPr/>
              </p14:nvContentPartPr>
              <p14:xfrm>
                <a:off x="6040223" y="1721800"/>
                <a:ext cx="52920" cy="3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63199BE-E312-40C5-972D-836A336A93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31583" y="1713160"/>
                  <a:ext cx="70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4D8653-32D0-4D20-9B1E-D29E7E949E9F}"/>
                    </a:ext>
                  </a:extLst>
                </p14:cNvPr>
                <p14:cNvContentPartPr/>
                <p14:nvPr/>
              </p14:nvContentPartPr>
              <p14:xfrm>
                <a:off x="5148863" y="1726120"/>
                <a:ext cx="614160" cy="13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4D8653-32D0-4D20-9B1E-D29E7E949E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9863" y="1717120"/>
                  <a:ext cx="631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ED1C47-6140-4170-99B7-11835C97772B}"/>
                    </a:ext>
                  </a:extLst>
                </p14:cNvPr>
                <p14:cNvContentPartPr/>
                <p14:nvPr/>
              </p14:nvContentPartPr>
              <p14:xfrm>
                <a:off x="5890463" y="1740160"/>
                <a:ext cx="196200" cy="5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ED1C47-6140-4170-99B7-11835C9777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81823" y="1731520"/>
                  <a:ext cx="213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7639FF-2FF7-4ACA-81C6-8706AA108A44}"/>
                    </a:ext>
                  </a:extLst>
                </p14:cNvPr>
                <p14:cNvContentPartPr/>
                <p14:nvPr/>
              </p14:nvContentPartPr>
              <p14:xfrm>
                <a:off x="6070463" y="1745200"/>
                <a:ext cx="8568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7639FF-2FF7-4ACA-81C6-8706AA108A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1823" y="1736560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71F166-A5EE-414C-8D86-EE60919F4636}"/>
              </a:ext>
            </a:extLst>
          </p:cNvPr>
          <p:cNvGrpSpPr/>
          <p:nvPr/>
        </p:nvGrpSpPr>
        <p:grpSpPr>
          <a:xfrm>
            <a:off x="3195143" y="1390240"/>
            <a:ext cx="952200" cy="269280"/>
            <a:chOff x="3195143" y="1390240"/>
            <a:chExt cx="9522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CCFF1C-05E4-419D-8A1B-48B5AD9E38B9}"/>
                    </a:ext>
                  </a:extLst>
                </p14:cNvPr>
                <p14:cNvContentPartPr/>
                <p14:nvPr/>
              </p14:nvContentPartPr>
              <p14:xfrm>
                <a:off x="3783743" y="1400680"/>
                <a:ext cx="47880" cy="41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CCFF1C-05E4-419D-8A1B-48B5AD9E38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4743" y="1392040"/>
                  <a:ext cx="65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224E2C-62B0-47BF-9E07-A8E7BD6E53D3}"/>
                    </a:ext>
                  </a:extLst>
                </p14:cNvPr>
                <p14:cNvContentPartPr/>
                <p14:nvPr/>
              </p14:nvContentPartPr>
              <p14:xfrm>
                <a:off x="3772583" y="1390240"/>
                <a:ext cx="73080" cy="5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224E2C-62B0-47BF-9E07-A8E7BD6E53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63943" y="1381240"/>
                  <a:ext cx="90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675DF2-5797-4157-AF80-844EFF5DB2A2}"/>
                    </a:ext>
                  </a:extLst>
                </p14:cNvPr>
                <p14:cNvContentPartPr/>
                <p14:nvPr/>
              </p14:nvContentPartPr>
              <p14:xfrm>
                <a:off x="3226463" y="1531000"/>
                <a:ext cx="64800" cy="5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675DF2-5797-4157-AF80-844EFF5DB2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17823" y="152200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F779B9-7BD5-47DB-9891-23FC80E7FC92}"/>
                    </a:ext>
                  </a:extLst>
                </p14:cNvPr>
                <p14:cNvContentPartPr/>
                <p14:nvPr/>
              </p14:nvContentPartPr>
              <p14:xfrm>
                <a:off x="3195143" y="1553680"/>
                <a:ext cx="52560" cy="1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F779B9-7BD5-47DB-9891-23FC80E7FC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86143" y="1544680"/>
                  <a:ext cx="70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529824-72D5-48E5-AE55-64D73B29C175}"/>
                    </a:ext>
                  </a:extLst>
                </p14:cNvPr>
                <p14:cNvContentPartPr/>
                <p14:nvPr/>
              </p14:nvContentPartPr>
              <p14:xfrm>
                <a:off x="3225023" y="1535680"/>
                <a:ext cx="59400" cy="59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529824-72D5-48E5-AE55-64D73B29C1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16383" y="1527040"/>
                  <a:ext cx="7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A45C13-CDB7-45DD-97EC-8EE7E73713F8}"/>
                    </a:ext>
                  </a:extLst>
                </p14:cNvPr>
                <p14:cNvContentPartPr/>
                <p14:nvPr/>
              </p14:nvContentPartPr>
              <p14:xfrm>
                <a:off x="3244103" y="1452160"/>
                <a:ext cx="549720" cy="9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A45C13-CDB7-45DD-97EC-8EE7E73713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5103" y="1443160"/>
                  <a:ext cx="567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9A46CE-6B72-4BF9-A363-63441B8D77ED}"/>
                    </a:ext>
                  </a:extLst>
                </p14:cNvPr>
                <p14:cNvContentPartPr/>
                <p14:nvPr/>
              </p14:nvContentPartPr>
              <p14:xfrm>
                <a:off x="3701663" y="1405000"/>
                <a:ext cx="88560" cy="8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9A46CE-6B72-4BF9-A363-63441B8D77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92663" y="1396000"/>
                  <a:ext cx="106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5FA52A-21CF-4C26-B82E-EA9D2EBF6D02}"/>
                    </a:ext>
                  </a:extLst>
                </p14:cNvPr>
                <p14:cNvContentPartPr/>
                <p14:nvPr/>
              </p14:nvContentPartPr>
              <p14:xfrm>
                <a:off x="3307103" y="1443520"/>
                <a:ext cx="95040" cy="128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5FA52A-21CF-4C26-B82E-EA9D2EBF6D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98463" y="1434520"/>
                  <a:ext cx="112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6C8496A-8294-476C-A502-ACCB061DAD4C}"/>
                    </a:ext>
                  </a:extLst>
                </p14:cNvPr>
                <p14:cNvContentPartPr/>
                <p14:nvPr/>
              </p14:nvContentPartPr>
              <p14:xfrm>
                <a:off x="3253463" y="1557640"/>
                <a:ext cx="20880" cy="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6C8496A-8294-476C-A502-ACCB061DAD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4463" y="1549000"/>
                  <a:ext cx="38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BF3A1F-C403-4923-86BD-1FF9DBB1545D}"/>
                    </a:ext>
                  </a:extLst>
                </p14:cNvPr>
                <p14:cNvContentPartPr/>
                <p14:nvPr/>
              </p14:nvContentPartPr>
              <p14:xfrm>
                <a:off x="3305663" y="1608040"/>
                <a:ext cx="684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BF3A1F-C403-4923-86BD-1FF9DBB154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96663" y="1599400"/>
                  <a:ext cx="8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CE7471-140B-46EA-8E5F-FEF5EF5C8821}"/>
                    </a:ext>
                  </a:extLst>
                </p14:cNvPr>
                <p14:cNvContentPartPr/>
                <p14:nvPr/>
              </p14:nvContentPartPr>
              <p14:xfrm>
                <a:off x="3605543" y="1610200"/>
                <a:ext cx="541800" cy="4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CE7471-140B-46EA-8E5F-FEF5EF5C88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6543" y="1601560"/>
                  <a:ext cx="55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DC7743-A998-47D5-BE63-6D358A7E2F81}"/>
                    </a:ext>
                  </a:extLst>
                </p14:cNvPr>
                <p14:cNvContentPartPr/>
                <p14:nvPr/>
              </p14:nvContentPartPr>
              <p14:xfrm>
                <a:off x="3774383" y="1426960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DC7743-A998-47D5-BE63-6D358A7E2F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65383" y="1418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2855CAA-2512-44EB-B225-D4081108CCAA}"/>
                    </a:ext>
                  </a:extLst>
                </p14:cNvPr>
                <p14:cNvContentPartPr/>
                <p14:nvPr/>
              </p14:nvContentPartPr>
              <p14:xfrm>
                <a:off x="3774383" y="1399240"/>
                <a:ext cx="8280" cy="2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855CAA-2512-44EB-B225-D4081108CC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65383" y="1390600"/>
                  <a:ext cx="2592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72D3EE0-49B9-4633-95D5-881A2F5044A1}"/>
                  </a:ext>
                </a:extLst>
              </p14:cNvPr>
              <p14:cNvContentPartPr/>
              <p14:nvPr/>
            </p14:nvContentPartPr>
            <p14:xfrm>
              <a:off x="3670343" y="1892080"/>
              <a:ext cx="67680" cy="33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72D3EE0-49B9-4633-95D5-881A2F5044A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61703" y="1883080"/>
                <a:ext cx="853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68D83C5-ABBB-4539-B818-5C13F08F51AC}"/>
                  </a:ext>
                </a:extLst>
              </p14:cNvPr>
              <p14:cNvContentPartPr/>
              <p14:nvPr/>
            </p14:nvContentPartPr>
            <p14:xfrm>
              <a:off x="3411143" y="2204200"/>
              <a:ext cx="32040" cy="1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68D83C5-ABBB-4539-B818-5C13F08F51A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02503" y="2195560"/>
                <a:ext cx="49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3E548ED-8688-494F-AAFB-13475361B3EE}"/>
                  </a:ext>
                </a:extLst>
              </p14:cNvPr>
              <p14:cNvContentPartPr/>
              <p14:nvPr/>
            </p14:nvContentPartPr>
            <p14:xfrm>
              <a:off x="3278663" y="2510200"/>
              <a:ext cx="49320" cy="33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3E548ED-8688-494F-AAFB-13475361B3E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70023" y="2501200"/>
                <a:ext cx="66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317C2AE-90AF-4890-9F0B-FD3096CE7540}"/>
                  </a:ext>
                </a:extLst>
              </p14:cNvPr>
              <p14:cNvContentPartPr/>
              <p14:nvPr/>
            </p14:nvContentPartPr>
            <p14:xfrm>
              <a:off x="5435783" y="2091160"/>
              <a:ext cx="339840" cy="916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317C2AE-90AF-4890-9F0B-FD3096CE75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27143" y="2082520"/>
                <a:ext cx="357480" cy="9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89A9E46-1B0C-4B6E-8D43-41C118D4DB13}"/>
              </a:ext>
            </a:extLst>
          </p:cNvPr>
          <p:cNvGrpSpPr/>
          <p:nvPr/>
        </p:nvGrpSpPr>
        <p:grpSpPr>
          <a:xfrm>
            <a:off x="5562503" y="3211840"/>
            <a:ext cx="806400" cy="249480"/>
            <a:chOff x="5562503" y="3211840"/>
            <a:chExt cx="80640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6AACAE9-C15D-4B3F-B047-37609F7B2280}"/>
                    </a:ext>
                  </a:extLst>
                </p14:cNvPr>
                <p14:cNvContentPartPr/>
                <p14:nvPr/>
              </p14:nvContentPartPr>
              <p14:xfrm>
                <a:off x="5597063" y="3350800"/>
                <a:ext cx="8280" cy="110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6AACAE9-C15D-4B3F-B047-37609F7B22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88063" y="3342160"/>
                  <a:ext cx="25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B12097-3682-4258-896C-27C4D803C4BE}"/>
                    </a:ext>
                  </a:extLst>
                </p14:cNvPr>
                <p14:cNvContentPartPr/>
                <p14:nvPr/>
              </p14:nvContentPartPr>
              <p14:xfrm>
                <a:off x="5562503" y="3211840"/>
                <a:ext cx="22320" cy="39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B12097-3682-4258-896C-27C4D803C4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53503" y="3202840"/>
                  <a:ext cx="39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5168F9-78BB-46F6-8831-CFF7059357A6}"/>
                    </a:ext>
                  </a:extLst>
                </p14:cNvPr>
                <p14:cNvContentPartPr/>
                <p14:nvPr/>
              </p14:nvContentPartPr>
              <p14:xfrm>
                <a:off x="5671223" y="3217600"/>
                <a:ext cx="249120" cy="227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5168F9-78BB-46F6-8831-CFF7059357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62583" y="3208600"/>
                  <a:ext cx="266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A2D170-96FD-4EA6-826C-00D75D1BD167}"/>
                    </a:ext>
                  </a:extLst>
                </p14:cNvPr>
                <p14:cNvContentPartPr/>
                <p14:nvPr/>
              </p14:nvContentPartPr>
              <p14:xfrm>
                <a:off x="5827463" y="3314800"/>
                <a:ext cx="153360" cy="30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A2D170-96FD-4EA6-826C-00D75D1BD1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18823" y="3305800"/>
                  <a:ext cx="171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B1E044-1DA1-4EFB-8592-3DF16D213570}"/>
                    </a:ext>
                  </a:extLst>
                </p14:cNvPr>
                <p14:cNvContentPartPr/>
                <p14:nvPr/>
              </p14:nvContentPartPr>
              <p14:xfrm>
                <a:off x="5991263" y="3323800"/>
                <a:ext cx="377640" cy="103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B1E044-1DA1-4EFB-8592-3DF16D2135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82623" y="3315160"/>
                  <a:ext cx="3952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7F25F6A-884E-4671-8649-185C0DC26A58}"/>
              </a:ext>
            </a:extLst>
          </p:cNvPr>
          <p:cNvGrpSpPr/>
          <p:nvPr/>
        </p:nvGrpSpPr>
        <p:grpSpPr>
          <a:xfrm>
            <a:off x="6603263" y="3228400"/>
            <a:ext cx="1202040" cy="183960"/>
            <a:chOff x="6603263" y="3228400"/>
            <a:chExt cx="12020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E4E0A42-3185-4D7D-B1E5-CAED320EBA71}"/>
                    </a:ext>
                  </a:extLst>
                </p14:cNvPr>
                <p14:cNvContentPartPr/>
                <p14:nvPr/>
              </p14:nvContentPartPr>
              <p14:xfrm>
                <a:off x="6603263" y="3228400"/>
                <a:ext cx="592560" cy="183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E4E0A42-3185-4D7D-B1E5-CAED320EBA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94623" y="3219760"/>
                  <a:ext cx="610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E1572C-304D-4911-9CB5-B971E10C1D35}"/>
                    </a:ext>
                  </a:extLst>
                </p14:cNvPr>
                <p14:cNvContentPartPr/>
                <p14:nvPr/>
              </p14:nvContentPartPr>
              <p14:xfrm>
                <a:off x="7291943" y="3244960"/>
                <a:ext cx="27360" cy="157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E1572C-304D-4911-9CB5-B971E10C1D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83303" y="3236320"/>
                  <a:ext cx="45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C2E851-A096-477D-ACB8-E68CA5F3B221}"/>
                    </a:ext>
                  </a:extLst>
                </p14:cNvPr>
                <p14:cNvContentPartPr/>
                <p14:nvPr/>
              </p14:nvContentPartPr>
              <p14:xfrm>
                <a:off x="7282583" y="3329560"/>
                <a:ext cx="129600" cy="3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C2E851-A096-477D-ACB8-E68CA5F3B2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73583" y="3320920"/>
                  <a:ext cx="147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FE1496-67D9-463B-9380-6B06AE5976C6}"/>
                    </a:ext>
                  </a:extLst>
                </p14:cNvPr>
                <p14:cNvContentPartPr/>
                <p14:nvPr/>
              </p14:nvContentPartPr>
              <p14:xfrm>
                <a:off x="7405703" y="3310480"/>
                <a:ext cx="399600" cy="88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FE1496-67D9-463B-9380-6B06AE5976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96703" y="3301480"/>
                  <a:ext cx="417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25A82F8-7C03-454A-940E-F8D7508BEF2A}"/>
              </a:ext>
            </a:extLst>
          </p:cNvPr>
          <p:cNvGrpSpPr/>
          <p:nvPr/>
        </p:nvGrpSpPr>
        <p:grpSpPr>
          <a:xfrm>
            <a:off x="8079623" y="3125080"/>
            <a:ext cx="3312720" cy="526320"/>
            <a:chOff x="8079623" y="3125080"/>
            <a:chExt cx="33127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2AE480F-CDE4-4F68-A034-869F5B74B910}"/>
                    </a:ext>
                  </a:extLst>
                </p14:cNvPr>
                <p14:cNvContentPartPr/>
                <p14:nvPr/>
              </p14:nvContentPartPr>
              <p14:xfrm>
                <a:off x="8079623" y="3199600"/>
                <a:ext cx="217440" cy="23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2AE480F-CDE4-4F68-A034-869F5B74B9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70623" y="3190960"/>
                  <a:ext cx="235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6D2A67-67C8-42BF-BF0A-367CC479135D}"/>
                    </a:ext>
                  </a:extLst>
                </p14:cNvPr>
                <p14:cNvContentPartPr/>
                <p14:nvPr/>
              </p14:nvContentPartPr>
              <p14:xfrm>
                <a:off x="8295623" y="3270880"/>
                <a:ext cx="44640" cy="23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6D2A67-67C8-42BF-BF0A-367CC47913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86983" y="3261880"/>
                  <a:ext cx="62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4950947-2291-47C7-A7B1-59D60943F55D}"/>
                    </a:ext>
                  </a:extLst>
                </p14:cNvPr>
                <p14:cNvContentPartPr/>
                <p14:nvPr/>
              </p14:nvContentPartPr>
              <p14:xfrm>
                <a:off x="8407223" y="3319840"/>
                <a:ext cx="48600" cy="122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4950947-2291-47C7-A7B1-59D60943F5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98223" y="3310840"/>
                  <a:ext cx="66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2B78A8D-C364-4AE6-962B-D11EE4782126}"/>
                    </a:ext>
                  </a:extLst>
                </p14:cNvPr>
                <p14:cNvContentPartPr/>
                <p14:nvPr/>
              </p14:nvContentPartPr>
              <p14:xfrm>
                <a:off x="8560943" y="3237400"/>
                <a:ext cx="34920" cy="20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2B78A8D-C364-4AE6-962B-D11EE47821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51943" y="3228400"/>
                  <a:ext cx="52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4A2F351-32E9-4959-9566-BFCFA5040A63}"/>
                    </a:ext>
                  </a:extLst>
                </p14:cNvPr>
                <p14:cNvContentPartPr/>
                <p14:nvPr/>
              </p14:nvContentPartPr>
              <p14:xfrm>
                <a:off x="8513423" y="3335680"/>
                <a:ext cx="258480" cy="84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4A2F351-32E9-4959-9566-BFCFA5040A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4783" y="3327040"/>
                  <a:ext cx="276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3E11109-0126-49A1-821D-78885E00D1AF}"/>
                    </a:ext>
                  </a:extLst>
                </p14:cNvPr>
                <p14:cNvContentPartPr/>
                <p14:nvPr/>
              </p14:nvContentPartPr>
              <p14:xfrm>
                <a:off x="8788103" y="3305080"/>
                <a:ext cx="183600" cy="88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3E11109-0126-49A1-821D-78885E00D1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779463" y="3296080"/>
                  <a:ext cx="201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C574C38-E978-4F8C-9BFB-AE4519FD0FCC}"/>
                    </a:ext>
                  </a:extLst>
                </p14:cNvPr>
                <p14:cNvContentPartPr/>
                <p14:nvPr/>
              </p14:nvContentPartPr>
              <p14:xfrm>
                <a:off x="9041903" y="3305800"/>
                <a:ext cx="311760" cy="118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C574C38-E978-4F8C-9BFB-AE4519FD0FC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32903" y="3296800"/>
                  <a:ext cx="329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7C5A2ED-42EA-44E4-8C68-F9B7C05B371A}"/>
                    </a:ext>
                  </a:extLst>
                </p14:cNvPr>
                <p14:cNvContentPartPr/>
                <p14:nvPr/>
              </p14:nvContentPartPr>
              <p14:xfrm>
                <a:off x="9408383" y="3367360"/>
                <a:ext cx="34920" cy="6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7C5A2ED-42EA-44E4-8C68-F9B7C05B37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99383" y="3358360"/>
                  <a:ext cx="52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77E8BC0-ABAD-446C-87D6-EDD6CFB6411B}"/>
                    </a:ext>
                  </a:extLst>
                </p14:cNvPr>
                <p14:cNvContentPartPr/>
                <p14:nvPr/>
              </p14:nvContentPartPr>
              <p14:xfrm>
                <a:off x="9474623" y="3125080"/>
                <a:ext cx="164880" cy="526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77E8BC0-ABAD-446C-87D6-EDD6CFB641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65983" y="3116440"/>
                  <a:ext cx="1825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1F777C1-A11B-40A8-8E30-6E3F5A77E907}"/>
                    </a:ext>
                  </a:extLst>
                </p14:cNvPr>
                <p14:cNvContentPartPr/>
                <p14:nvPr/>
              </p14:nvContentPartPr>
              <p14:xfrm>
                <a:off x="9750743" y="3280960"/>
                <a:ext cx="461160" cy="134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1F777C1-A11B-40A8-8E30-6E3F5A77E9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42103" y="3271960"/>
                  <a:ext cx="478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E2B0D4-E6C2-4128-A288-9F2C366DAEBF}"/>
                    </a:ext>
                  </a:extLst>
                </p14:cNvPr>
                <p14:cNvContentPartPr/>
                <p14:nvPr/>
              </p14:nvContentPartPr>
              <p14:xfrm>
                <a:off x="10222703" y="3274840"/>
                <a:ext cx="253800" cy="86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E2B0D4-E6C2-4128-A288-9F2C366DAE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13703" y="3266200"/>
                  <a:ext cx="271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BA57C13-7FB5-44C7-BE3E-FD439E0FA12E}"/>
                    </a:ext>
                  </a:extLst>
                </p14:cNvPr>
                <p14:cNvContentPartPr/>
                <p14:nvPr/>
              </p14:nvContentPartPr>
              <p14:xfrm>
                <a:off x="10385423" y="3175480"/>
                <a:ext cx="14400" cy="295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BA57C13-7FB5-44C7-BE3E-FD439E0FA12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76423" y="3166840"/>
                  <a:ext cx="32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F26F0AC-5BE2-4519-8123-9AEF1D0CAFDD}"/>
                    </a:ext>
                  </a:extLst>
                </p14:cNvPr>
                <p14:cNvContentPartPr/>
                <p14:nvPr/>
              </p14:nvContentPartPr>
              <p14:xfrm>
                <a:off x="10489463" y="3262240"/>
                <a:ext cx="314280" cy="95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F26F0AC-5BE2-4519-8123-9AEF1D0CAF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80463" y="3253600"/>
                  <a:ext cx="331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4FB834-A50C-41D0-89A4-3FF10126434D}"/>
                    </a:ext>
                  </a:extLst>
                </p14:cNvPr>
                <p14:cNvContentPartPr/>
                <p14:nvPr/>
              </p14:nvContentPartPr>
              <p14:xfrm>
                <a:off x="10768823" y="3158560"/>
                <a:ext cx="9720" cy="18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4FB834-A50C-41D0-89A4-3FF1012643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59823" y="3149560"/>
                  <a:ext cx="27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BCE02BB-2CE2-4558-8795-558329FB852B}"/>
                    </a:ext>
                  </a:extLst>
                </p14:cNvPr>
                <p14:cNvContentPartPr/>
                <p14:nvPr/>
              </p14:nvContentPartPr>
              <p14:xfrm>
                <a:off x="10857743" y="3225160"/>
                <a:ext cx="321480" cy="253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BCE02BB-2CE2-4558-8795-558329FB852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49103" y="3216520"/>
                  <a:ext cx="339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1C444D-C65A-46EB-86D1-E14DEFD1BA6D}"/>
                    </a:ext>
                  </a:extLst>
                </p14:cNvPr>
                <p14:cNvContentPartPr/>
                <p14:nvPr/>
              </p14:nvContentPartPr>
              <p14:xfrm>
                <a:off x="11172023" y="3151360"/>
                <a:ext cx="171360" cy="179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1C444D-C65A-46EB-86D1-E14DEFD1BA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63383" y="3142720"/>
                  <a:ext cx="189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AD85579-B12E-4CB5-A245-89A7C9262527}"/>
                    </a:ext>
                  </a:extLst>
                </p14:cNvPr>
                <p14:cNvContentPartPr/>
                <p14:nvPr/>
              </p14:nvContentPartPr>
              <p14:xfrm>
                <a:off x="11379383" y="3280600"/>
                <a:ext cx="129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AD85579-B12E-4CB5-A245-89A7C92625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370743" y="3271960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4EE2B2A-1500-4295-8817-D77A8C65C37B}"/>
              </a:ext>
            </a:extLst>
          </p:cNvPr>
          <p:cNvGrpSpPr/>
          <p:nvPr/>
        </p:nvGrpSpPr>
        <p:grpSpPr>
          <a:xfrm>
            <a:off x="2748383" y="119080"/>
            <a:ext cx="5501880" cy="2892600"/>
            <a:chOff x="2748383" y="119080"/>
            <a:chExt cx="5501880" cy="28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FC3942-7EBC-4043-ACA2-9EE4085771FE}"/>
                    </a:ext>
                  </a:extLst>
                </p14:cNvPr>
                <p14:cNvContentPartPr/>
                <p14:nvPr/>
              </p14:nvContentPartPr>
              <p14:xfrm>
                <a:off x="3145823" y="637840"/>
                <a:ext cx="169560" cy="194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FC3942-7EBC-4043-ACA2-9EE4085771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37183" y="629200"/>
                  <a:ext cx="187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07E188-D0F5-4C95-A1A0-35E5C4F3E1F4}"/>
                    </a:ext>
                  </a:extLst>
                </p14:cNvPr>
                <p14:cNvContentPartPr/>
                <p14:nvPr/>
              </p14:nvContentPartPr>
              <p14:xfrm>
                <a:off x="3412943" y="756640"/>
                <a:ext cx="24120" cy="14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07E188-D0F5-4C95-A1A0-35E5C4F3E1F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03943" y="747640"/>
                  <a:ext cx="41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565E30-44E8-4C80-B94F-78A40CCB425E}"/>
                    </a:ext>
                  </a:extLst>
                </p14:cNvPr>
                <p14:cNvContentPartPr/>
                <p14:nvPr/>
              </p14:nvContentPartPr>
              <p14:xfrm>
                <a:off x="3714263" y="1134640"/>
                <a:ext cx="49320" cy="1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565E30-44E8-4C80-B94F-78A40CCB425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5623" y="1125640"/>
                  <a:ext cx="66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A362F9-5A97-4997-9AD6-F5C383880D77}"/>
                    </a:ext>
                  </a:extLst>
                </p14:cNvPr>
                <p14:cNvContentPartPr/>
                <p14:nvPr/>
              </p14:nvContentPartPr>
              <p14:xfrm>
                <a:off x="2786183" y="1380160"/>
                <a:ext cx="210240" cy="28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A362F9-5A97-4997-9AD6-F5C383880D7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77543" y="1371520"/>
                  <a:ext cx="227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D2CBC5-8CA8-477F-850E-D99B2F6CC86C}"/>
                    </a:ext>
                  </a:extLst>
                </p14:cNvPr>
                <p14:cNvContentPartPr/>
                <p14:nvPr/>
              </p14:nvContentPartPr>
              <p14:xfrm>
                <a:off x="2748383" y="1802080"/>
                <a:ext cx="55440" cy="380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D2CBC5-8CA8-477F-850E-D99B2F6CC8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39743" y="1793440"/>
                  <a:ext cx="73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72122E-1798-40C8-8CE0-DF8AEFF9ABE4}"/>
                    </a:ext>
                  </a:extLst>
                </p14:cNvPr>
                <p14:cNvContentPartPr/>
                <p14:nvPr/>
              </p14:nvContentPartPr>
              <p14:xfrm>
                <a:off x="2808503" y="2328400"/>
                <a:ext cx="222840" cy="317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72122E-1798-40C8-8CE0-DF8AEFF9AB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99503" y="2319400"/>
                  <a:ext cx="240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17E7C5-B8AD-4FAD-BB7B-2CE80E2E538D}"/>
                    </a:ext>
                  </a:extLst>
                </p14:cNvPr>
                <p14:cNvContentPartPr/>
                <p14:nvPr/>
              </p14:nvContentPartPr>
              <p14:xfrm>
                <a:off x="3212423" y="2799280"/>
                <a:ext cx="448560" cy="13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17E7C5-B8AD-4FAD-BB7B-2CE80E2E53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03783" y="2790280"/>
                  <a:ext cx="466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21B164-1C1E-4FFC-8362-F94461AAB9EA}"/>
                    </a:ext>
                  </a:extLst>
                </p14:cNvPr>
                <p14:cNvContentPartPr/>
                <p14:nvPr/>
              </p14:nvContentPartPr>
              <p14:xfrm>
                <a:off x="3808943" y="2978200"/>
                <a:ext cx="481680" cy="2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21B164-1C1E-4FFC-8362-F94461AAB9E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00303" y="2969200"/>
                  <a:ext cx="499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2E20F8-A08A-4EBC-88EA-5063EB3CE718}"/>
                    </a:ext>
                  </a:extLst>
                </p14:cNvPr>
                <p14:cNvContentPartPr/>
                <p14:nvPr/>
              </p14:nvContentPartPr>
              <p14:xfrm>
                <a:off x="4530383" y="2619640"/>
                <a:ext cx="560520" cy="34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2E20F8-A08A-4EBC-88EA-5063EB3CE7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21383" y="2610640"/>
                  <a:ext cx="578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213028-70A6-4DE3-A4BB-1D5D495135EF}"/>
                    </a:ext>
                  </a:extLst>
                </p14:cNvPr>
                <p14:cNvContentPartPr/>
                <p14:nvPr/>
              </p14:nvContentPartPr>
              <p14:xfrm>
                <a:off x="5098463" y="2074960"/>
                <a:ext cx="123480" cy="419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213028-70A6-4DE3-A4BB-1D5D495135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89463" y="2065960"/>
                  <a:ext cx="141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5C77BA-99BD-494A-B6DC-6EA7D79DC034}"/>
                    </a:ext>
                  </a:extLst>
                </p14:cNvPr>
                <p14:cNvContentPartPr/>
                <p14:nvPr/>
              </p14:nvContentPartPr>
              <p14:xfrm>
                <a:off x="5001983" y="1471240"/>
                <a:ext cx="207000" cy="428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5C77BA-99BD-494A-B6DC-6EA7D79DC0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93343" y="1462240"/>
                  <a:ext cx="2246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E5D46B-3F5E-48C1-8145-6B3D89A5883C}"/>
                    </a:ext>
                  </a:extLst>
                </p14:cNvPr>
                <p14:cNvContentPartPr/>
                <p14:nvPr/>
              </p14:nvContentPartPr>
              <p14:xfrm>
                <a:off x="4312583" y="1208440"/>
                <a:ext cx="497520" cy="170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E5D46B-3F5E-48C1-8145-6B3D89A588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03583" y="1199440"/>
                  <a:ext cx="51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CB9A21-8099-4785-932C-EABF4A85F93A}"/>
                    </a:ext>
                  </a:extLst>
                </p14:cNvPr>
                <p14:cNvContentPartPr/>
                <p14:nvPr/>
              </p14:nvContentPartPr>
              <p14:xfrm>
                <a:off x="3722183" y="1125280"/>
                <a:ext cx="414000" cy="4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CB9A21-8099-4785-932C-EABF4A85F93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13183" y="1116640"/>
                  <a:ext cx="431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A09DBF-F61C-446A-A96B-71C2CA1A75CB}"/>
                    </a:ext>
                  </a:extLst>
                </p14:cNvPr>
                <p14:cNvContentPartPr/>
                <p14:nvPr/>
              </p14:nvContentPartPr>
              <p14:xfrm>
                <a:off x="3158783" y="1167040"/>
                <a:ext cx="380880" cy="9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A09DBF-F61C-446A-A96B-71C2CA1A75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49783" y="1158400"/>
                  <a:ext cx="398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2659D4-7AD9-468F-B277-C0BBA9F54382}"/>
                    </a:ext>
                  </a:extLst>
                </p14:cNvPr>
                <p14:cNvContentPartPr/>
                <p14:nvPr/>
              </p14:nvContentPartPr>
              <p14:xfrm>
                <a:off x="3163463" y="1164520"/>
                <a:ext cx="393480" cy="7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2659D4-7AD9-468F-B277-C0BBA9F543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4823" y="1155520"/>
                  <a:ext cx="411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2C1893-1D01-4FFD-8066-D3A077C4014C}"/>
                    </a:ext>
                  </a:extLst>
                </p14:cNvPr>
                <p14:cNvContentPartPr/>
                <p14:nvPr/>
              </p14:nvContentPartPr>
              <p14:xfrm>
                <a:off x="5918903" y="1158040"/>
                <a:ext cx="456480" cy="253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2C1893-1D01-4FFD-8066-D3A077C401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10263" y="1149040"/>
                  <a:ext cx="474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12DADE-E02B-4B04-A6A8-9D43C838C29B}"/>
                    </a:ext>
                  </a:extLst>
                </p14:cNvPr>
                <p14:cNvContentPartPr/>
                <p14:nvPr/>
              </p14:nvContentPartPr>
              <p14:xfrm>
                <a:off x="5753303" y="1563400"/>
                <a:ext cx="101520" cy="45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12DADE-E02B-4B04-A6A8-9D43C838C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44303" y="1554760"/>
                  <a:ext cx="119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0E750C-395E-4B63-AB26-0C37D77E4068}"/>
                    </a:ext>
                  </a:extLst>
                </p14:cNvPr>
                <p14:cNvContentPartPr/>
                <p14:nvPr/>
              </p14:nvContentPartPr>
              <p14:xfrm>
                <a:off x="5833943" y="2081080"/>
                <a:ext cx="424800" cy="56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0E750C-395E-4B63-AB26-0C37D77E406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24943" y="2072440"/>
                  <a:ext cx="442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124856-2A6D-43B4-986B-6E6636C95FCF}"/>
                    </a:ext>
                  </a:extLst>
                </p14:cNvPr>
                <p14:cNvContentPartPr/>
                <p14:nvPr/>
              </p14:nvContentPartPr>
              <p14:xfrm>
                <a:off x="6392303" y="2748880"/>
                <a:ext cx="367920" cy="12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124856-2A6D-43B4-986B-6E6636C95FC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83663" y="2739880"/>
                  <a:ext cx="385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2A915B-AEC3-44EB-AC2D-0E866C00F955}"/>
                    </a:ext>
                  </a:extLst>
                </p14:cNvPr>
                <p14:cNvContentPartPr/>
                <p14:nvPr/>
              </p14:nvContentPartPr>
              <p14:xfrm>
                <a:off x="6955703" y="2887120"/>
                <a:ext cx="761040" cy="45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2A915B-AEC3-44EB-AC2D-0E866C00F9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47063" y="2878480"/>
                  <a:ext cx="778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A2B9B9-5F6D-4F08-A1F3-67AA1214A66A}"/>
                    </a:ext>
                  </a:extLst>
                </p14:cNvPr>
                <p14:cNvContentPartPr/>
                <p14:nvPr/>
              </p14:nvContentPartPr>
              <p14:xfrm>
                <a:off x="7899623" y="2488960"/>
                <a:ext cx="300240" cy="35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A2B9B9-5F6D-4F08-A1F3-67AA1214A6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90623" y="2479960"/>
                  <a:ext cx="317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4746A0-6C2B-4BD7-A90E-8A781FEC4CDF}"/>
                    </a:ext>
                  </a:extLst>
                </p14:cNvPr>
                <p14:cNvContentPartPr/>
                <p14:nvPr/>
              </p14:nvContentPartPr>
              <p14:xfrm>
                <a:off x="8044703" y="1740160"/>
                <a:ext cx="205560" cy="55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4746A0-6C2B-4BD7-A90E-8A781FEC4C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36063" y="1731520"/>
                  <a:ext cx="2232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D43A20-58AD-4417-8E1F-E3BD594B9D5A}"/>
                    </a:ext>
                  </a:extLst>
                </p14:cNvPr>
                <p14:cNvContentPartPr/>
                <p14:nvPr/>
              </p14:nvContentPartPr>
              <p14:xfrm>
                <a:off x="7539623" y="1286560"/>
                <a:ext cx="338040" cy="309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D43A20-58AD-4417-8E1F-E3BD594B9D5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30983" y="1277560"/>
                  <a:ext cx="355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77D1F6-6F69-4105-919C-C1A870A6C93E}"/>
                    </a:ext>
                  </a:extLst>
                </p14:cNvPr>
                <p14:cNvContentPartPr/>
                <p14:nvPr/>
              </p14:nvContentPartPr>
              <p14:xfrm>
                <a:off x="6670223" y="1081360"/>
                <a:ext cx="170640" cy="1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77D1F6-6F69-4105-919C-C1A870A6C9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61223" y="1072360"/>
                  <a:ext cx="188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5FF85B-E43C-460A-AEA5-B32C576487CF}"/>
                    </a:ext>
                  </a:extLst>
                </p14:cNvPr>
                <p14:cNvContentPartPr/>
                <p14:nvPr/>
              </p14:nvContentPartPr>
              <p14:xfrm>
                <a:off x="6976223" y="1120240"/>
                <a:ext cx="347400" cy="12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5FF85B-E43C-460A-AEA5-B32C576487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67583" y="1111600"/>
                  <a:ext cx="365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397D17-85A9-4421-9618-84DC2BEB1AE5}"/>
                    </a:ext>
                  </a:extLst>
                </p14:cNvPr>
                <p14:cNvContentPartPr/>
                <p14:nvPr/>
              </p14:nvContentPartPr>
              <p14:xfrm>
                <a:off x="6825023" y="1107640"/>
                <a:ext cx="6840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397D17-85A9-4421-9618-84DC2BEB1AE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16023" y="1098640"/>
                  <a:ext cx="8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B7C957-D679-43DB-90C7-EEA81CC11BA9}"/>
                    </a:ext>
                  </a:extLst>
                </p14:cNvPr>
                <p14:cNvContentPartPr/>
                <p14:nvPr/>
              </p14:nvContentPartPr>
              <p14:xfrm>
                <a:off x="3911543" y="2010880"/>
                <a:ext cx="104760" cy="6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B7C957-D679-43DB-90C7-EEA81CC11B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02903" y="2001880"/>
                  <a:ext cx="122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F0375C-DF87-4676-ADF9-FA7D23ACA9A5}"/>
                    </a:ext>
                  </a:extLst>
                </p14:cNvPr>
                <p14:cNvContentPartPr/>
                <p14:nvPr/>
              </p14:nvContentPartPr>
              <p14:xfrm>
                <a:off x="6916103" y="1990360"/>
                <a:ext cx="99000" cy="72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F0375C-DF87-4676-ADF9-FA7D23ACA9A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07103" y="1981360"/>
                  <a:ext cx="116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7C344-E6FF-4306-A1E5-3E5FFEAE9440}"/>
                    </a:ext>
                  </a:extLst>
                </p14:cNvPr>
                <p14:cNvContentPartPr/>
                <p14:nvPr/>
              </p14:nvContentPartPr>
              <p14:xfrm>
                <a:off x="3943223" y="2031400"/>
                <a:ext cx="2918520" cy="28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7C344-E6FF-4306-A1E5-3E5FFEAE944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34223" y="2022760"/>
                  <a:ext cx="2936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0E0070-113A-41CE-88FC-D117B43C29F2}"/>
                    </a:ext>
                  </a:extLst>
                </p14:cNvPr>
                <p14:cNvContentPartPr/>
                <p14:nvPr/>
              </p14:nvContentPartPr>
              <p14:xfrm>
                <a:off x="6728543" y="1996840"/>
                <a:ext cx="159120" cy="9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0E0070-113A-41CE-88FC-D117B43C29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19903" y="1988200"/>
                  <a:ext cx="176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945B0FA-002A-487A-AC68-FCE966067ADF}"/>
                    </a:ext>
                  </a:extLst>
                </p14:cNvPr>
                <p14:cNvContentPartPr/>
                <p14:nvPr/>
              </p14:nvContentPartPr>
              <p14:xfrm>
                <a:off x="4020623" y="1990360"/>
                <a:ext cx="119880" cy="14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945B0FA-002A-487A-AC68-FCE966067A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11983" y="1981360"/>
                  <a:ext cx="137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ACD229-3E74-440F-A914-4CBA8D64D931}"/>
                    </a:ext>
                  </a:extLst>
                </p14:cNvPr>
                <p14:cNvContentPartPr/>
                <p14:nvPr/>
              </p14:nvContentPartPr>
              <p14:xfrm>
                <a:off x="4028183" y="2045800"/>
                <a:ext cx="2861640" cy="30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ACD229-3E74-440F-A914-4CBA8D64D93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19543" y="2036800"/>
                  <a:ext cx="2879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2F5018C-451D-40C8-BD2F-4FE7FED514D0}"/>
                    </a:ext>
                  </a:extLst>
                </p14:cNvPr>
                <p14:cNvContentPartPr/>
                <p14:nvPr/>
              </p14:nvContentPartPr>
              <p14:xfrm>
                <a:off x="6690743" y="1980280"/>
                <a:ext cx="189720" cy="162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2F5018C-451D-40C8-BD2F-4FE7FED514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81743" y="1971640"/>
                  <a:ext cx="207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0F182E-56D3-4524-89BE-3007993CAE58}"/>
                    </a:ext>
                  </a:extLst>
                </p14:cNvPr>
                <p14:cNvContentPartPr/>
                <p14:nvPr/>
              </p14:nvContentPartPr>
              <p14:xfrm>
                <a:off x="5611103" y="2988640"/>
                <a:ext cx="188280" cy="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0F182E-56D3-4524-89BE-3007993CAE5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02463" y="2980000"/>
                  <a:ext cx="20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E5F6E0F-6E24-43BD-BE0B-9F9961D4480C}"/>
                    </a:ext>
                  </a:extLst>
                </p14:cNvPr>
                <p14:cNvContentPartPr/>
                <p14:nvPr/>
              </p14:nvContentPartPr>
              <p14:xfrm>
                <a:off x="5731343" y="2910520"/>
                <a:ext cx="36720" cy="101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E5F6E0F-6E24-43BD-BE0B-9F9961D448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22343" y="2901880"/>
                  <a:ext cx="54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439B6FD-89D2-4FD7-B692-ECFD09616DF4}"/>
                    </a:ext>
                  </a:extLst>
                </p14:cNvPr>
                <p14:cNvContentPartPr/>
                <p14:nvPr/>
              </p14:nvContentPartPr>
              <p14:xfrm>
                <a:off x="3460103" y="1879840"/>
                <a:ext cx="268560" cy="29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439B6FD-89D2-4FD7-B692-ECFD09616D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51463" y="1870840"/>
                  <a:ext cx="286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CBF6608-9F27-49B0-98E3-ACF3C89E33BB}"/>
                    </a:ext>
                  </a:extLst>
                </p14:cNvPr>
                <p14:cNvContentPartPr/>
                <p14:nvPr/>
              </p14:nvContentPartPr>
              <p14:xfrm>
                <a:off x="3395663" y="2101240"/>
                <a:ext cx="126720" cy="102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CBF6608-9F27-49B0-98E3-ACF3C89E33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86663" y="2092240"/>
                  <a:ext cx="144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3B2201-EE24-40F2-8B4F-104CADE43823}"/>
                    </a:ext>
                  </a:extLst>
                </p14:cNvPr>
                <p14:cNvContentPartPr/>
                <p14:nvPr/>
              </p14:nvContentPartPr>
              <p14:xfrm>
                <a:off x="3528143" y="1922680"/>
                <a:ext cx="173520" cy="147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3B2201-EE24-40F2-8B4F-104CADE438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19143" y="1914040"/>
                  <a:ext cx="191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693E7B-1721-4A4C-8C8B-B84CE7336CCD}"/>
                    </a:ext>
                  </a:extLst>
                </p14:cNvPr>
                <p14:cNvContentPartPr/>
                <p14:nvPr/>
              </p14:nvContentPartPr>
              <p14:xfrm>
                <a:off x="3924143" y="2290600"/>
                <a:ext cx="257760" cy="419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693E7B-1721-4A4C-8C8B-B84CE7336C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15503" y="2281960"/>
                  <a:ext cx="275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96B81E4-9DAA-4FBA-93F5-97A47D18FED1}"/>
                    </a:ext>
                  </a:extLst>
                </p14:cNvPr>
                <p14:cNvContentPartPr/>
                <p14:nvPr/>
              </p14:nvContentPartPr>
              <p14:xfrm>
                <a:off x="3881303" y="2636560"/>
                <a:ext cx="93960" cy="47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96B81E4-9DAA-4FBA-93F5-97A47D18FE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72303" y="2627560"/>
                  <a:ext cx="11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510A60-5744-42BA-A6A2-4CFF3747EC1E}"/>
                    </a:ext>
                  </a:extLst>
                </p14:cNvPr>
                <p14:cNvContentPartPr/>
                <p14:nvPr/>
              </p14:nvContentPartPr>
              <p14:xfrm>
                <a:off x="4037903" y="2290600"/>
                <a:ext cx="169200" cy="186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510A60-5744-42BA-A6A2-4CFF3747EC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28903" y="2281960"/>
                  <a:ext cx="186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3338F3-9540-4872-940F-06C1DC119A4C}"/>
                    </a:ext>
                  </a:extLst>
                </p14:cNvPr>
                <p14:cNvContentPartPr/>
                <p14:nvPr/>
              </p14:nvContentPartPr>
              <p14:xfrm>
                <a:off x="3841703" y="2643040"/>
                <a:ext cx="236880" cy="93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3338F3-9540-4872-940F-06C1DC119A4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32703" y="2634400"/>
                  <a:ext cx="25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4A557C0-641E-4C06-AB39-EF47CC6F1FD9}"/>
                    </a:ext>
                  </a:extLst>
                </p14:cNvPr>
                <p14:cNvContentPartPr/>
                <p14:nvPr/>
              </p14:nvContentPartPr>
              <p14:xfrm>
                <a:off x="3505823" y="2195560"/>
                <a:ext cx="68400" cy="99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4A557C0-641E-4C06-AB39-EF47CC6F1F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97183" y="2186920"/>
                  <a:ext cx="86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8B639B-4948-4E0A-A3FA-FB91897188AA}"/>
                    </a:ext>
                  </a:extLst>
                </p14:cNvPr>
                <p14:cNvContentPartPr/>
                <p14:nvPr/>
              </p14:nvContentPartPr>
              <p14:xfrm>
                <a:off x="3538943" y="2248120"/>
                <a:ext cx="582840" cy="38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8B639B-4948-4E0A-A3FA-FB91897188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30303" y="2239120"/>
                  <a:ext cx="600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3255A9-B081-4513-BCB1-CEABD1FDD70F}"/>
                    </a:ext>
                  </a:extLst>
                </p14:cNvPr>
                <p14:cNvContentPartPr/>
                <p14:nvPr/>
              </p14:nvContentPartPr>
              <p14:xfrm>
                <a:off x="3979583" y="2236600"/>
                <a:ext cx="140760" cy="105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3255A9-B081-4513-BCB1-CEABD1FDD7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70583" y="2227960"/>
                  <a:ext cx="158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E277123-6CD1-48BF-AA6E-363709094541}"/>
                    </a:ext>
                  </a:extLst>
                </p14:cNvPr>
                <p14:cNvContentPartPr/>
                <p14:nvPr/>
              </p14:nvContentPartPr>
              <p14:xfrm>
                <a:off x="3472703" y="2454040"/>
                <a:ext cx="92160" cy="115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E277123-6CD1-48BF-AA6E-36370909454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63703" y="2445400"/>
                  <a:ext cx="109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E084198-DC0C-443B-B67C-BA7E64D1221B}"/>
                    </a:ext>
                  </a:extLst>
                </p14:cNvPr>
                <p14:cNvContentPartPr/>
                <p14:nvPr/>
              </p14:nvContentPartPr>
              <p14:xfrm>
                <a:off x="3483863" y="2371600"/>
                <a:ext cx="630000" cy="155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E084198-DC0C-443B-B67C-BA7E64D122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75223" y="2362600"/>
                  <a:ext cx="64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E634E3-CBCC-486E-8112-2955FB73B75E}"/>
                    </a:ext>
                  </a:extLst>
                </p14:cNvPr>
                <p14:cNvContentPartPr/>
                <p14:nvPr/>
              </p14:nvContentPartPr>
              <p14:xfrm>
                <a:off x="3963743" y="2353960"/>
                <a:ext cx="114120" cy="128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E634E3-CBCC-486E-8112-2955FB73B75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54743" y="2344960"/>
                  <a:ext cx="13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2DABF89-043E-4D9E-AC75-7885F3A5CD8C}"/>
                    </a:ext>
                  </a:extLst>
                </p14:cNvPr>
                <p14:cNvContentPartPr/>
                <p14:nvPr/>
              </p14:nvContentPartPr>
              <p14:xfrm>
                <a:off x="3333743" y="941680"/>
                <a:ext cx="847440" cy="1038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2DABF89-043E-4D9E-AC75-7885F3A5CD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24743" y="932680"/>
                  <a:ext cx="86508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986CCE-846D-4A96-B6A8-8D109DCB486D}"/>
                    </a:ext>
                  </a:extLst>
                </p14:cNvPr>
                <p14:cNvContentPartPr/>
                <p14:nvPr/>
              </p14:nvContentPartPr>
              <p14:xfrm>
                <a:off x="4044023" y="538840"/>
                <a:ext cx="360" cy="115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986CCE-846D-4A96-B6A8-8D109DCB486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35383" y="529840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38FA66E-92CE-4D8F-A176-9416C339FC6B}"/>
                    </a:ext>
                  </a:extLst>
                </p14:cNvPr>
                <p14:cNvContentPartPr/>
                <p14:nvPr/>
              </p14:nvContentPartPr>
              <p14:xfrm>
                <a:off x="3995063" y="431560"/>
                <a:ext cx="360" cy="24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38FA66E-92CE-4D8F-A176-9416C339FC6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86423" y="422560"/>
                  <a:ext cx="18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0C98E9F-84C2-45B1-B828-DCC1C0EF22BF}"/>
                    </a:ext>
                  </a:extLst>
                </p14:cNvPr>
                <p14:cNvContentPartPr/>
                <p14:nvPr/>
              </p14:nvContentPartPr>
              <p14:xfrm>
                <a:off x="4110263" y="554320"/>
                <a:ext cx="163080" cy="74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0C98E9F-84C2-45B1-B828-DCC1C0EF22B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01623" y="545680"/>
                  <a:ext cx="180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BBA62FE-681A-48FB-B4F1-423F756B873E}"/>
                    </a:ext>
                  </a:extLst>
                </p14:cNvPr>
                <p14:cNvContentPartPr/>
                <p14:nvPr/>
              </p14:nvContentPartPr>
              <p14:xfrm>
                <a:off x="4299623" y="421480"/>
                <a:ext cx="65160" cy="165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BBA62FE-681A-48FB-B4F1-423F756B873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90983" y="412840"/>
                  <a:ext cx="82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08C85EF-D92D-4D2F-AB51-430F0E34DF5E}"/>
                    </a:ext>
                  </a:extLst>
                </p14:cNvPr>
                <p14:cNvContentPartPr/>
                <p14:nvPr/>
              </p14:nvContentPartPr>
              <p14:xfrm>
                <a:off x="4266143" y="508240"/>
                <a:ext cx="407880" cy="7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08C85EF-D92D-4D2F-AB51-430F0E34DF5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57503" y="499240"/>
                  <a:ext cx="425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7121A44-EE08-4E74-84F2-A8745F93BCF8}"/>
                    </a:ext>
                  </a:extLst>
                </p14:cNvPr>
                <p14:cNvContentPartPr/>
                <p14:nvPr/>
              </p14:nvContentPartPr>
              <p14:xfrm>
                <a:off x="4761863" y="287200"/>
                <a:ext cx="513720" cy="226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7121A44-EE08-4E74-84F2-A8745F93BCF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53223" y="278200"/>
                  <a:ext cx="531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4C75BD1-5ADE-42B6-B598-4CAE394BEAB9}"/>
                    </a:ext>
                  </a:extLst>
                </p14:cNvPr>
                <p14:cNvContentPartPr/>
                <p14:nvPr/>
              </p14:nvContentPartPr>
              <p14:xfrm>
                <a:off x="5306543" y="265960"/>
                <a:ext cx="68400" cy="163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4C75BD1-5ADE-42B6-B598-4CAE394BEAB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97903" y="257320"/>
                  <a:ext cx="86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76E96D-854B-4FB8-A44F-48621D42506D}"/>
                    </a:ext>
                  </a:extLst>
                </p14:cNvPr>
                <p14:cNvContentPartPr/>
                <p14:nvPr/>
              </p14:nvContentPartPr>
              <p14:xfrm>
                <a:off x="5295743" y="338320"/>
                <a:ext cx="159840" cy="45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76E96D-854B-4FB8-A44F-48621D42506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86743" y="329680"/>
                  <a:ext cx="177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97EBC01-DB43-4F3C-A320-3622FFB3EFB0}"/>
                    </a:ext>
                  </a:extLst>
                </p14:cNvPr>
                <p14:cNvContentPartPr/>
                <p14:nvPr/>
              </p14:nvContentPartPr>
              <p14:xfrm>
                <a:off x="5467103" y="308440"/>
                <a:ext cx="302400" cy="9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97EBC01-DB43-4F3C-A320-3622FFB3EFB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58103" y="299440"/>
                  <a:ext cx="320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ABCBAB-BC8F-44F6-8331-564348E0128A}"/>
                    </a:ext>
                  </a:extLst>
                </p14:cNvPr>
                <p14:cNvContentPartPr/>
                <p14:nvPr/>
              </p14:nvContentPartPr>
              <p14:xfrm>
                <a:off x="4329503" y="726040"/>
                <a:ext cx="1724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ABCBAB-BC8F-44F6-8331-564348E0128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320863" y="717400"/>
                  <a:ext cx="190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E86F97-AE85-4766-9291-44E621698C32}"/>
                    </a:ext>
                  </a:extLst>
                </p14:cNvPr>
                <p14:cNvContentPartPr/>
                <p14:nvPr/>
              </p14:nvContentPartPr>
              <p14:xfrm>
                <a:off x="4468823" y="773920"/>
                <a:ext cx="1800" cy="7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E86F97-AE85-4766-9291-44E621698C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59823" y="764920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F320FA-039E-4C74-91BC-4F87F5CAC2AD}"/>
                    </a:ext>
                  </a:extLst>
                </p14:cNvPr>
                <p14:cNvContentPartPr/>
                <p14:nvPr/>
              </p14:nvContentPartPr>
              <p14:xfrm>
                <a:off x="4565303" y="837640"/>
                <a:ext cx="69120" cy="10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F320FA-039E-4C74-91BC-4F87F5CAC2A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56303" y="829000"/>
                  <a:ext cx="86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77307FB-2815-45DA-9405-F3C1D47FB96E}"/>
                    </a:ext>
                  </a:extLst>
                </p14:cNvPr>
                <p14:cNvContentPartPr/>
                <p14:nvPr/>
              </p14:nvContentPartPr>
              <p14:xfrm>
                <a:off x="4658183" y="726040"/>
                <a:ext cx="22320" cy="17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77307FB-2815-45DA-9405-F3C1D47FB96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49183" y="717400"/>
                  <a:ext cx="39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987455-514A-4A06-AD58-F33AB5FC3417}"/>
                    </a:ext>
                  </a:extLst>
                </p14:cNvPr>
                <p14:cNvContentPartPr/>
                <p14:nvPr/>
              </p14:nvContentPartPr>
              <p14:xfrm>
                <a:off x="4609223" y="797320"/>
                <a:ext cx="283680" cy="106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987455-514A-4A06-AD58-F33AB5FC34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00223" y="788320"/>
                  <a:ext cx="30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C997F07-B849-4466-A0D5-B321371FB83A}"/>
                    </a:ext>
                  </a:extLst>
                </p14:cNvPr>
                <p14:cNvContentPartPr/>
                <p14:nvPr/>
              </p14:nvContentPartPr>
              <p14:xfrm>
                <a:off x="4890023" y="748360"/>
                <a:ext cx="219600" cy="84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C997F07-B849-4466-A0D5-B321371FB83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81383" y="739720"/>
                  <a:ext cx="237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2FF8EC9-AA42-4B19-94EF-C5175CB0ABB2}"/>
                    </a:ext>
                  </a:extLst>
                </p14:cNvPr>
                <p14:cNvContentPartPr/>
                <p14:nvPr/>
              </p14:nvContentPartPr>
              <p14:xfrm>
                <a:off x="5143463" y="677080"/>
                <a:ext cx="338760" cy="109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2FF8EC9-AA42-4B19-94EF-C5175CB0ABB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34823" y="668080"/>
                  <a:ext cx="356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6190FC-1882-4F59-BB76-460C73862FFB}"/>
                    </a:ext>
                  </a:extLst>
                </p14:cNvPr>
                <p14:cNvContentPartPr/>
                <p14:nvPr/>
              </p14:nvContentPartPr>
              <p14:xfrm>
                <a:off x="6444863" y="591760"/>
                <a:ext cx="129600" cy="144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6190FC-1882-4F59-BB76-460C73862FF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35863" y="582760"/>
                  <a:ext cx="147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5D8D8B-9705-43BC-9B3A-1A581F0D362F}"/>
                    </a:ext>
                  </a:extLst>
                </p14:cNvPr>
                <p14:cNvContentPartPr/>
                <p14:nvPr/>
              </p14:nvContentPartPr>
              <p14:xfrm>
                <a:off x="6609023" y="692560"/>
                <a:ext cx="164160" cy="133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5D8D8B-9705-43BC-9B3A-1A581F0D362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00023" y="683920"/>
                  <a:ext cx="18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C5113F-FC5A-46FE-BFB2-2BE64141222C}"/>
                    </a:ext>
                  </a:extLst>
                </p14:cNvPr>
                <p14:cNvContentPartPr/>
                <p14:nvPr/>
              </p14:nvContentPartPr>
              <p14:xfrm>
                <a:off x="5782823" y="188920"/>
                <a:ext cx="452160" cy="548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C5113F-FC5A-46FE-BFB2-2BE64141222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73823" y="180280"/>
                  <a:ext cx="4698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017608A-0597-4A78-A39E-A9AB02E413EE}"/>
                    </a:ext>
                  </a:extLst>
                </p14:cNvPr>
                <p14:cNvContentPartPr/>
                <p14:nvPr/>
              </p14:nvContentPartPr>
              <p14:xfrm>
                <a:off x="6220583" y="314920"/>
                <a:ext cx="375480" cy="103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017608A-0597-4A78-A39E-A9AB02E413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11583" y="306280"/>
                  <a:ext cx="393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482E0C-6AAE-4CC9-810D-D33873C94ECD}"/>
                    </a:ext>
                  </a:extLst>
                </p14:cNvPr>
                <p14:cNvContentPartPr/>
                <p14:nvPr/>
              </p14:nvContentPartPr>
              <p14:xfrm>
                <a:off x="6471503" y="182800"/>
                <a:ext cx="25560" cy="2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482E0C-6AAE-4CC9-810D-D33873C94EC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62503" y="174160"/>
                  <a:ext cx="43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8819F5-E3CF-456E-8B6F-3A0403597E84}"/>
                    </a:ext>
                  </a:extLst>
                </p14:cNvPr>
                <p14:cNvContentPartPr/>
                <p14:nvPr/>
              </p14:nvContentPartPr>
              <p14:xfrm>
                <a:off x="6602183" y="264160"/>
                <a:ext cx="225360" cy="94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8819F5-E3CF-456E-8B6F-3A0403597E8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3543" y="255160"/>
                  <a:ext cx="243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2C95E5-D256-4A27-B022-D6CC5546F522}"/>
                    </a:ext>
                  </a:extLst>
                </p14:cNvPr>
                <p14:cNvContentPartPr/>
                <p14:nvPr/>
              </p14:nvContentPartPr>
              <p14:xfrm>
                <a:off x="6736463" y="173800"/>
                <a:ext cx="12960" cy="11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2C95E5-D256-4A27-B022-D6CC5546F52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27823" y="16480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22FC10-D7DA-40EA-8761-CCD37727D1AE}"/>
                    </a:ext>
                  </a:extLst>
                </p14:cNvPr>
                <p14:cNvContentPartPr/>
                <p14:nvPr/>
              </p14:nvContentPartPr>
              <p14:xfrm>
                <a:off x="6749063" y="184960"/>
                <a:ext cx="383760" cy="128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22FC10-D7DA-40EA-8761-CCD37727D1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40423" y="176320"/>
                  <a:ext cx="401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4F3CC9E-5CD4-4437-B5AF-E73AA7568C45}"/>
                    </a:ext>
                  </a:extLst>
                </p14:cNvPr>
                <p14:cNvContentPartPr/>
                <p14:nvPr/>
              </p14:nvContentPartPr>
              <p14:xfrm>
                <a:off x="7080623" y="119080"/>
                <a:ext cx="12960" cy="8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4F3CC9E-5CD4-4437-B5AF-E73AA7568C4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71623" y="110080"/>
                  <a:ext cx="30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F5D1EA5-02E4-4248-BEC6-A0D79F7B7B9A}"/>
                    </a:ext>
                  </a:extLst>
                </p14:cNvPr>
                <p14:cNvContentPartPr/>
                <p14:nvPr/>
              </p14:nvContentPartPr>
              <p14:xfrm>
                <a:off x="7093223" y="127000"/>
                <a:ext cx="254520" cy="285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F5D1EA5-02E4-4248-BEC6-A0D79F7B7B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84223" y="118000"/>
                  <a:ext cx="272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332021-DAE0-4392-94BE-5B09EADDDCA1}"/>
                    </a:ext>
                  </a:extLst>
                </p14:cNvPr>
                <p14:cNvContentPartPr/>
                <p14:nvPr/>
              </p14:nvContentPartPr>
              <p14:xfrm>
                <a:off x="7318943" y="178120"/>
                <a:ext cx="251280" cy="98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332021-DAE0-4392-94BE-5B09EADDDCA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09943" y="169120"/>
                  <a:ext cx="268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F657970-6233-4DB9-A1E1-A169948194F7}"/>
                    </a:ext>
                  </a:extLst>
                </p14:cNvPr>
                <p14:cNvContentPartPr/>
                <p14:nvPr/>
              </p14:nvContentPartPr>
              <p14:xfrm>
                <a:off x="4335983" y="872560"/>
                <a:ext cx="1201320" cy="19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F657970-6233-4DB9-A1E1-A169948194F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327343" y="863560"/>
                  <a:ext cx="12189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57B6ADD-6D4B-4FF0-8604-B3D2B38B9074}"/>
              </a:ext>
            </a:extLst>
          </p:cNvPr>
          <p:cNvGrpSpPr/>
          <p:nvPr/>
        </p:nvGrpSpPr>
        <p:grpSpPr>
          <a:xfrm>
            <a:off x="2240063" y="4672000"/>
            <a:ext cx="2189160" cy="361800"/>
            <a:chOff x="2240063" y="4672000"/>
            <a:chExt cx="21891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EC8E2C6-C163-4176-A57C-D6A2F13D3834}"/>
                    </a:ext>
                  </a:extLst>
                </p14:cNvPr>
                <p14:cNvContentPartPr/>
                <p14:nvPr/>
              </p14:nvContentPartPr>
              <p14:xfrm>
                <a:off x="2240063" y="4856320"/>
                <a:ext cx="59040" cy="177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EC8E2C6-C163-4176-A57C-D6A2F13D383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31063" y="4847680"/>
                  <a:ext cx="76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2FA0685-BDF6-4086-87EC-97E8849A21FF}"/>
                    </a:ext>
                  </a:extLst>
                </p14:cNvPr>
                <p14:cNvContentPartPr/>
                <p14:nvPr/>
              </p14:nvContentPartPr>
              <p14:xfrm>
                <a:off x="2331863" y="4742200"/>
                <a:ext cx="11520" cy="23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2FA0685-BDF6-4086-87EC-97E8849A21F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22863" y="4733200"/>
                  <a:ext cx="29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22D3724-F7F5-42AD-B59E-52978960460E}"/>
                    </a:ext>
                  </a:extLst>
                </p14:cNvPr>
                <p14:cNvContentPartPr/>
                <p14:nvPr/>
              </p14:nvContentPartPr>
              <p14:xfrm>
                <a:off x="2359583" y="4891240"/>
                <a:ext cx="154080" cy="104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22D3724-F7F5-42AD-B59E-52978960460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0943" y="4882600"/>
                  <a:ext cx="171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07FB14D-3081-4E99-B753-B2D38F2B3AB6}"/>
                    </a:ext>
                  </a:extLst>
                </p14:cNvPr>
                <p14:cNvContentPartPr/>
                <p14:nvPr/>
              </p14:nvContentPartPr>
              <p14:xfrm>
                <a:off x="2623823" y="4707280"/>
                <a:ext cx="57240" cy="263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07FB14D-3081-4E99-B753-B2D38F2B3AB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14823" y="4698640"/>
                  <a:ext cx="74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0F093BB-7B7A-4EE9-A411-5D978D5C51EF}"/>
                    </a:ext>
                  </a:extLst>
                </p14:cNvPr>
                <p14:cNvContentPartPr/>
                <p14:nvPr/>
              </p14:nvContentPartPr>
              <p14:xfrm>
                <a:off x="2535263" y="4850560"/>
                <a:ext cx="549720" cy="110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0F093BB-7B7A-4EE9-A411-5D978D5C51E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6623" y="4841920"/>
                  <a:ext cx="567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5D5597B-E891-4DD8-B5C1-1DE1A71F1A0D}"/>
                    </a:ext>
                  </a:extLst>
                </p14:cNvPr>
                <p14:cNvContentPartPr/>
                <p14:nvPr/>
              </p14:nvContentPartPr>
              <p14:xfrm>
                <a:off x="3217103" y="4699720"/>
                <a:ext cx="579600" cy="258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5D5597B-E891-4DD8-B5C1-1DE1A71F1A0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08103" y="4690720"/>
                  <a:ext cx="59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6E1054E-5E82-414E-837F-EBF5D6A4AC68}"/>
                    </a:ext>
                  </a:extLst>
                </p14:cNvPr>
                <p14:cNvContentPartPr/>
                <p14:nvPr/>
              </p14:nvContentPartPr>
              <p14:xfrm>
                <a:off x="3857903" y="4672000"/>
                <a:ext cx="47160" cy="277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6E1054E-5E82-414E-837F-EBF5D6A4AC6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848903" y="4663000"/>
                  <a:ext cx="64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3C44379-E317-4EE2-8D54-D7BCDE745D4D}"/>
                    </a:ext>
                  </a:extLst>
                </p14:cNvPr>
                <p14:cNvContentPartPr/>
                <p14:nvPr/>
              </p14:nvContentPartPr>
              <p14:xfrm>
                <a:off x="3851423" y="4788280"/>
                <a:ext cx="165960" cy="63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3C44379-E317-4EE2-8D54-D7BCDE745D4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42783" y="4779640"/>
                  <a:ext cx="18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475CABF-581C-4341-A717-29404C43BC36}"/>
                    </a:ext>
                  </a:extLst>
                </p14:cNvPr>
                <p14:cNvContentPartPr/>
                <p14:nvPr/>
              </p14:nvContentPartPr>
              <p14:xfrm>
                <a:off x="4020623" y="4807360"/>
                <a:ext cx="408600" cy="129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475CABF-581C-4341-A717-29404C43BC3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11623" y="4798360"/>
                  <a:ext cx="4262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158DF6C-53B7-4785-B8A7-5B2757374951}"/>
              </a:ext>
            </a:extLst>
          </p:cNvPr>
          <p:cNvGrpSpPr/>
          <p:nvPr/>
        </p:nvGrpSpPr>
        <p:grpSpPr>
          <a:xfrm>
            <a:off x="4662863" y="4532680"/>
            <a:ext cx="1783440" cy="383040"/>
            <a:chOff x="4662863" y="4532680"/>
            <a:chExt cx="17834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D53F0C9-830D-4C39-BE23-F2A8AF9EFAD0}"/>
                    </a:ext>
                  </a:extLst>
                </p14:cNvPr>
                <p14:cNvContentPartPr/>
                <p14:nvPr/>
              </p14:nvContentPartPr>
              <p14:xfrm>
                <a:off x="4662863" y="4608280"/>
                <a:ext cx="208080" cy="260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D53F0C9-830D-4C39-BE23-F2A8AF9EFAD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653863" y="4599640"/>
                  <a:ext cx="225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9684A85-EF32-4484-8891-E1EA28703A8D}"/>
                    </a:ext>
                  </a:extLst>
                </p14:cNvPr>
                <p14:cNvContentPartPr/>
                <p14:nvPr/>
              </p14:nvContentPartPr>
              <p14:xfrm>
                <a:off x="4877423" y="4647160"/>
                <a:ext cx="9720" cy="25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9684A85-EF32-4484-8891-E1EA28703A8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68423" y="4638160"/>
                  <a:ext cx="27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E863DF5-FE5C-416A-88DE-52475296EF33}"/>
                    </a:ext>
                  </a:extLst>
                </p14:cNvPr>
                <p14:cNvContentPartPr/>
                <p14:nvPr/>
              </p14:nvContentPartPr>
              <p14:xfrm>
                <a:off x="4912343" y="4727800"/>
                <a:ext cx="88560" cy="145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E863DF5-FE5C-416A-88DE-52475296EF3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03703" y="4719160"/>
                  <a:ext cx="106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5EEC044-2EF0-4C78-AC63-5AC39E0F1FCC}"/>
                    </a:ext>
                  </a:extLst>
                </p14:cNvPr>
                <p14:cNvContentPartPr/>
                <p14:nvPr/>
              </p14:nvContentPartPr>
              <p14:xfrm>
                <a:off x="5115743" y="4612960"/>
                <a:ext cx="36720" cy="253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5EEC044-2EF0-4C78-AC63-5AC39E0F1FC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06743" y="4603960"/>
                  <a:ext cx="54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497948-935E-4769-A317-C4A6A18054E4}"/>
                    </a:ext>
                  </a:extLst>
                </p14:cNvPr>
                <p14:cNvContentPartPr/>
                <p14:nvPr/>
              </p14:nvContentPartPr>
              <p14:xfrm>
                <a:off x="5074703" y="4762000"/>
                <a:ext cx="317520" cy="102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497948-935E-4769-A317-C4A6A18054E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065703" y="4753360"/>
                  <a:ext cx="335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352108-0447-4F69-97F3-6B439CE7B696}"/>
                    </a:ext>
                  </a:extLst>
                </p14:cNvPr>
                <p14:cNvContentPartPr/>
                <p14:nvPr/>
              </p14:nvContentPartPr>
              <p14:xfrm>
                <a:off x="5444063" y="4723480"/>
                <a:ext cx="159840" cy="146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352108-0447-4F69-97F3-6B439CE7B69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35063" y="4714840"/>
                  <a:ext cx="177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0683831-8C92-42CC-A6C4-135E0E6789A1}"/>
                    </a:ext>
                  </a:extLst>
                </p14:cNvPr>
                <p14:cNvContentPartPr/>
                <p14:nvPr/>
              </p14:nvContentPartPr>
              <p14:xfrm>
                <a:off x="5661503" y="4721680"/>
                <a:ext cx="354240" cy="138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0683831-8C92-42CC-A6C4-135E0E6789A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52503" y="4712680"/>
                  <a:ext cx="371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1D5A09F-E0F4-4413-AD0A-B69F7E0B2899}"/>
                    </a:ext>
                  </a:extLst>
                </p14:cNvPr>
                <p14:cNvContentPartPr/>
                <p14:nvPr/>
              </p14:nvContentPartPr>
              <p14:xfrm>
                <a:off x="6239303" y="4532680"/>
                <a:ext cx="117000" cy="381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1D5A09F-E0F4-4413-AD0A-B69F7E0B289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230663" y="4523680"/>
                  <a:ext cx="134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866B33D-B083-4812-A950-D87EC5A42030}"/>
                    </a:ext>
                  </a:extLst>
                </p14:cNvPr>
                <p14:cNvContentPartPr/>
                <p14:nvPr/>
              </p14:nvContentPartPr>
              <p14:xfrm>
                <a:off x="6177743" y="4795480"/>
                <a:ext cx="92520" cy="82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866B33D-B083-4812-A950-D87EC5A4203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169103" y="4786480"/>
                  <a:ext cx="110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8A8F179-F8BF-4219-95AF-DEF98D5E8490}"/>
                    </a:ext>
                  </a:extLst>
                </p14:cNvPr>
                <p14:cNvContentPartPr/>
                <p14:nvPr/>
              </p14:nvContentPartPr>
              <p14:xfrm>
                <a:off x="6236063" y="4736440"/>
                <a:ext cx="210240" cy="179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8A8F179-F8BF-4219-95AF-DEF98D5E849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27423" y="4727800"/>
                  <a:ext cx="2278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0254CAF-9148-4B78-B80B-213C34014BFF}"/>
              </a:ext>
            </a:extLst>
          </p:cNvPr>
          <p:cNvGrpSpPr/>
          <p:nvPr/>
        </p:nvGrpSpPr>
        <p:grpSpPr>
          <a:xfrm>
            <a:off x="6988463" y="4398400"/>
            <a:ext cx="4641120" cy="512640"/>
            <a:chOff x="6988463" y="4398400"/>
            <a:chExt cx="464112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3114B4D-663B-496B-9538-4D1753887AC9}"/>
                    </a:ext>
                  </a:extLst>
                </p14:cNvPr>
                <p14:cNvContentPartPr/>
                <p14:nvPr/>
              </p14:nvContentPartPr>
              <p14:xfrm>
                <a:off x="6988463" y="4670920"/>
                <a:ext cx="425520" cy="240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3114B4D-663B-496B-9538-4D1753887AC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979823" y="4662280"/>
                  <a:ext cx="443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75496A2-DA50-4E2B-A967-573D5037653E}"/>
                    </a:ext>
                  </a:extLst>
                </p14:cNvPr>
                <p14:cNvContentPartPr/>
                <p14:nvPr/>
              </p14:nvContentPartPr>
              <p14:xfrm>
                <a:off x="7669223" y="4607200"/>
                <a:ext cx="3600" cy="105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75496A2-DA50-4E2B-A967-573D5037653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60223" y="4598560"/>
                  <a:ext cx="21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A33CB50-E8B9-4F18-BF47-A5675F5EE7B5}"/>
                    </a:ext>
                  </a:extLst>
                </p14:cNvPr>
                <p14:cNvContentPartPr/>
                <p14:nvPr/>
              </p14:nvContentPartPr>
              <p14:xfrm>
                <a:off x="7639343" y="4463920"/>
                <a:ext cx="16200" cy="23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A33CB50-E8B9-4F18-BF47-A5675F5EE7B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630343" y="4454920"/>
                  <a:ext cx="33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73A8C0-FE8A-455D-BF9C-03B3F632CF51}"/>
                    </a:ext>
                  </a:extLst>
                </p14:cNvPr>
                <p14:cNvContentPartPr/>
                <p14:nvPr/>
              </p14:nvContentPartPr>
              <p14:xfrm>
                <a:off x="7736903" y="4605760"/>
                <a:ext cx="167040" cy="96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73A8C0-FE8A-455D-BF9C-03B3F632CF5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728263" y="4597120"/>
                  <a:ext cx="184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44F708B-BEC8-4017-BDB2-D357D250E3D7}"/>
                    </a:ext>
                  </a:extLst>
                </p14:cNvPr>
                <p14:cNvContentPartPr/>
                <p14:nvPr/>
              </p14:nvContentPartPr>
              <p14:xfrm>
                <a:off x="7987823" y="4476520"/>
                <a:ext cx="36360" cy="226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44F708B-BEC8-4017-BDB2-D357D250E3D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79183" y="4467880"/>
                  <a:ext cx="54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DE7324E-848B-450E-B165-4E22D684990E}"/>
                    </a:ext>
                  </a:extLst>
                </p14:cNvPr>
                <p14:cNvContentPartPr/>
                <p14:nvPr/>
              </p14:nvContentPartPr>
              <p14:xfrm>
                <a:off x="7889543" y="4598920"/>
                <a:ext cx="480600" cy="95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DE7324E-848B-450E-B165-4E22D684990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880903" y="4590280"/>
                  <a:ext cx="498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108ACF1-DDA5-4FED-A7FD-2D1F44C0676B}"/>
                    </a:ext>
                  </a:extLst>
                </p14:cNvPr>
                <p14:cNvContentPartPr/>
                <p14:nvPr/>
              </p14:nvContentPartPr>
              <p14:xfrm>
                <a:off x="8514863" y="4476520"/>
                <a:ext cx="496440" cy="230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108ACF1-DDA5-4FED-A7FD-2D1F44C0676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05863" y="4467880"/>
                  <a:ext cx="514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CA854C7-735C-484F-85AF-BE92956E4735}"/>
                    </a:ext>
                  </a:extLst>
                </p14:cNvPr>
                <p14:cNvContentPartPr/>
                <p14:nvPr/>
              </p14:nvContentPartPr>
              <p14:xfrm>
                <a:off x="9056303" y="4505680"/>
                <a:ext cx="55440" cy="163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CA854C7-735C-484F-85AF-BE92956E473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047663" y="4496680"/>
                  <a:ext cx="73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B4D3FBB-E977-467B-8C41-57B4D27C38A3}"/>
                    </a:ext>
                  </a:extLst>
                </p14:cNvPr>
                <p14:cNvContentPartPr/>
                <p14:nvPr/>
              </p14:nvContentPartPr>
              <p14:xfrm>
                <a:off x="9042263" y="4581640"/>
                <a:ext cx="178560" cy="32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B4D3FBB-E977-467B-8C41-57B4D27C38A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33263" y="4573000"/>
                  <a:ext cx="196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59CA76E-B819-41F2-8AD8-D70DABA018A3}"/>
                    </a:ext>
                  </a:extLst>
                </p14:cNvPr>
                <p14:cNvContentPartPr/>
                <p14:nvPr/>
              </p14:nvContentPartPr>
              <p14:xfrm>
                <a:off x="9187343" y="4569760"/>
                <a:ext cx="381240" cy="117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59CA76E-B819-41F2-8AD8-D70DABA018A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78343" y="4561120"/>
                  <a:ext cx="398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5A02A12-FDE3-4B19-A173-066E743E4A4E}"/>
                    </a:ext>
                  </a:extLst>
                </p14:cNvPr>
                <p14:cNvContentPartPr/>
                <p14:nvPr/>
              </p14:nvContentPartPr>
              <p14:xfrm>
                <a:off x="9749303" y="4514320"/>
                <a:ext cx="68400" cy="134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5A02A12-FDE3-4B19-A173-066E743E4A4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740303" y="4505320"/>
                  <a:ext cx="86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39DD2FA-53E0-4AAF-9ACA-6DF3F2113C23}"/>
                    </a:ext>
                  </a:extLst>
                </p14:cNvPr>
                <p14:cNvContentPartPr/>
                <p14:nvPr/>
              </p14:nvContentPartPr>
              <p14:xfrm>
                <a:off x="9918143" y="4565440"/>
                <a:ext cx="8280" cy="98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39DD2FA-53E0-4AAF-9ACA-6DF3F2113C2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09143" y="4556440"/>
                  <a:ext cx="25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6C4DE68-0733-4714-9CC2-E9C1DC906B93}"/>
                    </a:ext>
                  </a:extLst>
                </p14:cNvPr>
                <p14:cNvContentPartPr/>
                <p14:nvPr/>
              </p14:nvContentPartPr>
              <p14:xfrm>
                <a:off x="9888263" y="4453120"/>
                <a:ext cx="1800" cy="34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6C4DE68-0733-4714-9CC2-E9C1DC906B9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879263" y="4444480"/>
                  <a:ext cx="19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F3E35D0-50AF-4BB7-83F6-19BAFCEB7D5A}"/>
                    </a:ext>
                  </a:extLst>
                </p14:cNvPr>
                <p14:cNvContentPartPr/>
                <p14:nvPr/>
              </p14:nvContentPartPr>
              <p14:xfrm>
                <a:off x="9963863" y="4546000"/>
                <a:ext cx="338040" cy="129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F3E35D0-50AF-4BB7-83F6-19BAFCEB7D5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955223" y="4537360"/>
                  <a:ext cx="35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07783B-387D-4FA7-877A-F0EFE0B4D08B}"/>
                    </a:ext>
                  </a:extLst>
                </p14:cNvPr>
                <p14:cNvContentPartPr/>
                <p14:nvPr/>
              </p14:nvContentPartPr>
              <p14:xfrm>
                <a:off x="10230623" y="4456000"/>
                <a:ext cx="11520" cy="9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07783B-387D-4FA7-877A-F0EFE0B4D08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21623" y="4447000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4D52272-71F7-4D58-8EDE-52FA1186FDC7}"/>
                    </a:ext>
                  </a:extLst>
                </p14:cNvPr>
                <p14:cNvContentPartPr/>
                <p14:nvPr/>
              </p14:nvContentPartPr>
              <p14:xfrm>
                <a:off x="10331423" y="4407760"/>
                <a:ext cx="503640" cy="25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4D52272-71F7-4D58-8EDE-52FA1186FDC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322783" y="4398760"/>
                  <a:ext cx="521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E349459-9530-4A8D-8C9F-028D286A76CD}"/>
                    </a:ext>
                  </a:extLst>
                </p14:cNvPr>
                <p14:cNvContentPartPr/>
                <p14:nvPr/>
              </p14:nvContentPartPr>
              <p14:xfrm>
                <a:off x="10798703" y="4407040"/>
                <a:ext cx="9720" cy="11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E349459-9530-4A8D-8C9F-028D286A76C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790063" y="4398040"/>
                  <a:ext cx="2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65E6611-4A95-43E5-A892-BEBE12D39EE8}"/>
                    </a:ext>
                  </a:extLst>
                </p14:cNvPr>
                <p14:cNvContentPartPr/>
                <p14:nvPr/>
              </p14:nvContentPartPr>
              <p14:xfrm>
                <a:off x="10940903" y="4409200"/>
                <a:ext cx="20880" cy="217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65E6611-4A95-43E5-A892-BEBE12D39EE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31903" y="4400200"/>
                  <a:ext cx="38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308066-2522-4E18-B646-D4844EA8D1E7}"/>
                    </a:ext>
                  </a:extLst>
                </p14:cNvPr>
                <p14:cNvContentPartPr/>
                <p14:nvPr/>
              </p14:nvContentPartPr>
              <p14:xfrm>
                <a:off x="10852343" y="4519000"/>
                <a:ext cx="243720" cy="288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308066-2522-4E18-B646-D4844EA8D1E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843703" y="4510000"/>
                  <a:ext cx="261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B04FF8-E140-497C-A2BA-4ADD19418D61}"/>
                    </a:ext>
                  </a:extLst>
                </p14:cNvPr>
                <p14:cNvContentPartPr/>
                <p14:nvPr/>
              </p14:nvContentPartPr>
              <p14:xfrm>
                <a:off x="11390543" y="4430440"/>
                <a:ext cx="73440" cy="311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B04FF8-E140-497C-A2BA-4ADD19418D6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381903" y="4421440"/>
                  <a:ext cx="91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A3E586-CF2F-4A24-A41F-34EB14BA6998}"/>
                    </a:ext>
                  </a:extLst>
                </p14:cNvPr>
                <p14:cNvContentPartPr/>
                <p14:nvPr/>
              </p14:nvContentPartPr>
              <p14:xfrm>
                <a:off x="11311343" y="4398400"/>
                <a:ext cx="318240" cy="151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A3E586-CF2F-4A24-A41F-34EB14BA699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302703" y="4389760"/>
                  <a:ext cx="3358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68EE19B-3786-46FF-A0C4-47B604ECF6A0}"/>
                  </a:ext>
                </a:extLst>
              </p14:cNvPr>
              <p14:cNvContentPartPr/>
              <p14:nvPr/>
            </p14:nvContentPartPr>
            <p14:xfrm>
              <a:off x="2358143" y="5674600"/>
              <a:ext cx="10440" cy="1191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68EE19B-3786-46FF-A0C4-47B604ECF6A0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349143" y="5665960"/>
                <a:ext cx="28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C983D6D-5D97-4C83-A6AF-E65C3E84B4B8}"/>
                  </a:ext>
                </a:extLst>
              </p14:cNvPr>
              <p14:cNvContentPartPr/>
              <p14:nvPr/>
            </p14:nvContentPartPr>
            <p14:xfrm>
              <a:off x="2350583" y="5561560"/>
              <a:ext cx="14400" cy="237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C983D6D-5D97-4C83-A6AF-E65C3E84B4B8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341943" y="5552920"/>
                <a:ext cx="32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E9BDF80-6647-4629-98C6-A6679F8D0883}"/>
                  </a:ext>
                </a:extLst>
              </p14:cNvPr>
              <p14:cNvContentPartPr/>
              <p14:nvPr/>
            </p14:nvContentPartPr>
            <p14:xfrm>
              <a:off x="2364983" y="5694400"/>
              <a:ext cx="119880" cy="910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E9BDF80-6647-4629-98C6-A6679F8D0883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355983" y="5685760"/>
                <a:ext cx="137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A1BE3E7-D125-4EC7-9846-FEE9C2F828AF}"/>
                  </a:ext>
                </a:extLst>
              </p14:cNvPr>
              <p14:cNvContentPartPr/>
              <p14:nvPr/>
            </p14:nvContentPartPr>
            <p14:xfrm>
              <a:off x="2529143" y="5523400"/>
              <a:ext cx="208800" cy="237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A1BE3E7-D125-4EC7-9846-FEE9C2F828AF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2520143" y="5514400"/>
                <a:ext cx="226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FBD59F5-D476-4C9E-8D2E-D43AD933B97D}"/>
                  </a:ext>
                </a:extLst>
              </p14:cNvPr>
              <p14:cNvContentPartPr/>
              <p14:nvPr/>
            </p14:nvContentPartPr>
            <p14:xfrm>
              <a:off x="2765663" y="5629240"/>
              <a:ext cx="494280" cy="1324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FBD59F5-D476-4C9E-8D2E-D43AD933B97D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757023" y="5620240"/>
                <a:ext cx="511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00C04C9-28B2-4245-A986-A85F68B69FE5}"/>
                  </a:ext>
                </a:extLst>
              </p14:cNvPr>
              <p14:cNvContentPartPr/>
              <p14:nvPr/>
            </p14:nvContentPartPr>
            <p14:xfrm>
              <a:off x="2267063" y="5705560"/>
              <a:ext cx="128160" cy="1242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00C04C9-28B2-4245-A986-A85F68B69FE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258063" y="5696560"/>
                <a:ext cx="145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8FAEAB1-3411-4127-AC0D-107FB0AACC5B}"/>
                  </a:ext>
                </a:extLst>
              </p14:cNvPr>
              <p14:cNvContentPartPr/>
              <p14:nvPr/>
            </p14:nvContentPartPr>
            <p14:xfrm>
              <a:off x="2276423" y="5568040"/>
              <a:ext cx="79200" cy="331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8FAEAB1-3411-4127-AC0D-107FB0AACC5B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267783" y="5559400"/>
                <a:ext cx="9684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4244A41-7B15-468D-BCDC-A0FA44B4B69C}"/>
              </a:ext>
            </a:extLst>
          </p:cNvPr>
          <p:cNvGrpSpPr/>
          <p:nvPr/>
        </p:nvGrpSpPr>
        <p:grpSpPr>
          <a:xfrm>
            <a:off x="3349583" y="5397040"/>
            <a:ext cx="3172680" cy="350280"/>
            <a:chOff x="3349583" y="5397040"/>
            <a:chExt cx="31726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AECBAE-E38B-4D87-BACE-C012A4425CE9}"/>
                    </a:ext>
                  </a:extLst>
                </p14:cNvPr>
                <p14:cNvContentPartPr/>
                <p14:nvPr/>
              </p14:nvContentPartPr>
              <p14:xfrm>
                <a:off x="3349583" y="5493520"/>
                <a:ext cx="613440" cy="253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AECBAE-E38B-4D87-BACE-C012A4425CE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40943" y="5484520"/>
                  <a:ext cx="631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9ECCCA-3896-4FB2-9FE0-6FF662DC3144}"/>
                    </a:ext>
                  </a:extLst>
                </p14:cNvPr>
                <p14:cNvContentPartPr/>
                <p14:nvPr/>
              </p14:nvContentPartPr>
              <p14:xfrm>
                <a:off x="4023503" y="5505760"/>
                <a:ext cx="42840" cy="212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9ECCCA-3896-4FB2-9FE0-6FF662DC314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014863" y="5496760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E2A0B79-91D5-41D5-8D4C-F251EAAB138A}"/>
                    </a:ext>
                  </a:extLst>
                </p14:cNvPr>
                <p14:cNvContentPartPr/>
                <p14:nvPr/>
              </p14:nvContentPartPr>
              <p14:xfrm>
                <a:off x="3984263" y="5620600"/>
                <a:ext cx="120240" cy="28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E2A0B79-91D5-41D5-8D4C-F251EAAB13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975263" y="5611960"/>
                  <a:ext cx="137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9D5D589-9C7C-499F-9E2A-0FFF3A395C39}"/>
                    </a:ext>
                  </a:extLst>
                </p14:cNvPr>
                <p14:cNvContentPartPr/>
                <p14:nvPr/>
              </p14:nvContentPartPr>
              <p14:xfrm>
                <a:off x="4149503" y="5608000"/>
                <a:ext cx="372960" cy="115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9D5D589-9C7C-499F-9E2A-0FFF3A395C3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40863" y="5599000"/>
                  <a:ext cx="390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E97B95D-72FF-4430-9A3F-B97FFE723B1C}"/>
                    </a:ext>
                  </a:extLst>
                </p14:cNvPr>
                <p14:cNvContentPartPr/>
                <p14:nvPr/>
              </p14:nvContentPartPr>
              <p14:xfrm>
                <a:off x="4677983" y="5444920"/>
                <a:ext cx="188640" cy="266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E97B95D-72FF-4430-9A3F-B97FFE723B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69343" y="5436280"/>
                  <a:ext cx="206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7B9F05-15AC-400F-B9FF-3437B23EF102}"/>
                    </a:ext>
                  </a:extLst>
                </p14:cNvPr>
                <p14:cNvContentPartPr/>
                <p14:nvPr/>
              </p14:nvContentPartPr>
              <p14:xfrm>
                <a:off x="4882103" y="5526280"/>
                <a:ext cx="360" cy="20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7B9F05-15AC-400F-B9FF-3437B23EF1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873463" y="5517280"/>
                  <a:ext cx="18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C70929-3AE8-4C58-A39B-48363A655D7E}"/>
                    </a:ext>
                  </a:extLst>
                </p14:cNvPr>
                <p14:cNvContentPartPr/>
                <p14:nvPr/>
              </p14:nvContentPartPr>
              <p14:xfrm>
                <a:off x="4931063" y="5569480"/>
                <a:ext cx="8100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C70929-3AE8-4C58-A39B-48363A655D7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22423" y="5560840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9AB9925-A435-4B1C-9DFD-8602E093FA1A}"/>
                    </a:ext>
                  </a:extLst>
                </p14:cNvPr>
                <p14:cNvContentPartPr/>
                <p14:nvPr/>
              </p14:nvContentPartPr>
              <p14:xfrm>
                <a:off x="5114303" y="5451040"/>
                <a:ext cx="25560" cy="2325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9AB9925-A435-4B1C-9DFD-8602E093FA1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105303" y="5442040"/>
                  <a:ext cx="43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EF22BCD-1DDA-4F4C-A048-15A877D73917}"/>
                    </a:ext>
                  </a:extLst>
                </p14:cNvPr>
                <p14:cNvContentPartPr/>
                <p14:nvPr/>
              </p14:nvContentPartPr>
              <p14:xfrm>
                <a:off x="5063543" y="5574880"/>
                <a:ext cx="330120" cy="99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EF22BCD-1DDA-4F4C-A048-15A877D7391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54903" y="5566240"/>
                  <a:ext cx="347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D5FA694-C346-43B9-B50F-3BD1BCE1513F}"/>
                    </a:ext>
                  </a:extLst>
                </p14:cNvPr>
                <p14:cNvContentPartPr/>
                <p14:nvPr/>
              </p14:nvContentPartPr>
              <p14:xfrm>
                <a:off x="5413823" y="5548240"/>
                <a:ext cx="232200" cy="136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D5FA694-C346-43B9-B50F-3BD1BCE1513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05183" y="5539240"/>
                  <a:ext cx="249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040EAAD-D5B3-4BD5-A8A1-AD633C049789}"/>
                    </a:ext>
                  </a:extLst>
                </p14:cNvPr>
                <p14:cNvContentPartPr/>
                <p14:nvPr/>
              </p14:nvContentPartPr>
              <p14:xfrm>
                <a:off x="5702543" y="5545360"/>
                <a:ext cx="482040" cy="136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040EAAD-D5B3-4BD5-A8A1-AD633C04978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693543" y="5536720"/>
                  <a:ext cx="499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FA0DA2C-2A23-42CF-BC8A-CF316CCE6F33}"/>
                    </a:ext>
                  </a:extLst>
                </p14:cNvPr>
                <p14:cNvContentPartPr/>
                <p14:nvPr/>
              </p14:nvContentPartPr>
              <p14:xfrm>
                <a:off x="6212663" y="5397040"/>
                <a:ext cx="309600" cy="335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FA0DA2C-2A23-42CF-BC8A-CF316CCE6F3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03663" y="5388040"/>
                  <a:ext cx="327240" cy="35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995B505-094B-4BF5-85AF-B4037397BC88}"/>
                  </a:ext>
                </a:extLst>
              </p14:cNvPr>
              <p14:cNvContentPartPr/>
              <p14:nvPr/>
            </p14:nvContentPartPr>
            <p14:xfrm>
              <a:off x="6782903" y="5459320"/>
              <a:ext cx="601200" cy="1501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995B505-094B-4BF5-85AF-B4037397BC88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6773903" y="5450680"/>
                <a:ext cx="61884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EFF5E944-42A5-4E12-A04D-D17958277C4F}"/>
              </a:ext>
            </a:extLst>
          </p:cNvPr>
          <p:cNvGrpSpPr/>
          <p:nvPr/>
        </p:nvGrpSpPr>
        <p:grpSpPr>
          <a:xfrm>
            <a:off x="7763903" y="5281120"/>
            <a:ext cx="2265120" cy="320040"/>
            <a:chOff x="7763903" y="5281120"/>
            <a:chExt cx="22651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EA1FCF3-C107-4525-9A8B-D526127E4638}"/>
                    </a:ext>
                  </a:extLst>
                </p14:cNvPr>
                <p14:cNvContentPartPr/>
                <p14:nvPr/>
              </p14:nvContentPartPr>
              <p14:xfrm>
                <a:off x="7768583" y="5496760"/>
                <a:ext cx="8280" cy="104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EA1FCF3-C107-4525-9A8B-D526127E463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759943" y="5487760"/>
                  <a:ext cx="25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B73CEE1-CF53-4B0B-8F79-CF1811AB9D5C}"/>
                    </a:ext>
                  </a:extLst>
                </p14:cNvPr>
                <p14:cNvContentPartPr/>
                <p14:nvPr/>
              </p14:nvContentPartPr>
              <p14:xfrm>
                <a:off x="7763903" y="5347360"/>
                <a:ext cx="3600" cy="27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B73CEE1-CF53-4B0B-8F79-CF1811AB9D5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54903" y="5338360"/>
                  <a:ext cx="21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0338E4E-FD05-4D5B-9DB3-777223AB40E4}"/>
                    </a:ext>
                  </a:extLst>
                </p14:cNvPr>
                <p14:cNvContentPartPr/>
                <p14:nvPr/>
              </p14:nvContentPartPr>
              <p14:xfrm>
                <a:off x="7850663" y="5473720"/>
                <a:ext cx="201960" cy="113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0338E4E-FD05-4D5B-9DB3-777223AB40E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842023" y="5464720"/>
                  <a:ext cx="21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46F470C-FB05-432B-83E4-1C7B17FE1562}"/>
                    </a:ext>
                  </a:extLst>
                </p14:cNvPr>
                <p14:cNvContentPartPr/>
                <p14:nvPr/>
              </p14:nvContentPartPr>
              <p14:xfrm>
                <a:off x="8141183" y="5368240"/>
                <a:ext cx="9720" cy="232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46F470C-FB05-432B-83E4-1C7B17FE156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32183" y="5359240"/>
                  <a:ext cx="27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B67F858-B878-4588-9C41-ADBAE07F6F7C}"/>
                    </a:ext>
                  </a:extLst>
                </p14:cNvPr>
                <p14:cNvContentPartPr/>
                <p14:nvPr/>
              </p14:nvContentPartPr>
              <p14:xfrm>
                <a:off x="8074943" y="5462200"/>
                <a:ext cx="185040" cy="2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B67F858-B878-4588-9C41-ADBAE07F6F7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065943" y="5453560"/>
                  <a:ext cx="202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B408FED-4ECC-49E6-B27F-B2D7956BA2BD}"/>
                    </a:ext>
                  </a:extLst>
                </p14:cNvPr>
                <p14:cNvContentPartPr/>
                <p14:nvPr/>
              </p14:nvContentPartPr>
              <p14:xfrm>
                <a:off x="8290943" y="5461840"/>
                <a:ext cx="480240" cy="118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B408FED-4ECC-49E6-B27F-B2D7956BA2B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2303" y="5453200"/>
                  <a:ext cx="497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590854D-DEE1-438A-8E2D-B153475D5BB3}"/>
                    </a:ext>
                  </a:extLst>
                </p14:cNvPr>
                <p14:cNvContentPartPr/>
                <p14:nvPr/>
              </p14:nvContentPartPr>
              <p14:xfrm>
                <a:off x="8928503" y="5334400"/>
                <a:ext cx="578160" cy="214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590854D-DEE1-438A-8E2D-B153475D5BB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919503" y="5325400"/>
                  <a:ext cx="59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D7F98CB-FA3A-490A-AEFA-FCD0C1B6B66F}"/>
                    </a:ext>
                  </a:extLst>
                </p14:cNvPr>
                <p14:cNvContentPartPr/>
                <p14:nvPr/>
              </p14:nvContentPartPr>
              <p14:xfrm>
                <a:off x="9622943" y="5281120"/>
                <a:ext cx="360" cy="208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D7F98CB-FA3A-490A-AEFA-FCD0C1B6B66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614303" y="5272480"/>
                  <a:ext cx="18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23D52D5-C6E1-4654-8327-3837CBFF4AA2}"/>
                    </a:ext>
                  </a:extLst>
                </p14:cNvPr>
                <p14:cNvContentPartPr/>
                <p14:nvPr/>
              </p14:nvContentPartPr>
              <p14:xfrm>
                <a:off x="9607103" y="5368600"/>
                <a:ext cx="139320" cy="53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23D52D5-C6E1-4654-8327-3837CBFF4AA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598463" y="5359600"/>
                  <a:ext cx="156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EECF4AE-612D-41B4-9DCA-B5B72FE24D2E}"/>
                    </a:ext>
                  </a:extLst>
                </p14:cNvPr>
                <p14:cNvContentPartPr/>
                <p14:nvPr/>
              </p14:nvContentPartPr>
              <p14:xfrm>
                <a:off x="9719063" y="5392720"/>
                <a:ext cx="309960" cy="1159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EECF4AE-612D-41B4-9DCA-B5B72FE24D2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10423" y="5383720"/>
                  <a:ext cx="3276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2616B6C-7BF7-4356-885B-9D9B4E439751}"/>
              </a:ext>
            </a:extLst>
          </p:cNvPr>
          <p:cNvGrpSpPr/>
          <p:nvPr/>
        </p:nvGrpSpPr>
        <p:grpSpPr>
          <a:xfrm>
            <a:off x="10286783" y="5173840"/>
            <a:ext cx="1595160" cy="342720"/>
            <a:chOff x="10286783" y="5173840"/>
            <a:chExt cx="159516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CB0BC54-75F8-441B-B52C-AB6358CC369C}"/>
                    </a:ext>
                  </a:extLst>
                </p14:cNvPr>
                <p14:cNvContentPartPr/>
                <p14:nvPr/>
              </p14:nvContentPartPr>
              <p14:xfrm>
                <a:off x="10286783" y="5352040"/>
                <a:ext cx="138240" cy="124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CB0BC54-75F8-441B-B52C-AB6358CC369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278143" y="5343400"/>
                  <a:ext cx="155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B6A3A6F-1C85-4A65-9654-FF4B75E52EF5}"/>
                    </a:ext>
                  </a:extLst>
                </p14:cNvPr>
                <p14:cNvContentPartPr/>
                <p14:nvPr/>
              </p14:nvContentPartPr>
              <p14:xfrm>
                <a:off x="10465703" y="5392720"/>
                <a:ext cx="14400" cy="90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B6A3A6F-1C85-4A65-9654-FF4B75E52EF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457063" y="5383720"/>
                  <a:ext cx="32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0007E02-3BCA-401D-9CC3-1B7DFFEC8103}"/>
                    </a:ext>
                  </a:extLst>
                </p14:cNvPr>
                <p14:cNvContentPartPr/>
                <p14:nvPr/>
              </p14:nvContentPartPr>
              <p14:xfrm>
                <a:off x="10446623" y="5242960"/>
                <a:ext cx="12960" cy="26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0007E02-3BCA-401D-9CC3-1B7DFFEC810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437983" y="5233960"/>
                  <a:ext cx="30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36FDCE3-D88B-48E3-B953-9CAD19D23EC4}"/>
                    </a:ext>
                  </a:extLst>
                </p14:cNvPr>
                <p14:cNvContentPartPr/>
                <p14:nvPr/>
              </p14:nvContentPartPr>
              <p14:xfrm>
                <a:off x="10522583" y="5368960"/>
                <a:ext cx="298800" cy="124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36FDCE3-D88B-48E3-B953-9CAD19D23EC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513583" y="5359960"/>
                  <a:ext cx="31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BB5ED82-AB10-44A5-B2CA-49E5BB01804E}"/>
                    </a:ext>
                  </a:extLst>
                </p14:cNvPr>
                <p14:cNvContentPartPr/>
                <p14:nvPr/>
              </p14:nvContentPartPr>
              <p14:xfrm>
                <a:off x="10787543" y="5249080"/>
                <a:ext cx="360" cy="13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BB5ED82-AB10-44A5-B2CA-49E5BB01804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778903" y="5240440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53B52D6-A5C3-4FD8-80D0-F08298C61D2A}"/>
                    </a:ext>
                  </a:extLst>
                </p14:cNvPr>
                <p14:cNvContentPartPr/>
                <p14:nvPr/>
              </p14:nvContentPartPr>
              <p14:xfrm>
                <a:off x="10787543" y="5221360"/>
                <a:ext cx="480960" cy="253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53B52D6-A5C3-4FD8-80D0-F08298C61D2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778903" y="5212720"/>
                  <a:ext cx="498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099C331-1A88-46A0-AB3F-CD5A23F5BDE6}"/>
                    </a:ext>
                  </a:extLst>
                </p14:cNvPr>
                <p14:cNvContentPartPr/>
                <p14:nvPr/>
              </p14:nvContentPartPr>
              <p14:xfrm>
                <a:off x="11201183" y="5240800"/>
                <a:ext cx="8280" cy="6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099C331-1A88-46A0-AB3F-CD5A23F5BDE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192183" y="5231800"/>
                  <a:ext cx="25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472F77B-138E-4326-8A80-212C54663119}"/>
                    </a:ext>
                  </a:extLst>
                </p14:cNvPr>
                <p14:cNvContentPartPr/>
                <p14:nvPr/>
              </p14:nvContentPartPr>
              <p14:xfrm>
                <a:off x="11327543" y="5227840"/>
                <a:ext cx="20880" cy="220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472F77B-138E-4326-8A80-212C5466311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318543" y="5219200"/>
                  <a:ext cx="38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04AB969-504B-4A21-8C7E-C6A4A5AA1A97}"/>
                    </a:ext>
                  </a:extLst>
                </p14:cNvPr>
                <p14:cNvContentPartPr/>
                <p14:nvPr/>
              </p14:nvContentPartPr>
              <p14:xfrm>
                <a:off x="11289743" y="5344120"/>
                <a:ext cx="251640" cy="172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04AB969-504B-4A21-8C7E-C6A4A5AA1A9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281103" y="5335480"/>
                  <a:ext cx="269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BBB2D2B-8BA8-4A0F-BFB0-5BA313E004B0}"/>
                    </a:ext>
                  </a:extLst>
                </p14:cNvPr>
                <p14:cNvContentPartPr/>
                <p14:nvPr/>
              </p14:nvContentPartPr>
              <p14:xfrm>
                <a:off x="11736143" y="5173840"/>
                <a:ext cx="41040" cy="317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BBB2D2B-8BA8-4A0F-BFB0-5BA313E004B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727503" y="5165200"/>
                  <a:ext cx="58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50A11FD-BE16-4DBB-89B5-24171C8C5410}"/>
                    </a:ext>
                  </a:extLst>
                </p14:cNvPr>
                <p14:cNvContentPartPr/>
                <p14:nvPr/>
              </p14:nvContentPartPr>
              <p14:xfrm>
                <a:off x="11625623" y="5437360"/>
                <a:ext cx="110880" cy="579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50A11FD-BE16-4DBB-89B5-24171C8C541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616983" y="5428720"/>
                  <a:ext cx="12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A363814-EB12-4865-858B-9057E90B1DBB}"/>
                    </a:ext>
                  </a:extLst>
                </p14:cNvPr>
                <p14:cNvContentPartPr/>
                <p14:nvPr/>
              </p14:nvContentPartPr>
              <p14:xfrm>
                <a:off x="11775383" y="5392720"/>
                <a:ext cx="106560" cy="113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A363814-EB12-4865-858B-9057E90B1DB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766383" y="5383720"/>
                  <a:ext cx="12420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418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CLUSTERING – AN EXAMPLE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254249" y="851175"/>
            <a:ext cx="725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natural grouping among the following objects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568" y="1194075"/>
            <a:ext cx="9316630" cy="239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325" y="3662363"/>
            <a:ext cx="4114801" cy="2442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3867325" y="6093051"/>
            <a:ext cx="221469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Family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6293316" y="6066806"/>
            <a:ext cx="16487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Stuffs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CLUSTERING – AN EXAMPLE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254249" y="851175"/>
            <a:ext cx="725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natural grouping among the following objects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568" y="1194075"/>
            <a:ext cx="9316630" cy="239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7758" y="3586183"/>
            <a:ext cx="4286250" cy="2500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4379259" y="6055186"/>
            <a:ext cx="12994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Females</a:t>
            </a:r>
            <a:endParaRPr dirty="0"/>
          </a:p>
        </p:txBody>
      </p:sp>
      <p:sp>
        <p:nvSpPr>
          <p:cNvPr id="159" name="Google Shape;159;p8"/>
          <p:cNvSpPr txBox="1"/>
          <p:nvPr/>
        </p:nvSpPr>
        <p:spPr>
          <a:xfrm>
            <a:off x="6703244" y="6066806"/>
            <a:ext cx="12994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87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CLUSTERING – AN EXAMPLE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254249" y="851175"/>
            <a:ext cx="725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natural grouping among the following objects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568" y="1194075"/>
            <a:ext cx="9316630" cy="239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8532" y="3748889"/>
            <a:ext cx="56578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7357" y="3766645"/>
            <a:ext cx="27051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4061255" y="5457448"/>
            <a:ext cx="149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8589479" y="5421126"/>
            <a:ext cx="1496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725273" y="5927907"/>
            <a:ext cx="89539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Clustering is Subjective to the choice of feature(s)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1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APPLICATIONS OF CLUSTERING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471307" y="925292"/>
            <a:ext cx="9848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up the image into meaningful or perceptually similar regions.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779" y="1505739"/>
            <a:ext cx="1617604" cy="20598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1289849" y="3545848"/>
            <a:ext cx="10374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2143" y="1418310"/>
            <a:ext cx="1560489" cy="203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3369128" y="3502926"/>
            <a:ext cx="20265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Segmented Image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2778280" y="2235717"/>
            <a:ext cx="590848" cy="4001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1417760"/>
            <a:ext cx="2743200" cy="201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6720268" y="3545848"/>
            <a:ext cx="10374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4510" y="1417760"/>
            <a:ext cx="2701180" cy="201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9617761" y="3473070"/>
            <a:ext cx="13227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Segmented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471305" y="4070420"/>
            <a:ext cx="114410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Network Analysis: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study of social networks, clustering may be used to recognize communities within large groups of people.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71305" y="5115166"/>
            <a:ext cx="108824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Imaging: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PET (Positron Emission Tomography) scans, cluster analysis can be used to differentiate between different types of tissue and blood in a three-dimensional image.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8153400" y="5889072"/>
            <a:ext cx="24418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Many More…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DIFFERENT TYPES OF CLUSTERING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87897" y="1121697"/>
            <a:ext cx="105533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kinds of Clustering algorithms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687897" y="1661021"/>
            <a:ext cx="107127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Partitional Clustering: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K-Medoids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687897" y="2921246"/>
            <a:ext cx="107127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Agglomerative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Divisive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687897" y="4181471"/>
            <a:ext cx="107127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Based Clustering: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DBSCAN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OPTICS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687897" y="5441696"/>
            <a:ext cx="107127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Clustering: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C-Means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61650" y="1382286"/>
            <a:ext cx="10956022" cy="204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has no target attribute or class labels.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explore the data to find some intrinsic structures in them.</a:t>
            </a:r>
            <a:endParaRPr/>
          </a:p>
          <a:p>
            <a:pPr marL="3429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the objects / data are grouped into two or more groups based on the similarity or dissimilarity on a particular feature.</a:t>
            </a:r>
            <a:endParaRPr/>
          </a:p>
          <a:p>
            <a:pPr marL="3429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produce completely different results based on the feature being used for grouping.  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61650" y="4518292"/>
            <a:ext cx="110687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of objects into two or more groups based on the similarity / dissimilarities of objects such that each object fall into exactly one group is called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SIMILARITY &amp; </a:t>
            </a:r>
            <a:r>
              <a:rPr lang="en-IN" sz="4000" b="1">
                <a:solidFill>
                  <a:srgbClr val="00B0F0"/>
                </a:solidFill>
              </a:rPr>
              <a:t>DISSIMILARITY</a:t>
            </a:r>
            <a:endParaRPr sz="40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99" y="1794217"/>
            <a:ext cx="2798044" cy="38269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587141" y="1094652"/>
            <a:ext cx="9221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similar / dissimilar are following two objects?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4968" y="1794217"/>
            <a:ext cx="2762257" cy="382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6795437" y="1697819"/>
            <a:ext cx="483188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(Webster’s Dictionary):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or state of being similar; likeness; resemblance; as, a similarity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features.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795437" y="3479845"/>
            <a:ext cx="48318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is hard to define but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“We know when we see it”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795437" y="4543371"/>
            <a:ext cx="49955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real meaning of similarity is a philosophical question. We will take a more pragmatic approach.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SIMILARITY &amp; </a:t>
            </a:r>
            <a:r>
              <a:rPr lang="en-IN" sz="4000" b="1">
                <a:solidFill>
                  <a:srgbClr val="00B0F0"/>
                </a:solidFill>
              </a:rPr>
              <a:t>DISSIMILARITY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458002" y="865832"/>
            <a:ext cx="56243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Similarity:</a:t>
            </a:r>
            <a:endParaRPr/>
          </a:p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measure of how similar two data /objects are.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higher when objects are more alike.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6082364" y="865832"/>
            <a:ext cx="56243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Dissimilarity:</a:t>
            </a:r>
            <a:endParaRPr/>
          </a:p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measure of how different two data /objects are.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lower when objects are more alike.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458002" y="2491290"/>
            <a:ext cx="112487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between two data objects if similarity increases then dissimilarity decreases and vice versa.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458002" y="3045334"/>
            <a:ext cx="108957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dissimilarity between two objects / data points can be defined in terms of the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those two objects / data points. For distant two objects are more is the dissimilarity and less is the similarity.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58002" y="4214931"/>
            <a:ext cx="108957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different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measures for both quantitative and categorical variables. 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458002" y="4772333"/>
            <a:ext cx="11342571" cy="17543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36" t="-2081" b="-52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971" y="1294060"/>
            <a:ext cx="102012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DISTANCE METRICS &amp; SIMILARITY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436228" y="855677"/>
            <a:ext cx="10981189" cy="936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245" b="-759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436228" y="1976283"/>
            <a:ext cx="10981189" cy="8627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99" t="-3517" b="-845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436228" y="3072685"/>
            <a:ext cx="10981189" cy="9954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99" t="-30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436227" y="4301751"/>
            <a:ext cx="10981189" cy="13096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99" t="-27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>
            <a:off x="1090569" y="6224631"/>
            <a:ext cx="267608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6"/>
          <p:cNvCxnSpPr/>
          <p:nvPr/>
        </p:nvCxnSpPr>
        <p:spPr>
          <a:xfrm rot="10800000">
            <a:off x="1258349" y="4756557"/>
            <a:ext cx="0" cy="16796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6"/>
          <p:cNvCxnSpPr/>
          <p:nvPr/>
        </p:nvCxnSpPr>
        <p:spPr>
          <a:xfrm rot="10800000" flipH="1">
            <a:off x="1241571" y="5645791"/>
            <a:ext cx="2046913" cy="57884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6"/>
          <p:cNvCxnSpPr/>
          <p:nvPr/>
        </p:nvCxnSpPr>
        <p:spPr>
          <a:xfrm rot="10800000" flipH="1">
            <a:off x="1258349" y="5100506"/>
            <a:ext cx="755009" cy="1124125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6"/>
          <p:cNvSpPr txBox="1"/>
          <p:nvPr/>
        </p:nvSpPr>
        <p:spPr>
          <a:xfrm>
            <a:off x="3279720" y="5390820"/>
            <a:ext cx="396262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1989417" y="4795970"/>
            <a:ext cx="402674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07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438010" y="5739771"/>
            <a:ext cx="340455" cy="359891"/>
          </a:xfrm>
          <a:prstGeom prst="arc">
            <a:avLst>
              <a:gd name="adj1" fmla="val 15258775"/>
              <a:gd name="adj2" fmla="val 4762436"/>
            </a:avLst>
          </a:prstGeom>
          <a:noFill/>
          <a:ln w="190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731336" y="5528154"/>
            <a:ext cx="400559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81647F0-BA26-4DBA-8878-BC3092BD5C19}"/>
              </a:ext>
            </a:extLst>
          </p:cNvPr>
          <p:cNvGrpSpPr/>
          <p:nvPr/>
        </p:nvGrpSpPr>
        <p:grpSpPr>
          <a:xfrm>
            <a:off x="475703" y="332920"/>
            <a:ext cx="3870000" cy="396360"/>
            <a:chOff x="475703" y="332920"/>
            <a:chExt cx="38700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4AD7F8-163C-41C9-B1D4-1D7D31A82670}"/>
                    </a:ext>
                  </a:extLst>
                </p14:cNvPr>
                <p14:cNvContentPartPr/>
                <p14:nvPr/>
              </p14:nvContentPartPr>
              <p14:xfrm>
                <a:off x="475703" y="332920"/>
                <a:ext cx="1846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4AD7F8-163C-41C9-B1D4-1D7D31A826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063" y="324280"/>
                  <a:ext cx="202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AC73FC-5453-4656-BC81-461F3390C402}"/>
                    </a:ext>
                  </a:extLst>
                </p14:cNvPr>
                <p14:cNvContentPartPr/>
                <p14:nvPr/>
              </p14:nvContentPartPr>
              <p14:xfrm>
                <a:off x="737423" y="460360"/>
                <a:ext cx="167760" cy="109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AC73FC-5453-4656-BC81-461F3390C4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783" y="451720"/>
                  <a:ext cx="185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96A621-5F6E-4850-987E-90A8201BA664}"/>
                    </a:ext>
                  </a:extLst>
                </p14:cNvPr>
                <p14:cNvContentPartPr/>
                <p14:nvPr/>
              </p14:nvContentPartPr>
              <p14:xfrm>
                <a:off x="914183" y="442720"/>
                <a:ext cx="212040" cy="11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96A621-5F6E-4850-987E-90A8201BA6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5543" y="434080"/>
                  <a:ext cx="22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DF1134-59E4-425E-8CAF-24DD6315815F}"/>
                    </a:ext>
                  </a:extLst>
                </p14:cNvPr>
                <p14:cNvContentPartPr/>
                <p14:nvPr/>
              </p14:nvContentPartPr>
              <p14:xfrm>
                <a:off x="1122983" y="334720"/>
                <a:ext cx="117000" cy="24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DF1134-59E4-425E-8CAF-24DD631581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3983" y="326080"/>
                  <a:ext cx="134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BCCE56-41CA-4D74-8D73-B3A5AB6BDA70}"/>
                    </a:ext>
                  </a:extLst>
                </p14:cNvPr>
                <p14:cNvContentPartPr/>
                <p14:nvPr/>
              </p14:nvContentPartPr>
              <p14:xfrm>
                <a:off x="1244303" y="484120"/>
                <a:ext cx="16200" cy="7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BCCE56-41CA-4D74-8D73-B3A5AB6BDA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5663" y="475120"/>
                  <a:ext cx="3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DB982B-DE69-49AF-878B-82D1E71D4432}"/>
                    </a:ext>
                  </a:extLst>
                </p14:cNvPr>
                <p14:cNvContentPartPr/>
                <p14:nvPr/>
              </p14:nvContentPartPr>
              <p14:xfrm>
                <a:off x="1241423" y="414280"/>
                <a:ext cx="19440" cy="1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DB982B-DE69-49AF-878B-82D1E71D44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2423" y="405640"/>
                  <a:ext cx="37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A23276-1A27-4797-ACF0-9837EB58EAEA}"/>
                    </a:ext>
                  </a:extLst>
                </p14:cNvPr>
                <p14:cNvContentPartPr/>
                <p14:nvPr/>
              </p14:nvContentPartPr>
              <p14:xfrm>
                <a:off x="1314863" y="354880"/>
                <a:ext cx="147600" cy="20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A23276-1A27-4797-ACF0-9837EB58E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6223" y="345880"/>
                  <a:ext cx="165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82E597-49A3-4ADB-8F32-0854FBD1C7A3}"/>
                    </a:ext>
                  </a:extLst>
                </p14:cNvPr>
                <p14:cNvContentPartPr/>
                <p14:nvPr/>
              </p14:nvContentPartPr>
              <p14:xfrm>
                <a:off x="1528343" y="521560"/>
                <a:ext cx="36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82E597-49A3-4ADB-8F32-0854FBD1C7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9703" y="512920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2DF544-3507-4F90-90D4-B63D967E9AD4}"/>
                    </a:ext>
                  </a:extLst>
                </p14:cNvPr>
                <p14:cNvContentPartPr/>
                <p14:nvPr/>
              </p14:nvContentPartPr>
              <p14:xfrm>
                <a:off x="1497023" y="439840"/>
                <a:ext cx="224640" cy="11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2DF544-3507-4F90-90D4-B63D967E9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8023" y="431200"/>
                  <a:ext cx="242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180FCA-4F47-49A1-836C-DA5DD0589260}"/>
                    </a:ext>
                  </a:extLst>
                </p14:cNvPr>
                <p14:cNvContentPartPr/>
                <p14:nvPr/>
              </p14:nvContentPartPr>
              <p14:xfrm>
                <a:off x="1708343" y="440560"/>
                <a:ext cx="12204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180FCA-4F47-49A1-836C-DA5DD05892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9703" y="431560"/>
                  <a:ext cx="13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45F91E-3B38-4C22-BD2D-9DF3E9CD8EA8}"/>
                    </a:ext>
                  </a:extLst>
                </p14:cNvPr>
                <p14:cNvContentPartPr/>
                <p14:nvPr/>
              </p14:nvContentPartPr>
              <p14:xfrm>
                <a:off x="1858463" y="438040"/>
                <a:ext cx="2260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45F91E-3B38-4C22-BD2D-9DF3E9CD8E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9463" y="429040"/>
                  <a:ext cx="24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4FE9EB-2757-4E50-A5F8-47612FE87117}"/>
                    </a:ext>
                  </a:extLst>
                </p14:cNvPr>
                <p14:cNvContentPartPr/>
                <p14:nvPr/>
              </p14:nvContentPartPr>
              <p14:xfrm>
                <a:off x="2451383" y="349840"/>
                <a:ext cx="38520" cy="15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4FE9EB-2757-4E50-A5F8-47612FE871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2743" y="340840"/>
                  <a:ext cx="5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59BE42-1B6D-4394-87C5-610B1B93A759}"/>
                    </a:ext>
                  </a:extLst>
                </p14:cNvPr>
                <p14:cNvContentPartPr/>
                <p14:nvPr/>
              </p14:nvContentPartPr>
              <p14:xfrm>
                <a:off x="2391623" y="343360"/>
                <a:ext cx="244800" cy="18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59BE42-1B6D-4394-87C5-610B1B93A7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2983" y="334360"/>
                  <a:ext cx="262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A3D724-71DA-4D12-8A89-55FC98E67EBD}"/>
                    </a:ext>
                  </a:extLst>
                </p14:cNvPr>
                <p14:cNvContentPartPr/>
                <p14:nvPr/>
              </p14:nvContentPartPr>
              <p14:xfrm>
                <a:off x="2737223" y="443440"/>
                <a:ext cx="360" cy="9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A3D724-71DA-4D12-8A89-55FC98E67E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8583" y="434800"/>
                  <a:ext cx="18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D34F43-B833-4F72-B1AF-BFA555CA575A}"/>
                    </a:ext>
                  </a:extLst>
                </p14:cNvPr>
                <p14:cNvContentPartPr/>
                <p14:nvPr/>
              </p14:nvContentPartPr>
              <p14:xfrm>
                <a:off x="2688623" y="353440"/>
                <a:ext cx="24120" cy="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D34F43-B833-4F72-B1AF-BFA555CA57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9623" y="344440"/>
                  <a:ext cx="41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47308C-262B-40E9-A7F9-A2AD3A2CC491}"/>
                    </a:ext>
                  </a:extLst>
                </p14:cNvPr>
                <p14:cNvContentPartPr/>
                <p14:nvPr/>
              </p14:nvContentPartPr>
              <p14:xfrm>
                <a:off x="2863943" y="402040"/>
                <a:ext cx="105840" cy="116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47308C-262B-40E9-A7F9-A2AD3A2CC4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4943" y="393400"/>
                  <a:ext cx="123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7544EA-9A25-4180-AFAD-BEDCB8D80FCF}"/>
                    </a:ext>
                  </a:extLst>
                </p14:cNvPr>
                <p14:cNvContentPartPr/>
                <p14:nvPr/>
              </p14:nvContentPartPr>
              <p14:xfrm>
                <a:off x="3000743" y="365320"/>
                <a:ext cx="4932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7544EA-9A25-4180-AFAD-BEDCB8D80F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92103" y="356320"/>
                  <a:ext cx="66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611226-327B-4C31-A7DD-1D6E684BDAF7}"/>
                    </a:ext>
                  </a:extLst>
                </p14:cNvPr>
                <p14:cNvContentPartPr/>
                <p14:nvPr/>
              </p14:nvContentPartPr>
              <p14:xfrm>
                <a:off x="2984543" y="448480"/>
                <a:ext cx="256680" cy="7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611226-327B-4C31-A7DD-1D6E684BDA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5543" y="439840"/>
                  <a:ext cx="274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FE28B8-81D9-4C33-9BD6-4B33E1F45797}"/>
                    </a:ext>
                  </a:extLst>
                </p14:cNvPr>
                <p14:cNvContentPartPr/>
                <p14:nvPr/>
              </p14:nvContentPartPr>
              <p14:xfrm>
                <a:off x="3237623" y="439120"/>
                <a:ext cx="164520" cy="9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FE28B8-81D9-4C33-9BD6-4B33E1F457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28983" y="430120"/>
                  <a:ext cx="182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F53B1A-C9F4-48B7-9E60-75E32DEFA906}"/>
                    </a:ext>
                  </a:extLst>
                </p14:cNvPr>
                <p14:cNvContentPartPr/>
                <p14:nvPr/>
              </p14:nvContentPartPr>
              <p14:xfrm>
                <a:off x="3442463" y="383320"/>
                <a:ext cx="346680" cy="10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F53B1A-C9F4-48B7-9E60-75E32DEFA9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33823" y="374680"/>
                  <a:ext cx="364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892EC0-A190-49D4-8B5E-CBCFCD5819AE}"/>
                    </a:ext>
                  </a:extLst>
                </p14:cNvPr>
                <p14:cNvContentPartPr/>
                <p14:nvPr/>
              </p14:nvContentPartPr>
              <p14:xfrm>
                <a:off x="488663" y="574840"/>
                <a:ext cx="3341160" cy="15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892EC0-A190-49D4-8B5E-CBCFCD5819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0023" y="566200"/>
                  <a:ext cx="3358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FFA05D-EDD0-43BB-96F9-D69034B59EBE}"/>
                    </a:ext>
                  </a:extLst>
                </p14:cNvPr>
                <p14:cNvContentPartPr/>
                <p14:nvPr/>
              </p14:nvContentPartPr>
              <p14:xfrm>
                <a:off x="3922703" y="392320"/>
                <a:ext cx="11520" cy="1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FFA05D-EDD0-43BB-96F9-D69034B59E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3703" y="383680"/>
                  <a:ext cx="29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8BD3DB-A4AC-4079-9149-3D49ECE88D9C}"/>
                    </a:ext>
                  </a:extLst>
                </p14:cNvPr>
                <p14:cNvContentPartPr/>
                <p14:nvPr/>
              </p14:nvContentPartPr>
              <p14:xfrm>
                <a:off x="3943223" y="471160"/>
                <a:ext cx="12960" cy="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8BD3DB-A4AC-4079-9149-3D49ECE88D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34223" y="462520"/>
                  <a:ext cx="30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6A1FAD-1EBD-4939-B50E-9D114CBFE14C}"/>
                    </a:ext>
                  </a:extLst>
                </p14:cNvPr>
                <p14:cNvContentPartPr/>
                <p14:nvPr/>
              </p14:nvContentPartPr>
              <p14:xfrm>
                <a:off x="4051943" y="407440"/>
                <a:ext cx="293760" cy="1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6A1FAD-1EBD-4939-B50E-9D114CBFE1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43303" y="398440"/>
                  <a:ext cx="3114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DD7F45-4D13-4687-8D7A-BA8023294D0C}"/>
              </a:ext>
            </a:extLst>
          </p:cNvPr>
          <p:cNvGrpSpPr/>
          <p:nvPr/>
        </p:nvGrpSpPr>
        <p:grpSpPr>
          <a:xfrm>
            <a:off x="1834703" y="1150840"/>
            <a:ext cx="3870000" cy="2604240"/>
            <a:chOff x="1834703" y="1150840"/>
            <a:chExt cx="3870000" cy="26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14C310-80A8-49CA-9C1F-137D786BE97F}"/>
                    </a:ext>
                  </a:extLst>
                </p14:cNvPr>
                <p14:cNvContentPartPr/>
                <p14:nvPr/>
              </p14:nvContentPartPr>
              <p14:xfrm>
                <a:off x="1975103" y="1150840"/>
                <a:ext cx="101520" cy="14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14C310-80A8-49CA-9C1F-137D786BE9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6463" y="1142200"/>
                  <a:ext cx="119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7737E1-BE5F-4606-9EEB-2E8E85904F32}"/>
                    </a:ext>
                  </a:extLst>
                </p14:cNvPr>
                <p14:cNvContentPartPr/>
                <p14:nvPr/>
              </p14:nvContentPartPr>
              <p14:xfrm>
                <a:off x="2052503" y="1160200"/>
                <a:ext cx="142560" cy="7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7737E1-BE5F-4606-9EEB-2E8E85904F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43503" y="1151560"/>
                  <a:ext cx="160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3B8438-6FB1-482D-8E20-3E332DE75E62}"/>
                    </a:ext>
                  </a:extLst>
                </p14:cNvPr>
                <p14:cNvContentPartPr/>
                <p14:nvPr/>
              </p14:nvContentPartPr>
              <p14:xfrm>
                <a:off x="2079143" y="1178560"/>
                <a:ext cx="82440" cy="257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3B8438-6FB1-482D-8E20-3E332DE75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0503" y="1169920"/>
                  <a:ext cx="100080" cy="25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C837B1-D2A0-4855-BB55-D899F0BA97E5}"/>
                    </a:ext>
                  </a:extLst>
                </p14:cNvPr>
                <p14:cNvContentPartPr/>
                <p14:nvPr/>
              </p14:nvContentPartPr>
              <p14:xfrm>
                <a:off x="1834703" y="3328840"/>
                <a:ext cx="3829680" cy="13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C837B1-D2A0-4855-BB55-D899F0BA97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25703" y="3320200"/>
                  <a:ext cx="384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8A1F0F-4A31-4A69-A526-166692BE4CE2}"/>
                    </a:ext>
                  </a:extLst>
                </p14:cNvPr>
                <p14:cNvContentPartPr/>
                <p14:nvPr/>
              </p14:nvContentPartPr>
              <p14:xfrm>
                <a:off x="5458103" y="3252160"/>
                <a:ext cx="246600" cy="21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8A1F0F-4A31-4A69-A526-166692BE4C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9463" y="3243520"/>
                  <a:ext cx="26424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426DC5-D440-4769-82F4-7EC23D1AAE13}"/>
                  </a:ext>
                </a:extLst>
              </p14:cNvPr>
              <p14:cNvContentPartPr/>
              <p14:nvPr/>
            </p14:nvContentPartPr>
            <p14:xfrm>
              <a:off x="2132783" y="3203920"/>
              <a:ext cx="22320" cy="238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426DC5-D440-4769-82F4-7EC23D1AAE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24143" y="3195280"/>
                <a:ext cx="3996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ABDD449-52D5-4F47-BD84-FEF64DC81A4A}"/>
              </a:ext>
            </a:extLst>
          </p:cNvPr>
          <p:cNvGrpSpPr/>
          <p:nvPr/>
        </p:nvGrpSpPr>
        <p:grpSpPr>
          <a:xfrm>
            <a:off x="2147183" y="1289440"/>
            <a:ext cx="2406960" cy="2176560"/>
            <a:chOff x="2147183" y="1289440"/>
            <a:chExt cx="2406960" cy="21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77ADDB-DB68-473E-8088-2B296DA02917}"/>
                    </a:ext>
                  </a:extLst>
                </p14:cNvPr>
                <p14:cNvContentPartPr/>
                <p14:nvPr/>
              </p14:nvContentPartPr>
              <p14:xfrm>
                <a:off x="2692223" y="2172160"/>
                <a:ext cx="71640" cy="4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77ADDB-DB68-473E-8088-2B296DA029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3223" y="2163520"/>
                  <a:ext cx="89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2093D4-4D53-404A-AF43-4F729E8BC050}"/>
                    </a:ext>
                  </a:extLst>
                </p14:cNvPr>
                <p14:cNvContentPartPr/>
                <p14:nvPr/>
              </p14:nvContentPartPr>
              <p14:xfrm>
                <a:off x="4487543" y="1329040"/>
                <a:ext cx="6660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2093D4-4D53-404A-AF43-4F729E8BC0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8543" y="1320400"/>
                  <a:ext cx="84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01E3D2-856C-452F-A4B6-6B1DC688E57E}"/>
                    </a:ext>
                  </a:extLst>
                </p14:cNvPr>
                <p14:cNvContentPartPr/>
                <p14:nvPr/>
              </p14:nvContentPartPr>
              <p14:xfrm>
                <a:off x="2157263" y="2211760"/>
                <a:ext cx="542520" cy="125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01E3D2-856C-452F-A4B6-6B1DC688E5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48623" y="2203120"/>
                  <a:ext cx="56016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B9D2B8-85AB-4CDA-93A4-3AECC198D91A}"/>
                    </a:ext>
                  </a:extLst>
                </p14:cNvPr>
                <p14:cNvContentPartPr/>
                <p14:nvPr/>
              </p14:nvContentPartPr>
              <p14:xfrm>
                <a:off x="2384063" y="2752480"/>
                <a:ext cx="204120" cy="17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B9D2B8-85AB-4CDA-93A4-3AECC198D9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75063" y="2743840"/>
                  <a:ext cx="221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E076A3-6212-40E3-BC88-DCC40178275D}"/>
                    </a:ext>
                  </a:extLst>
                </p14:cNvPr>
                <p14:cNvContentPartPr/>
                <p14:nvPr/>
              </p14:nvContentPartPr>
              <p14:xfrm>
                <a:off x="2228183" y="2503000"/>
                <a:ext cx="284040" cy="143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E076A3-6212-40E3-BC88-DCC40178275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19183" y="2494360"/>
                  <a:ext cx="301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9FC487-5DA5-4D84-AEF7-BF0B0A1964F4}"/>
                    </a:ext>
                  </a:extLst>
                </p14:cNvPr>
                <p14:cNvContentPartPr/>
                <p14:nvPr/>
              </p14:nvContentPartPr>
              <p14:xfrm>
                <a:off x="2147183" y="2379160"/>
                <a:ext cx="237240" cy="95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9FC487-5DA5-4D84-AEF7-BF0B0A1964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38183" y="2370520"/>
                  <a:ext cx="25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2DFD8E-56A4-42A4-87A7-F0EB203187E5}"/>
                    </a:ext>
                  </a:extLst>
                </p14:cNvPr>
                <p14:cNvContentPartPr/>
                <p14:nvPr/>
              </p14:nvContentPartPr>
              <p14:xfrm>
                <a:off x="2172383" y="1312840"/>
                <a:ext cx="2302920" cy="215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2DFD8E-56A4-42A4-87A7-F0EB203187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63743" y="1303840"/>
                  <a:ext cx="2320560" cy="21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1E5BC6-8209-4372-929C-DB69E24F5099}"/>
                    </a:ext>
                  </a:extLst>
                </p14:cNvPr>
                <p14:cNvContentPartPr/>
                <p14:nvPr/>
              </p14:nvContentPartPr>
              <p14:xfrm>
                <a:off x="4474943" y="1291600"/>
                <a:ext cx="27360" cy="14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1E5BC6-8209-4372-929C-DB69E24F50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66303" y="1282600"/>
                  <a:ext cx="45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C13FCD-A272-42FB-9B6E-4AAE70C1A9C5}"/>
                    </a:ext>
                  </a:extLst>
                </p14:cNvPr>
                <p14:cNvContentPartPr/>
                <p14:nvPr/>
              </p14:nvContentPartPr>
              <p14:xfrm>
                <a:off x="4468463" y="1289440"/>
                <a:ext cx="79560" cy="4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C13FCD-A272-42FB-9B6E-4AAE70C1A9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59823" y="1280440"/>
                  <a:ext cx="97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00BB58-30CE-4228-9D6B-47BAB87A31E2}"/>
                    </a:ext>
                  </a:extLst>
                </p14:cNvPr>
                <p14:cNvContentPartPr/>
                <p14:nvPr/>
              </p14:nvContentPartPr>
              <p14:xfrm>
                <a:off x="3380183" y="2162080"/>
                <a:ext cx="217800" cy="116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00BB58-30CE-4228-9D6B-47BAB87A31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71543" y="2153440"/>
                  <a:ext cx="235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EECA94-A850-435B-AA02-A214AA6D5F46}"/>
                    </a:ext>
                  </a:extLst>
                </p14:cNvPr>
                <p14:cNvContentPartPr/>
                <p14:nvPr/>
              </p14:nvContentPartPr>
              <p14:xfrm>
                <a:off x="3806423" y="2177560"/>
                <a:ext cx="252720" cy="225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EECA94-A850-435B-AA02-A214AA6D5F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97783" y="2168920"/>
                  <a:ext cx="27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D2E3A1-4B15-46F8-9AFB-15492E906A27}"/>
                    </a:ext>
                  </a:extLst>
                </p14:cNvPr>
                <p14:cNvContentPartPr/>
                <p14:nvPr/>
              </p14:nvContentPartPr>
              <p14:xfrm>
                <a:off x="3684383" y="2014480"/>
                <a:ext cx="234000" cy="13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D2E3A1-4B15-46F8-9AFB-15492E906A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5383" y="2005840"/>
                  <a:ext cx="25164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4DED4C5-E07E-4930-A550-A998B55173C7}"/>
                  </a:ext>
                </a:extLst>
              </p14:cNvPr>
              <p14:cNvContentPartPr/>
              <p14:nvPr/>
            </p14:nvContentPartPr>
            <p14:xfrm>
              <a:off x="2670983" y="2186200"/>
              <a:ext cx="360" cy="2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4DED4C5-E07E-4930-A550-A998B55173C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62343" y="2177560"/>
                <a:ext cx="18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C62CD34-F792-4ED7-9BA5-C1FC9E49FF4F}"/>
              </a:ext>
            </a:extLst>
          </p:cNvPr>
          <p:cNvGrpSpPr/>
          <p:nvPr/>
        </p:nvGrpSpPr>
        <p:grpSpPr>
          <a:xfrm>
            <a:off x="5443343" y="3578680"/>
            <a:ext cx="225360" cy="222120"/>
            <a:chOff x="5443343" y="3578680"/>
            <a:chExt cx="2253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2905B7-8C3A-44FB-AC97-4F939F7FFAA7}"/>
                    </a:ext>
                  </a:extLst>
                </p14:cNvPr>
                <p14:cNvContentPartPr/>
                <p14:nvPr/>
              </p14:nvContentPartPr>
              <p14:xfrm>
                <a:off x="5443343" y="3612520"/>
                <a:ext cx="144720" cy="102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2905B7-8C3A-44FB-AC97-4F939F7FFAA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4343" y="3603520"/>
                  <a:ext cx="162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7B1C67-FF7D-45AB-A891-F2E2313CAA21}"/>
                    </a:ext>
                  </a:extLst>
                </p14:cNvPr>
                <p14:cNvContentPartPr/>
                <p14:nvPr/>
              </p14:nvContentPartPr>
              <p14:xfrm>
                <a:off x="5448383" y="3578680"/>
                <a:ext cx="122400" cy="165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7B1C67-FF7D-45AB-A891-F2E2313CAA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9383" y="3569680"/>
                  <a:ext cx="140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076D9A-F625-4C33-88C5-2B334F2C74E6}"/>
                    </a:ext>
                  </a:extLst>
                </p14:cNvPr>
                <p14:cNvContentPartPr/>
                <p14:nvPr/>
              </p14:nvContentPartPr>
              <p14:xfrm>
                <a:off x="5658263" y="3692800"/>
                <a:ext cx="10440" cy="108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076D9A-F625-4C33-88C5-2B334F2C74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49263" y="3683800"/>
                  <a:ext cx="28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F2F091-1C57-41F4-887A-9BA3D4011575}"/>
              </a:ext>
            </a:extLst>
          </p:cNvPr>
          <p:cNvGrpSpPr/>
          <p:nvPr/>
        </p:nvGrpSpPr>
        <p:grpSpPr>
          <a:xfrm>
            <a:off x="1460663" y="1152280"/>
            <a:ext cx="345240" cy="174240"/>
            <a:chOff x="1460663" y="1152280"/>
            <a:chExt cx="3452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94A046-F483-4E5C-81E6-65D122607A0C}"/>
                    </a:ext>
                  </a:extLst>
                </p14:cNvPr>
                <p14:cNvContentPartPr/>
                <p14:nvPr/>
              </p14:nvContentPartPr>
              <p14:xfrm>
                <a:off x="1460663" y="1168480"/>
                <a:ext cx="138960" cy="81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94A046-F483-4E5C-81E6-65D122607A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51663" y="1159480"/>
                  <a:ext cx="15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155B03-A5A6-4F91-8718-D5F7D7A35FF5}"/>
                    </a:ext>
                  </a:extLst>
                </p14:cNvPr>
                <p14:cNvContentPartPr/>
                <p14:nvPr/>
              </p14:nvContentPartPr>
              <p14:xfrm>
                <a:off x="1503143" y="1152280"/>
                <a:ext cx="55440" cy="129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155B03-A5A6-4F91-8718-D5F7D7A35F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4503" y="1143640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41D40-7222-4567-8BB6-7AF5E467E334}"/>
                    </a:ext>
                  </a:extLst>
                </p14:cNvPr>
                <p14:cNvContentPartPr/>
                <p14:nvPr/>
              </p14:nvContentPartPr>
              <p14:xfrm>
                <a:off x="1675223" y="1223200"/>
                <a:ext cx="1306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41D40-7222-4567-8BB6-7AF5E467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66583" y="1214560"/>
                  <a:ext cx="14832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DDCBD95-6DFE-4C22-96DA-6E7CA9DC2CDD}"/>
                  </a:ext>
                </a:extLst>
              </p14:cNvPr>
              <p14:cNvContentPartPr/>
              <p14:nvPr/>
            </p14:nvContentPartPr>
            <p14:xfrm>
              <a:off x="2690423" y="2175760"/>
              <a:ext cx="47880" cy="39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DDCBD95-6DFE-4C22-96DA-6E7CA9DC2C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81423" y="2167120"/>
                <a:ext cx="655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63A70BC-0B9D-4EF9-B588-AE8AA4278941}"/>
                  </a:ext>
                </a:extLst>
              </p14:cNvPr>
              <p14:cNvContentPartPr/>
              <p14:nvPr/>
            </p14:nvContentPartPr>
            <p14:xfrm>
              <a:off x="2750183" y="2141200"/>
              <a:ext cx="30240" cy="20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63A70BC-0B9D-4EF9-B588-AE8AA4278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41183" y="2132200"/>
                <a:ext cx="478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EC8789-6BFA-4788-A1CE-244980955C22}"/>
              </a:ext>
            </a:extLst>
          </p:cNvPr>
          <p:cNvGrpSpPr/>
          <p:nvPr/>
        </p:nvGrpSpPr>
        <p:grpSpPr>
          <a:xfrm>
            <a:off x="2181743" y="967240"/>
            <a:ext cx="3715560" cy="2554560"/>
            <a:chOff x="2181743" y="967240"/>
            <a:chExt cx="3715560" cy="25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D6D01B-A65F-4E72-BD02-5F7DD73E4516}"/>
                    </a:ext>
                  </a:extLst>
                </p14:cNvPr>
                <p14:cNvContentPartPr/>
                <p14:nvPr/>
              </p14:nvContentPartPr>
              <p14:xfrm>
                <a:off x="2726423" y="1331200"/>
                <a:ext cx="1788480" cy="851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D6D01B-A65F-4E72-BD02-5F7DD73E45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17423" y="1322560"/>
                  <a:ext cx="180612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9848F8-FF91-460A-959E-FE795DEB3105}"/>
                    </a:ext>
                  </a:extLst>
                </p14:cNvPr>
                <p14:cNvContentPartPr/>
                <p14:nvPr/>
              </p14:nvContentPartPr>
              <p14:xfrm>
                <a:off x="4512743" y="1331200"/>
                <a:ext cx="20880" cy="20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9848F8-FF91-460A-959E-FE795DEB31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04103" y="1322560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B5264B-B3C6-4435-9EE8-A884D5DFCA87}"/>
                    </a:ext>
                  </a:extLst>
                </p14:cNvPr>
                <p14:cNvContentPartPr/>
                <p14:nvPr/>
              </p14:nvContentPartPr>
              <p14:xfrm>
                <a:off x="2719943" y="2196280"/>
                <a:ext cx="131400" cy="1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B5264B-B3C6-4435-9EE8-A884D5DFCA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1303" y="2187280"/>
                  <a:ext cx="149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834ECE-AB40-4EE0-B6D7-4A6C770675BF}"/>
                    </a:ext>
                  </a:extLst>
                </p14:cNvPr>
                <p14:cNvContentPartPr/>
                <p14:nvPr/>
              </p14:nvContentPartPr>
              <p14:xfrm>
                <a:off x="2718503" y="2172880"/>
                <a:ext cx="786240" cy="25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834ECE-AB40-4EE0-B6D7-4A6C770675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9503" y="2163880"/>
                  <a:ext cx="803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07B1EF-1CF1-46F5-BA15-D8CD50384263}"/>
                    </a:ext>
                  </a:extLst>
                </p14:cNvPr>
                <p14:cNvContentPartPr/>
                <p14:nvPr/>
              </p14:nvContentPartPr>
              <p14:xfrm>
                <a:off x="3763223" y="2059840"/>
                <a:ext cx="852480" cy="9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07B1EF-1CF1-46F5-BA15-D8CD503842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54223" y="2051200"/>
                  <a:ext cx="87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ECDCDE-E2B8-466B-994B-DFC01026313E}"/>
                    </a:ext>
                  </a:extLst>
                </p14:cNvPr>
                <p14:cNvContentPartPr/>
                <p14:nvPr/>
              </p14:nvContentPartPr>
              <p14:xfrm>
                <a:off x="4356503" y="1275760"/>
                <a:ext cx="310680" cy="83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ECDCDE-E2B8-466B-994B-DFC0102631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47863" y="1267120"/>
                  <a:ext cx="32832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A68703-94DA-4ECB-B5DD-01714C023A45}"/>
                    </a:ext>
                  </a:extLst>
                </p14:cNvPr>
                <p14:cNvContentPartPr/>
                <p14:nvPr/>
              </p14:nvContentPartPr>
              <p14:xfrm>
                <a:off x="2710583" y="2089360"/>
                <a:ext cx="1969920" cy="109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A68703-94DA-4ECB-B5DD-01714C023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01583" y="2080360"/>
                  <a:ext cx="1987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3E107A-D40E-4467-8849-DCEA0CD47ED5}"/>
                    </a:ext>
                  </a:extLst>
                </p14:cNvPr>
                <p14:cNvContentPartPr/>
                <p14:nvPr/>
              </p14:nvContentPartPr>
              <p14:xfrm>
                <a:off x="2748023" y="2217520"/>
                <a:ext cx="26280" cy="11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3E107A-D40E-4467-8849-DCEA0CD47E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39023" y="2208880"/>
                  <a:ext cx="43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E7FA72-81CB-472A-8281-452902729655}"/>
                    </a:ext>
                  </a:extLst>
                </p14:cNvPr>
                <p14:cNvContentPartPr/>
                <p14:nvPr/>
              </p14:nvContentPartPr>
              <p14:xfrm>
                <a:off x="2789423" y="2421280"/>
                <a:ext cx="8280" cy="295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E7FA72-81CB-472A-8281-4529027296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80783" y="2412640"/>
                  <a:ext cx="25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5D00FC-8FD9-4AB5-B242-C67BC0580BA3}"/>
                    </a:ext>
                  </a:extLst>
                </p14:cNvPr>
                <p14:cNvContentPartPr/>
                <p14:nvPr/>
              </p14:nvContentPartPr>
              <p14:xfrm>
                <a:off x="2829023" y="2814040"/>
                <a:ext cx="33480" cy="19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5D00FC-8FD9-4AB5-B242-C67BC0580B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20023" y="2805400"/>
                  <a:ext cx="5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794EF5-06B3-4C6C-8598-80AA681434D7}"/>
                    </a:ext>
                  </a:extLst>
                </p14:cNvPr>
                <p14:cNvContentPartPr/>
                <p14:nvPr/>
              </p14:nvContentPartPr>
              <p14:xfrm>
                <a:off x="2874023" y="3073960"/>
                <a:ext cx="16200" cy="226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794EF5-06B3-4C6C-8598-80AA681434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65023" y="3065320"/>
                  <a:ext cx="33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77227F7-7371-47A0-A423-5BEB97E214D4}"/>
                    </a:ext>
                  </a:extLst>
                </p14:cNvPr>
                <p14:cNvContentPartPr/>
                <p14:nvPr/>
              </p14:nvContentPartPr>
              <p14:xfrm>
                <a:off x="2917223" y="3406960"/>
                <a:ext cx="360" cy="59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77227F7-7371-47A0-A423-5BEB97E214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08583" y="3398320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9BD12B-28A8-45C1-8DA5-AE5AB1ED51F1}"/>
                    </a:ext>
                  </a:extLst>
                </p14:cNvPr>
                <p14:cNvContentPartPr/>
                <p14:nvPr/>
              </p14:nvContentPartPr>
              <p14:xfrm>
                <a:off x="4634423" y="2123200"/>
                <a:ext cx="17640" cy="16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9BD12B-28A8-45C1-8DA5-AE5AB1ED51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25423" y="2114200"/>
                  <a:ext cx="35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D4755B-EF7B-4393-8819-EBE80AABF2DF}"/>
                    </a:ext>
                  </a:extLst>
                </p14:cNvPr>
                <p14:cNvContentPartPr/>
                <p14:nvPr/>
              </p14:nvContentPartPr>
              <p14:xfrm>
                <a:off x="4675463" y="2388520"/>
                <a:ext cx="1800" cy="126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D4755B-EF7B-4393-8819-EBE80AABF2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66463" y="2379880"/>
                  <a:ext cx="19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9BD93C-BE3A-462F-8359-3D7E802829AE}"/>
                    </a:ext>
                  </a:extLst>
                </p14:cNvPr>
                <p14:cNvContentPartPr/>
                <p14:nvPr/>
              </p14:nvContentPartPr>
              <p14:xfrm>
                <a:off x="4675823" y="2627200"/>
                <a:ext cx="94680" cy="361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9BD93C-BE3A-462F-8359-3D7E802829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67183" y="2618560"/>
                  <a:ext cx="112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B99604-3C2C-4F46-89DC-B8AFE4809B8C}"/>
                    </a:ext>
                  </a:extLst>
                </p14:cNvPr>
                <p14:cNvContentPartPr/>
                <p14:nvPr/>
              </p14:nvContentPartPr>
              <p14:xfrm>
                <a:off x="4774103" y="3030760"/>
                <a:ext cx="50040" cy="246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B99604-3C2C-4F46-89DC-B8AFE4809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65463" y="3021760"/>
                  <a:ext cx="67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257099-BAAC-420C-A482-A81E1DB31324}"/>
                    </a:ext>
                  </a:extLst>
                </p14:cNvPr>
                <p14:cNvContentPartPr/>
                <p14:nvPr/>
              </p14:nvContentPartPr>
              <p14:xfrm>
                <a:off x="4858343" y="3329560"/>
                <a:ext cx="46080" cy="110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257099-BAAC-420C-A482-A81E1DB313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9703" y="3320920"/>
                  <a:ext cx="63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0E47EF-397E-4C72-9FB9-25B6E1DE5A2F}"/>
                    </a:ext>
                  </a:extLst>
                </p14:cNvPr>
                <p14:cNvContentPartPr/>
                <p14:nvPr/>
              </p14:nvContentPartPr>
              <p14:xfrm>
                <a:off x="2718143" y="2143720"/>
                <a:ext cx="56520" cy="50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0E47EF-397E-4C72-9FB9-25B6E1DE5A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9143" y="2134720"/>
                  <a:ext cx="74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194B459-F6C0-40C7-9EEC-489FB44A775C}"/>
                    </a:ext>
                  </a:extLst>
                </p14:cNvPr>
                <p14:cNvContentPartPr/>
                <p14:nvPr/>
              </p14:nvContentPartPr>
              <p14:xfrm>
                <a:off x="4493303" y="1294480"/>
                <a:ext cx="60840" cy="37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194B459-F6C0-40C7-9EEC-489FB44A77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4663" y="1285840"/>
                  <a:ext cx="78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0A1A349-2692-4CEF-A6A4-B58CA0E7E9CB}"/>
                    </a:ext>
                  </a:extLst>
                </p14:cNvPr>
                <p14:cNvContentPartPr/>
                <p14:nvPr/>
              </p14:nvContentPartPr>
              <p14:xfrm>
                <a:off x="4635503" y="967240"/>
                <a:ext cx="188640" cy="330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0A1A349-2692-4CEF-A6A4-B58CA0E7E9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26863" y="958600"/>
                  <a:ext cx="206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44A57-BE69-470F-8BBE-DB2E74D8AB44}"/>
                    </a:ext>
                  </a:extLst>
                </p14:cNvPr>
                <p14:cNvContentPartPr/>
                <p14:nvPr/>
              </p14:nvContentPartPr>
              <p14:xfrm>
                <a:off x="4751063" y="1066240"/>
                <a:ext cx="132480" cy="110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44A57-BE69-470F-8BBE-DB2E74D8AB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42423" y="1057600"/>
                  <a:ext cx="150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8CF30E-C8C4-43A9-87BD-1C3C55CE5A2E}"/>
                    </a:ext>
                  </a:extLst>
                </p14:cNvPr>
                <p14:cNvContentPartPr/>
                <p14:nvPr/>
              </p14:nvContentPartPr>
              <p14:xfrm>
                <a:off x="4999103" y="1136080"/>
                <a:ext cx="6840" cy="50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8CF30E-C8C4-43A9-87BD-1C3C55CE5A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0103" y="1127080"/>
                  <a:ext cx="2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568F33C-B6C5-47D5-89D7-FC7CF2F5C42F}"/>
                    </a:ext>
                  </a:extLst>
                </p14:cNvPr>
                <p14:cNvContentPartPr/>
                <p14:nvPr/>
              </p14:nvContentPartPr>
              <p14:xfrm>
                <a:off x="5005223" y="1136080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568F33C-B6C5-47D5-89D7-FC7CF2F5C4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96583" y="112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C4F993-EDED-44EC-8932-E640F5D592BB}"/>
                    </a:ext>
                  </a:extLst>
                </p14:cNvPr>
                <p14:cNvContentPartPr/>
                <p14:nvPr/>
              </p14:nvContentPartPr>
              <p14:xfrm>
                <a:off x="5001263" y="1131760"/>
                <a:ext cx="6480" cy="80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C4F993-EDED-44EC-8932-E640F5D592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92263" y="1122760"/>
                  <a:ext cx="24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58D95F-F2BB-4423-BB19-1F541BB20C2F}"/>
                    </a:ext>
                  </a:extLst>
                </p14:cNvPr>
                <p14:cNvContentPartPr/>
                <p14:nvPr/>
              </p14:nvContentPartPr>
              <p14:xfrm>
                <a:off x="5137703" y="1171360"/>
                <a:ext cx="5040" cy="66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58D95F-F2BB-4423-BB19-1F541BB20C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9063" y="1162720"/>
                  <a:ext cx="22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110324-A193-4E7E-82F6-5273472A12CD}"/>
                    </a:ext>
                  </a:extLst>
                </p14:cNvPr>
                <p14:cNvContentPartPr/>
                <p14:nvPr/>
              </p14:nvContentPartPr>
              <p14:xfrm>
                <a:off x="5219783" y="1027360"/>
                <a:ext cx="147240" cy="12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110324-A193-4E7E-82F6-5273472A12C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1143" y="1018360"/>
                  <a:ext cx="164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D14C21-1684-454E-A840-E84A0FC98780}"/>
                    </a:ext>
                  </a:extLst>
                </p14:cNvPr>
                <p14:cNvContentPartPr/>
                <p14:nvPr/>
              </p14:nvContentPartPr>
              <p14:xfrm>
                <a:off x="5434343" y="1129960"/>
                <a:ext cx="109440" cy="68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D14C21-1684-454E-A840-E84A0FC987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25343" y="1121320"/>
                  <a:ext cx="127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BD7257-6977-4829-A812-24C7D633180B}"/>
                    </a:ext>
                  </a:extLst>
                </p14:cNvPr>
                <p14:cNvContentPartPr/>
                <p14:nvPr/>
              </p14:nvContentPartPr>
              <p14:xfrm>
                <a:off x="5524343" y="989560"/>
                <a:ext cx="119880" cy="263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BD7257-6977-4829-A812-24C7D63318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15703" y="980920"/>
                  <a:ext cx="137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19C6F-11D1-4CFA-82CE-3D1E05363704}"/>
                    </a:ext>
                  </a:extLst>
                </p14:cNvPr>
                <p14:cNvContentPartPr/>
                <p14:nvPr/>
              </p14:nvContentPartPr>
              <p14:xfrm>
                <a:off x="2865743" y="2903680"/>
                <a:ext cx="97560" cy="82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19C6F-11D1-4CFA-82CE-3D1E053637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57103" y="2894680"/>
                  <a:ext cx="115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7F3F64-1915-4555-9203-AAEEFAD8F3C3}"/>
                    </a:ext>
                  </a:extLst>
                </p14:cNvPr>
                <p14:cNvContentPartPr/>
                <p14:nvPr/>
              </p14:nvContentPartPr>
              <p14:xfrm>
                <a:off x="2936303" y="2908360"/>
                <a:ext cx="5040" cy="87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7F3F64-1915-4555-9203-AAEEFAD8F3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27303" y="2899720"/>
                  <a:ext cx="22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2ADEF2-A784-4C5B-831E-163D44E3A840}"/>
                    </a:ext>
                  </a:extLst>
                </p14:cNvPr>
                <p14:cNvContentPartPr/>
                <p14:nvPr/>
              </p14:nvContentPartPr>
              <p14:xfrm>
                <a:off x="2934503" y="2813320"/>
                <a:ext cx="1783800" cy="138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2ADEF2-A784-4C5B-831E-163D44E3A8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25863" y="2804680"/>
                  <a:ext cx="1801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DCCE5ED-C9A4-4CD9-94E8-C63015A80FBA}"/>
                    </a:ext>
                  </a:extLst>
                </p14:cNvPr>
                <p14:cNvContentPartPr/>
                <p14:nvPr/>
              </p14:nvContentPartPr>
              <p14:xfrm>
                <a:off x="2920463" y="3519280"/>
                <a:ext cx="360" cy="2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DCCE5ED-C9A4-4CD9-94E8-C63015A80F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11823" y="3510280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26DC12-D258-4716-AD6D-67FEBD750770}"/>
                    </a:ext>
                  </a:extLst>
                </p14:cNvPr>
                <p14:cNvContentPartPr/>
                <p14:nvPr/>
              </p14:nvContentPartPr>
              <p14:xfrm>
                <a:off x="3226463" y="3027520"/>
                <a:ext cx="158760" cy="150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26DC12-D258-4716-AD6D-67FEBD75077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17823" y="3018880"/>
                  <a:ext cx="176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38B08C7-B514-48FF-BE30-7B2E95A9A4DE}"/>
                    </a:ext>
                  </a:extLst>
                </p14:cNvPr>
                <p14:cNvContentPartPr/>
                <p14:nvPr/>
              </p14:nvContentPartPr>
              <p14:xfrm>
                <a:off x="3463343" y="3142720"/>
                <a:ext cx="6840" cy="66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38B08C7-B514-48FF-BE30-7B2E95A9A4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54703" y="3134080"/>
                  <a:ext cx="24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5EAA6B1-FC45-41BB-8457-0FCC648C5D6A}"/>
                    </a:ext>
                  </a:extLst>
                </p14:cNvPr>
                <p14:cNvContentPartPr/>
                <p14:nvPr/>
              </p14:nvContentPartPr>
              <p14:xfrm>
                <a:off x="3564863" y="3109600"/>
                <a:ext cx="91080" cy="8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5EAA6B1-FC45-41BB-8457-0FCC648C5D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56223" y="3100600"/>
                  <a:ext cx="108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BD70FA6-2446-406B-B2EF-BF560F0F521D}"/>
                    </a:ext>
                  </a:extLst>
                </p14:cNvPr>
                <p14:cNvContentPartPr/>
                <p14:nvPr/>
              </p14:nvContentPartPr>
              <p14:xfrm>
                <a:off x="3747383" y="3038680"/>
                <a:ext cx="156600" cy="105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BD70FA6-2446-406B-B2EF-BF560F0F52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38743" y="3030040"/>
                  <a:ext cx="174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A2DA12-386A-4F83-B670-F547ED748F3F}"/>
                    </a:ext>
                  </a:extLst>
                </p14:cNvPr>
                <p14:cNvContentPartPr/>
                <p14:nvPr/>
              </p14:nvContentPartPr>
              <p14:xfrm>
                <a:off x="3977783" y="3096640"/>
                <a:ext cx="5040" cy="74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A2DA12-386A-4F83-B670-F547ED748F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69143" y="308800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997079A-F0C2-4E1C-949F-E8172BEB7076}"/>
                    </a:ext>
                  </a:extLst>
                </p14:cNvPr>
                <p14:cNvContentPartPr/>
                <p14:nvPr/>
              </p14:nvContentPartPr>
              <p14:xfrm>
                <a:off x="3974543" y="2993680"/>
                <a:ext cx="161280" cy="223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997079A-F0C2-4E1C-949F-E8172BEB70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65903" y="2985040"/>
                  <a:ext cx="178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9B7163-0CDC-4BE7-8FBB-D4F8AF7906AF}"/>
                    </a:ext>
                  </a:extLst>
                </p14:cNvPr>
                <p14:cNvContentPartPr/>
                <p14:nvPr/>
              </p14:nvContentPartPr>
              <p14:xfrm>
                <a:off x="3168143" y="2997280"/>
                <a:ext cx="156600" cy="283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9B7163-0CDC-4BE7-8FBB-D4F8AF7906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59143" y="2988640"/>
                  <a:ext cx="174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6FA437-CB3B-4F27-B5F2-9A2FF28B23B1}"/>
                    </a:ext>
                  </a:extLst>
                </p14:cNvPr>
                <p14:cNvContentPartPr/>
                <p14:nvPr/>
              </p14:nvContentPartPr>
              <p14:xfrm>
                <a:off x="4702103" y="1307080"/>
                <a:ext cx="287640" cy="22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6FA437-CB3B-4F27-B5F2-9A2FF28B23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93463" y="1298440"/>
                  <a:ext cx="30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DB697C-EE2E-4F1C-85EB-48432A32D06A}"/>
                    </a:ext>
                  </a:extLst>
                </p14:cNvPr>
                <p14:cNvContentPartPr/>
                <p14:nvPr/>
              </p14:nvContentPartPr>
              <p14:xfrm>
                <a:off x="4771223" y="1981000"/>
                <a:ext cx="338760" cy="59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DB697C-EE2E-4F1C-85EB-48432A32D06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62583" y="1972360"/>
                  <a:ext cx="356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1921F7-BFBB-4C5C-8DBE-3ECA09186147}"/>
                    </a:ext>
                  </a:extLst>
                </p14:cNvPr>
                <p14:cNvContentPartPr/>
                <p14:nvPr/>
              </p14:nvContentPartPr>
              <p14:xfrm>
                <a:off x="4836743" y="1329400"/>
                <a:ext cx="72720" cy="658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1921F7-BFBB-4C5C-8DBE-3ECA091861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27743" y="1320400"/>
                  <a:ext cx="903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579955A-1012-4F18-A7EC-B97313A686F3}"/>
                    </a:ext>
                  </a:extLst>
                </p14:cNvPr>
                <p14:cNvContentPartPr/>
                <p14:nvPr/>
              </p14:nvContentPartPr>
              <p14:xfrm>
                <a:off x="4850423" y="1905760"/>
                <a:ext cx="59400" cy="6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579955A-1012-4F18-A7EC-B97313A686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41783" y="1897120"/>
                  <a:ext cx="77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4E9A1B-5988-43CF-863C-2A3049BF6828}"/>
                    </a:ext>
                  </a:extLst>
                </p14:cNvPr>
                <p14:cNvContentPartPr/>
                <p14:nvPr/>
              </p14:nvContentPartPr>
              <p14:xfrm>
                <a:off x="4845743" y="1895680"/>
                <a:ext cx="107640" cy="104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4E9A1B-5988-43CF-863C-2A3049BF68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37103" y="1887040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85EB6E5-65A2-41E0-9A47-DBCEC5C1511C}"/>
                    </a:ext>
                  </a:extLst>
                </p14:cNvPr>
                <p14:cNvContentPartPr/>
                <p14:nvPr/>
              </p14:nvContentPartPr>
              <p14:xfrm>
                <a:off x="4747823" y="1315000"/>
                <a:ext cx="115560" cy="124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85EB6E5-65A2-41E0-9A47-DBCEC5C151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39183" y="1306000"/>
                  <a:ext cx="133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29E572-6880-4000-B7AD-D71A1617BE60}"/>
                    </a:ext>
                  </a:extLst>
                </p14:cNvPr>
                <p14:cNvContentPartPr/>
                <p14:nvPr/>
              </p14:nvContentPartPr>
              <p14:xfrm>
                <a:off x="4816943" y="1339120"/>
                <a:ext cx="72000" cy="109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29E572-6880-4000-B7AD-D71A1617BE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08303" y="1330480"/>
                  <a:ext cx="89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07407F-A051-4B18-BB4A-EDDBC3B6DF27}"/>
                    </a:ext>
                  </a:extLst>
                </p14:cNvPr>
                <p14:cNvContentPartPr/>
                <p14:nvPr/>
              </p14:nvContentPartPr>
              <p14:xfrm>
                <a:off x="5038343" y="1518040"/>
                <a:ext cx="127800" cy="123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07407F-A051-4B18-BB4A-EDDBC3B6DF2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29703" y="1509040"/>
                  <a:ext cx="145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8B6E66-ACF3-4642-A280-1D15F9F33723}"/>
                    </a:ext>
                  </a:extLst>
                </p14:cNvPr>
                <p14:cNvContentPartPr/>
                <p14:nvPr/>
              </p14:nvContentPartPr>
              <p14:xfrm>
                <a:off x="5254703" y="1632160"/>
                <a:ext cx="118800" cy="77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8B6E66-ACF3-4642-A280-1D15F9F337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45703" y="1623160"/>
                  <a:ext cx="136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D98E37-E6CB-4941-B8D5-75501CE180B0}"/>
                    </a:ext>
                  </a:extLst>
                </p14:cNvPr>
                <p14:cNvContentPartPr/>
                <p14:nvPr/>
              </p14:nvContentPartPr>
              <p14:xfrm>
                <a:off x="5406983" y="1598320"/>
                <a:ext cx="81360" cy="4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D98E37-E6CB-4941-B8D5-75501CE180B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98343" y="1589320"/>
                  <a:ext cx="9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0493707-56EB-422C-B38B-2C7B3F0E5F7E}"/>
                    </a:ext>
                  </a:extLst>
                </p14:cNvPr>
                <p14:cNvContentPartPr/>
                <p14:nvPr/>
              </p14:nvContentPartPr>
              <p14:xfrm>
                <a:off x="5563943" y="1539280"/>
                <a:ext cx="189720" cy="77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0493707-56EB-422C-B38B-2C7B3F0E5F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54943" y="1530640"/>
                  <a:ext cx="207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85911B-05A9-4067-A05B-3127AC8B1686}"/>
                    </a:ext>
                  </a:extLst>
                </p14:cNvPr>
                <p14:cNvContentPartPr/>
                <p14:nvPr/>
              </p14:nvContentPartPr>
              <p14:xfrm>
                <a:off x="5811623" y="1573480"/>
                <a:ext cx="85680" cy="108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85911B-05A9-4067-A05B-3127AC8B16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02983" y="1564480"/>
                  <a:ext cx="103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3D1E92-6933-453A-A53D-231585FB790C}"/>
                    </a:ext>
                  </a:extLst>
                </p14:cNvPr>
                <p14:cNvContentPartPr/>
                <p14:nvPr/>
              </p14:nvContentPartPr>
              <p14:xfrm>
                <a:off x="5653943" y="1474840"/>
                <a:ext cx="57240" cy="33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3D1E92-6933-453A-A53D-231585FB790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44943" y="1465840"/>
                  <a:ext cx="74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408F500-0805-4FD7-A827-36ABAE112D1B}"/>
                    </a:ext>
                  </a:extLst>
                </p14:cNvPr>
                <p14:cNvContentPartPr/>
                <p14:nvPr/>
              </p14:nvContentPartPr>
              <p14:xfrm>
                <a:off x="5657543" y="1489960"/>
                <a:ext cx="99360" cy="71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408F500-0805-4FD7-A827-36ABAE112D1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48543" y="1481320"/>
                  <a:ext cx="117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54C380-8AF0-4430-B4EB-89419C77448C}"/>
                    </a:ext>
                  </a:extLst>
                </p14:cNvPr>
                <p14:cNvContentPartPr/>
                <p14:nvPr/>
              </p14:nvContentPartPr>
              <p14:xfrm>
                <a:off x="2181743" y="1658080"/>
                <a:ext cx="115560" cy="313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54C380-8AF0-4430-B4EB-89419C7744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72743" y="1649440"/>
                  <a:ext cx="133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1F3444D-6A16-4CE8-991C-665CE2CB208B}"/>
                    </a:ext>
                  </a:extLst>
                </p14:cNvPr>
                <p14:cNvContentPartPr/>
                <p14:nvPr/>
              </p14:nvContentPartPr>
              <p14:xfrm>
                <a:off x="2233943" y="1765720"/>
                <a:ext cx="177120" cy="101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1F3444D-6A16-4CE8-991C-665CE2CB20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25303" y="1757080"/>
                  <a:ext cx="194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8A00CB-5719-4F94-B259-273082162267}"/>
                    </a:ext>
                  </a:extLst>
                </p14:cNvPr>
                <p14:cNvContentPartPr/>
                <p14:nvPr/>
              </p14:nvContentPartPr>
              <p14:xfrm>
                <a:off x="2456423" y="1831960"/>
                <a:ext cx="3600" cy="7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8A00CB-5719-4F94-B259-27308216226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47783" y="1822960"/>
                  <a:ext cx="21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229DF6-B930-483C-8510-76E77B794037}"/>
                    </a:ext>
                  </a:extLst>
                </p14:cNvPr>
                <p14:cNvContentPartPr/>
                <p14:nvPr/>
              </p14:nvContentPartPr>
              <p14:xfrm>
                <a:off x="2537063" y="1794880"/>
                <a:ext cx="1800" cy="54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229DF6-B930-483C-8510-76E77B79403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28063" y="1786240"/>
                  <a:ext cx="19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E4E45B-F77E-4004-9772-11FD52850133}"/>
                    </a:ext>
                  </a:extLst>
                </p14:cNvPr>
                <p14:cNvContentPartPr/>
                <p14:nvPr/>
              </p14:nvContentPartPr>
              <p14:xfrm>
                <a:off x="2584223" y="1723960"/>
                <a:ext cx="185040" cy="10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E4E45B-F77E-4004-9772-11FD5285013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75583" y="1714960"/>
                  <a:ext cx="20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3A4285-D87D-4AE8-862E-DAFE3A7F6340}"/>
                    </a:ext>
                  </a:extLst>
                </p14:cNvPr>
                <p14:cNvContentPartPr/>
                <p14:nvPr/>
              </p14:nvContentPartPr>
              <p14:xfrm>
                <a:off x="2787263" y="1785160"/>
                <a:ext cx="94320" cy="7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3A4285-D87D-4AE8-862E-DAFE3A7F63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78263" y="1776160"/>
                  <a:ext cx="111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8C4038C-261B-448C-A461-E1E345CA0729}"/>
                    </a:ext>
                  </a:extLst>
                </p14:cNvPr>
                <p14:cNvContentPartPr/>
                <p14:nvPr/>
              </p14:nvContentPartPr>
              <p14:xfrm>
                <a:off x="2829023" y="1699840"/>
                <a:ext cx="90000" cy="236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8C4038C-261B-448C-A461-E1E345CA072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20023" y="1690840"/>
                  <a:ext cx="107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539CFCD-57C5-40FA-ACC8-8DD44A1508E6}"/>
                    </a:ext>
                  </a:extLst>
                </p14:cNvPr>
                <p14:cNvContentPartPr/>
                <p14:nvPr/>
              </p14:nvContentPartPr>
              <p14:xfrm>
                <a:off x="3149423" y="1602640"/>
                <a:ext cx="180000" cy="197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539CFCD-57C5-40FA-ACC8-8DD44A1508E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40423" y="1593640"/>
                  <a:ext cx="19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BD01BFA-A744-4A2E-9E5F-29608260FC17}"/>
                    </a:ext>
                  </a:extLst>
                </p14:cNvPr>
                <p14:cNvContentPartPr/>
                <p14:nvPr/>
              </p14:nvContentPartPr>
              <p14:xfrm>
                <a:off x="3305303" y="1495360"/>
                <a:ext cx="306720" cy="243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BD01BFA-A744-4A2E-9E5F-29608260FC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96663" y="1486360"/>
                  <a:ext cx="324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0908B0A-A92D-49D2-9389-515A106B4B11}"/>
                    </a:ext>
                  </a:extLst>
                </p14:cNvPr>
                <p14:cNvContentPartPr/>
                <p14:nvPr/>
              </p14:nvContentPartPr>
              <p14:xfrm>
                <a:off x="3455783" y="1525960"/>
                <a:ext cx="246240" cy="10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0908B0A-A92D-49D2-9389-515A106B4B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6783" y="1517320"/>
                  <a:ext cx="263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E065E4-2D9C-4E96-BA8E-A3AAF3D8CA4B}"/>
                    </a:ext>
                  </a:extLst>
                </p14:cNvPr>
                <p14:cNvContentPartPr/>
                <p14:nvPr/>
              </p14:nvContentPartPr>
              <p14:xfrm>
                <a:off x="3400703" y="1412920"/>
                <a:ext cx="148320" cy="89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E065E4-2D9C-4E96-BA8E-A3AAF3D8CA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91703" y="1403920"/>
                  <a:ext cx="165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1BA855-BC4C-4A64-B746-061F76BA564D}"/>
                    </a:ext>
                  </a:extLst>
                </p14:cNvPr>
                <p14:cNvContentPartPr/>
                <p14:nvPr/>
              </p14:nvContentPartPr>
              <p14:xfrm>
                <a:off x="3753863" y="1567720"/>
                <a:ext cx="17640" cy="66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1BA855-BC4C-4A64-B746-061F76BA564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44863" y="1559080"/>
                  <a:ext cx="35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E3F3D9A-B964-49EF-819E-AB55C8180837}"/>
                    </a:ext>
                  </a:extLst>
                </p14:cNvPr>
                <p14:cNvContentPartPr/>
                <p14:nvPr/>
              </p14:nvContentPartPr>
              <p14:xfrm>
                <a:off x="3742703" y="1438480"/>
                <a:ext cx="136080" cy="106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E3F3D9A-B964-49EF-819E-AB55C81808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3703" y="1429480"/>
                  <a:ext cx="15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201A5C5-2EE3-4B4C-B720-C606546D9E7B}"/>
                    </a:ext>
                  </a:extLst>
                </p14:cNvPr>
                <p14:cNvContentPartPr/>
                <p14:nvPr/>
              </p14:nvContentPartPr>
              <p14:xfrm>
                <a:off x="3654143" y="1306720"/>
                <a:ext cx="145440" cy="6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201A5C5-2EE3-4B4C-B720-C606546D9E7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45503" y="1298080"/>
                  <a:ext cx="163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4DC095F-8A78-45E8-8FD2-39AFE6B0BF02}"/>
                    </a:ext>
                  </a:extLst>
                </p14:cNvPr>
                <p14:cNvContentPartPr/>
                <p14:nvPr/>
              </p14:nvContentPartPr>
              <p14:xfrm>
                <a:off x="3828023" y="1250200"/>
                <a:ext cx="208080" cy="309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4DC095F-8A78-45E8-8FD2-39AFE6B0BF0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19023" y="1241560"/>
                  <a:ext cx="225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B66E2A-F9FC-432F-9FE5-7D14B35BC433}"/>
                    </a:ext>
                  </a:extLst>
                </p14:cNvPr>
                <p14:cNvContentPartPr/>
                <p14:nvPr/>
              </p14:nvContentPartPr>
              <p14:xfrm>
                <a:off x="4355063" y="1882360"/>
                <a:ext cx="278280" cy="219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B66E2A-F9FC-432F-9FE5-7D14B35BC4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46063" y="1873360"/>
                  <a:ext cx="2959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B168872-953F-441D-BD62-D1F72F003C63}"/>
              </a:ext>
            </a:extLst>
          </p:cNvPr>
          <p:cNvGrpSpPr/>
          <p:nvPr/>
        </p:nvGrpSpPr>
        <p:grpSpPr>
          <a:xfrm>
            <a:off x="6687503" y="616240"/>
            <a:ext cx="4204440" cy="1306440"/>
            <a:chOff x="6687503" y="616240"/>
            <a:chExt cx="4204440" cy="13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BC6F20-5A00-402D-B595-DDC63ADE73EB}"/>
                    </a:ext>
                  </a:extLst>
                </p14:cNvPr>
                <p14:cNvContentPartPr/>
                <p14:nvPr/>
              </p14:nvContentPartPr>
              <p14:xfrm>
                <a:off x="6687503" y="776080"/>
                <a:ext cx="199080" cy="28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BC6F20-5A00-402D-B595-DDC63ADE73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78863" y="767440"/>
                  <a:ext cx="216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8F9B488-79CA-4FD4-8920-F0CF3AE36F8D}"/>
                    </a:ext>
                  </a:extLst>
                </p14:cNvPr>
                <p14:cNvContentPartPr/>
                <p14:nvPr/>
              </p14:nvContentPartPr>
              <p14:xfrm>
                <a:off x="6916103" y="1045720"/>
                <a:ext cx="135720" cy="91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8F9B488-79CA-4FD4-8920-F0CF3AE36F8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07463" y="1036720"/>
                  <a:ext cx="153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F2EE9EB-A8C2-433E-9335-D72326E38663}"/>
                    </a:ext>
                  </a:extLst>
                </p14:cNvPr>
                <p14:cNvContentPartPr/>
                <p14:nvPr/>
              </p14:nvContentPartPr>
              <p14:xfrm>
                <a:off x="7097903" y="1057960"/>
                <a:ext cx="11412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F2EE9EB-A8C2-433E-9335-D72326E3866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89263" y="1048960"/>
                  <a:ext cx="131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7710B76-7965-4F71-B978-9A1926204C7D}"/>
                    </a:ext>
                  </a:extLst>
                </p14:cNvPr>
                <p14:cNvContentPartPr/>
                <p14:nvPr/>
              </p14:nvContentPartPr>
              <p14:xfrm>
                <a:off x="7225703" y="1023760"/>
                <a:ext cx="227520" cy="126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7710B76-7965-4F71-B978-9A1926204C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17063" y="1014760"/>
                  <a:ext cx="24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276BD2-5874-48FD-9F97-CCAAED9AC92C}"/>
                    </a:ext>
                  </a:extLst>
                </p14:cNvPr>
                <p14:cNvContentPartPr/>
                <p14:nvPr/>
              </p14:nvContentPartPr>
              <p14:xfrm>
                <a:off x="7432343" y="1009000"/>
                <a:ext cx="12960" cy="6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276BD2-5874-48FD-9F97-CCAAED9AC92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23703" y="1000000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C829A84-D81E-44EB-8787-0755648AD6B0}"/>
                    </a:ext>
                  </a:extLst>
                </p14:cNvPr>
                <p14:cNvContentPartPr/>
                <p14:nvPr/>
              </p14:nvContentPartPr>
              <p14:xfrm>
                <a:off x="7563383" y="963280"/>
                <a:ext cx="64440" cy="162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C829A84-D81E-44EB-8787-0755648AD6B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54383" y="954640"/>
                  <a:ext cx="8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9075DB8-454C-469D-9510-DEE8081BC51F}"/>
                    </a:ext>
                  </a:extLst>
                </p14:cNvPr>
                <p14:cNvContentPartPr/>
                <p14:nvPr/>
              </p14:nvContentPartPr>
              <p14:xfrm>
                <a:off x="7672463" y="1037080"/>
                <a:ext cx="128160" cy="75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9075DB8-454C-469D-9510-DEE8081BC5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63463" y="1028440"/>
                  <a:ext cx="14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E85DFE9-B639-4233-AFA6-DAB7C54EA04D}"/>
                    </a:ext>
                  </a:extLst>
                </p14:cNvPr>
                <p14:cNvContentPartPr/>
                <p14:nvPr/>
              </p14:nvContentPartPr>
              <p14:xfrm>
                <a:off x="7800263" y="1042480"/>
                <a:ext cx="55080" cy="70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E85DFE9-B639-4233-AFA6-DAB7C54EA0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91263" y="1033480"/>
                  <a:ext cx="72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68ED883-62E5-4E2D-8EF6-9F3A87E8B645}"/>
                    </a:ext>
                  </a:extLst>
                </p14:cNvPr>
                <p14:cNvContentPartPr/>
                <p14:nvPr/>
              </p14:nvContentPartPr>
              <p14:xfrm>
                <a:off x="7857143" y="1037440"/>
                <a:ext cx="161280" cy="69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68ED883-62E5-4E2D-8EF6-9F3A87E8B6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48143" y="1028440"/>
                  <a:ext cx="178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54EBD9B-38CA-4590-8454-35F904032061}"/>
                    </a:ext>
                  </a:extLst>
                </p14:cNvPr>
                <p14:cNvContentPartPr/>
                <p14:nvPr/>
              </p14:nvContentPartPr>
              <p14:xfrm>
                <a:off x="8109503" y="703360"/>
                <a:ext cx="205560" cy="341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54EBD9B-38CA-4590-8454-35F9040320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00863" y="694720"/>
                  <a:ext cx="223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8A100E-4A67-4DDA-BB99-CD9AC237CB93}"/>
                    </a:ext>
                  </a:extLst>
                </p14:cNvPr>
                <p14:cNvContentPartPr/>
                <p14:nvPr/>
              </p14:nvContentPartPr>
              <p14:xfrm>
                <a:off x="8265743" y="823960"/>
                <a:ext cx="197640" cy="122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8A100E-4A67-4DDA-BB99-CD9AC237CB9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57103" y="814960"/>
                  <a:ext cx="215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B193A12-8151-4A66-828C-3B3CF0B2B5EC}"/>
                    </a:ext>
                  </a:extLst>
                </p14:cNvPr>
                <p14:cNvContentPartPr/>
                <p14:nvPr/>
              </p14:nvContentPartPr>
              <p14:xfrm>
                <a:off x="8229383" y="704080"/>
                <a:ext cx="262080" cy="74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B193A12-8151-4A66-828C-3B3CF0B2B5E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20743" y="695440"/>
                  <a:ext cx="279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5A27514-A577-4015-B4B9-B502E9A00202}"/>
                    </a:ext>
                  </a:extLst>
                </p14:cNvPr>
                <p14:cNvContentPartPr/>
                <p14:nvPr/>
              </p14:nvContentPartPr>
              <p14:xfrm>
                <a:off x="8554463" y="928720"/>
                <a:ext cx="52560" cy="96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5A27514-A577-4015-B4B9-B502E9A0020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45823" y="919720"/>
                  <a:ext cx="70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6950C7D-28BE-4556-9A93-5CC0E905CCB9}"/>
                    </a:ext>
                  </a:extLst>
                </p14:cNvPr>
                <p14:cNvContentPartPr/>
                <p14:nvPr/>
              </p14:nvContentPartPr>
              <p14:xfrm>
                <a:off x="8739143" y="813520"/>
                <a:ext cx="126720" cy="130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6950C7D-28BE-4556-9A93-5CC0E905CC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30503" y="804880"/>
                  <a:ext cx="144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2AAE67A-1F33-437E-8A48-4362E74DD819}"/>
                    </a:ext>
                  </a:extLst>
                </p14:cNvPr>
                <p14:cNvContentPartPr/>
                <p14:nvPr/>
              </p14:nvContentPartPr>
              <p14:xfrm>
                <a:off x="8715023" y="660160"/>
                <a:ext cx="162360" cy="5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2AAE67A-1F33-437E-8A48-4362E74DD81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06023" y="651160"/>
                  <a:ext cx="180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85B1CE-0DEC-47D3-9A53-DD038ED1186F}"/>
                    </a:ext>
                  </a:extLst>
                </p14:cNvPr>
                <p14:cNvContentPartPr/>
                <p14:nvPr/>
              </p14:nvContentPartPr>
              <p14:xfrm>
                <a:off x="8976023" y="616240"/>
                <a:ext cx="156960" cy="371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85B1CE-0DEC-47D3-9A53-DD038ED118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67023" y="607240"/>
                  <a:ext cx="1746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D0955B-C7D4-4A1D-BAA5-2A5F4487A9E3}"/>
                    </a:ext>
                  </a:extLst>
                </p14:cNvPr>
                <p14:cNvContentPartPr/>
                <p14:nvPr/>
              </p14:nvContentPartPr>
              <p14:xfrm>
                <a:off x="7172063" y="1659520"/>
                <a:ext cx="128160" cy="6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D0955B-C7D4-4A1D-BAA5-2A5F4487A9E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63423" y="1650520"/>
                  <a:ext cx="145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AB59418-E4C8-4EFC-B600-DAD381BBEACF}"/>
                    </a:ext>
                  </a:extLst>
                </p14:cNvPr>
                <p14:cNvContentPartPr/>
                <p14:nvPr/>
              </p14:nvContentPartPr>
              <p14:xfrm>
                <a:off x="7213103" y="1718920"/>
                <a:ext cx="120240" cy="9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AB59418-E4C8-4EFC-B600-DAD381BBEA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04463" y="1710280"/>
                  <a:ext cx="13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72D246-BB15-488D-B656-BDBD51532DA6}"/>
                    </a:ext>
                  </a:extLst>
                </p14:cNvPr>
                <p14:cNvContentPartPr/>
                <p14:nvPr/>
              </p14:nvContentPartPr>
              <p14:xfrm>
                <a:off x="7836623" y="1595800"/>
                <a:ext cx="205560" cy="1105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72D246-BB15-488D-B656-BDBD51532DA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27623" y="1586800"/>
                  <a:ext cx="223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BBC6945-1584-4F12-9E47-15DA8DDB0CF5}"/>
                    </a:ext>
                  </a:extLst>
                </p14:cNvPr>
                <p14:cNvContentPartPr/>
                <p14:nvPr/>
              </p14:nvContentPartPr>
              <p14:xfrm>
                <a:off x="8093663" y="1673560"/>
                <a:ext cx="34920" cy="78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BBC6945-1584-4F12-9E47-15DA8DDB0CF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85023" y="1664560"/>
                  <a:ext cx="52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25C7152-E277-42D1-9CEE-6663B2DD7419}"/>
                    </a:ext>
                  </a:extLst>
                </p14:cNvPr>
                <p14:cNvContentPartPr/>
                <p14:nvPr/>
              </p14:nvContentPartPr>
              <p14:xfrm>
                <a:off x="8286263" y="1596160"/>
                <a:ext cx="136080" cy="1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25C7152-E277-42D1-9CEE-6663B2DD74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77623" y="1587160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B9E8CDA-C16E-4AF9-B360-1D640107E12B}"/>
                    </a:ext>
                  </a:extLst>
                </p14:cNvPr>
                <p14:cNvContentPartPr/>
                <p14:nvPr/>
              </p14:nvContentPartPr>
              <p14:xfrm>
                <a:off x="8513423" y="1517680"/>
                <a:ext cx="130680" cy="126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B9E8CDA-C16E-4AF9-B360-1D640107E1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04783" y="1509040"/>
                  <a:ext cx="148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497C988-E314-407C-A553-02D337A7CCE3}"/>
                    </a:ext>
                  </a:extLst>
                </p14:cNvPr>
                <p14:cNvContentPartPr/>
                <p14:nvPr/>
              </p14:nvContentPartPr>
              <p14:xfrm>
                <a:off x="8742383" y="1584640"/>
                <a:ext cx="49320" cy="111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497C988-E314-407C-A553-02D337A7CC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33383" y="1576000"/>
                  <a:ext cx="66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EF1745-EB9F-43F6-B2AA-7C501706FB2F}"/>
                    </a:ext>
                  </a:extLst>
                </p14:cNvPr>
                <p14:cNvContentPartPr/>
                <p14:nvPr/>
              </p14:nvContentPartPr>
              <p14:xfrm>
                <a:off x="7762463" y="1527400"/>
                <a:ext cx="262440" cy="302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EF1745-EB9F-43F6-B2AA-7C501706FB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53463" y="1518400"/>
                  <a:ext cx="280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1193A8E-87FE-403A-AFF3-174FF9F879D9}"/>
                    </a:ext>
                  </a:extLst>
                </p14:cNvPr>
                <p14:cNvContentPartPr/>
                <p14:nvPr/>
              </p14:nvContentPartPr>
              <p14:xfrm>
                <a:off x="8800703" y="1456480"/>
                <a:ext cx="128160" cy="317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1193A8E-87FE-403A-AFF3-174FF9F879D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1703" y="1447840"/>
                  <a:ext cx="145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C1383E0-EC6B-4ACE-849E-A0E910750474}"/>
                    </a:ext>
                  </a:extLst>
                </p14:cNvPr>
                <p14:cNvContentPartPr/>
                <p14:nvPr/>
              </p14:nvContentPartPr>
              <p14:xfrm>
                <a:off x="8846423" y="1322560"/>
                <a:ext cx="192960" cy="85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C1383E0-EC6B-4ACE-849E-A0E91075047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37783" y="1313920"/>
                  <a:ext cx="210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CEC8DA7-69C4-45E2-872B-E26D0B32886A}"/>
                    </a:ext>
                  </a:extLst>
                </p14:cNvPr>
                <p14:cNvContentPartPr/>
                <p14:nvPr/>
              </p14:nvContentPartPr>
              <p14:xfrm>
                <a:off x="9160703" y="1545040"/>
                <a:ext cx="167760" cy="20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CEC8DA7-69C4-45E2-872B-E26D0B3288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51703" y="1536040"/>
                  <a:ext cx="185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116594-0099-4388-BACE-C652EE11A9B9}"/>
                    </a:ext>
                  </a:extLst>
                </p14:cNvPr>
                <p14:cNvContentPartPr/>
                <p14:nvPr/>
              </p14:nvContentPartPr>
              <p14:xfrm>
                <a:off x="9240623" y="1496800"/>
                <a:ext cx="23040" cy="138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0116594-0099-4388-BACE-C652EE11A9B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31983" y="1488160"/>
                  <a:ext cx="4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1C1086E-3576-46F5-B429-5F38A48E22BC}"/>
                    </a:ext>
                  </a:extLst>
                </p14:cNvPr>
                <p14:cNvContentPartPr/>
                <p14:nvPr/>
              </p14:nvContentPartPr>
              <p14:xfrm>
                <a:off x="9501623" y="1448200"/>
                <a:ext cx="257760" cy="110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1C1086E-3576-46F5-B429-5F38A48E22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92623" y="1439560"/>
                  <a:ext cx="275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ACF6034-D2F0-45CB-8B2C-7D108F7CE3AB}"/>
                    </a:ext>
                  </a:extLst>
                </p14:cNvPr>
                <p14:cNvContentPartPr/>
                <p14:nvPr/>
              </p14:nvContentPartPr>
              <p14:xfrm>
                <a:off x="9804383" y="1527400"/>
                <a:ext cx="174240" cy="101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ACF6034-D2F0-45CB-8B2C-7D108F7CE3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95383" y="1518400"/>
                  <a:ext cx="191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905B458-FEFE-497F-95DA-F4C53198D876}"/>
                    </a:ext>
                  </a:extLst>
                </p14:cNvPr>
                <p14:cNvContentPartPr/>
                <p14:nvPr/>
              </p14:nvContentPartPr>
              <p14:xfrm>
                <a:off x="10020743" y="1448560"/>
                <a:ext cx="159840" cy="23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905B458-FEFE-497F-95DA-F4C53198D8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11743" y="1439560"/>
                  <a:ext cx="177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790FD4E-E652-4284-8612-5CC5797919FA}"/>
                    </a:ext>
                  </a:extLst>
                </p14:cNvPr>
                <p14:cNvContentPartPr/>
                <p14:nvPr/>
              </p14:nvContentPartPr>
              <p14:xfrm>
                <a:off x="10285703" y="1370800"/>
                <a:ext cx="120960" cy="14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790FD4E-E652-4284-8612-5CC5797919F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77063" y="1361800"/>
                  <a:ext cx="138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743A042-83C4-4C92-B027-0612D82CCC0E}"/>
                    </a:ext>
                  </a:extLst>
                </p14:cNvPr>
                <p14:cNvContentPartPr/>
                <p14:nvPr/>
              </p14:nvContentPartPr>
              <p14:xfrm>
                <a:off x="10525823" y="1475560"/>
                <a:ext cx="95040" cy="89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743A042-83C4-4C92-B027-0612D82CCC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16823" y="1466920"/>
                  <a:ext cx="112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28DE896-4D1B-4CEA-999E-6A257115F52C}"/>
                    </a:ext>
                  </a:extLst>
                </p14:cNvPr>
                <p14:cNvContentPartPr/>
                <p14:nvPr/>
              </p14:nvContentPartPr>
              <p14:xfrm>
                <a:off x="9469943" y="1360360"/>
                <a:ext cx="205560" cy="349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28DE896-4D1B-4CEA-999E-6A257115F5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61303" y="1351720"/>
                  <a:ext cx="2232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4389976-47AF-43DE-BFA3-247F75514D8A}"/>
                    </a:ext>
                  </a:extLst>
                </p14:cNvPr>
                <p14:cNvContentPartPr/>
                <p14:nvPr/>
              </p14:nvContentPartPr>
              <p14:xfrm>
                <a:off x="10612223" y="1290880"/>
                <a:ext cx="193320" cy="369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389976-47AF-43DE-BFA3-247F75514D8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03223" y="1281880"/>
                  <a:ext cx="210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7CC537-5DDE-4ADE-ACAD-B8E7834B96AE}"/>
                    </a:ext>
                  </a:extLst>
                </p14:cNvPr>
                <p14:cNvContentPartPr/>
                <p14:nvPr/>
              </p14:nvContentPartPr>
              <p14:xfrm>
                <a:off x="10692863" y="1164160"/>
                <a:ext cx="199080" cy="64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7CC537-5DDE-4ADE-ACAD-B8E7834B96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84223" y="1155520"/>
                  <a:ext cx="216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24582D4-2A10-4372-BB55-3B1F8962C133}"/>
                    </a:ext>
                  </a:extLst>
                </p14:cNvPr>
                <p14:cNvContentPartPr/>
                <p14:nvPr/>
              </p14:nvContentPartPr>
              <p14:xfrm>
                <a:off x="7473383" y="1055080"/>
                <a:ext cx="3407760" cy="867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24582D4-2A10-4372-BB55-3B1F8962C13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64743" y="1046080"/>
                  <a:ext cx="3425400" cy="88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F9DD1B7-47E3-4BF8-AEE9-21157A3D9E89}"/>
              </a:ext>
            </a:extLst>
          </p:cNvPr>
          <p:cNvGrpSpPr/>
          <p:nvPr/>
        </p:nvGrpSpPr>
        <p:grpSpPr>
          <a:xfrm>
            <a:off x="6774263" y="2354320"/>
            <a:ext cx="462960" cy="236160"/>
            <a:chOff x="6774263" y="2354320"/>
            <a:chExt cx="4629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0E115EC-CEF5-4892-89ED-4BB0B911FB6D}"/>
                    </a:ext>
                  </a:extLst>
                </p14:cNvPr>
                <p14:cNvContentPartPr/>
                <p14:nvPr/>
              </p14:nvContentPartPr>
              <p14:xfrm>
                <a:off x="6774263" y="2354320"/>
                <a:ext cx="221040" cy="66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0E115EC-CEF5-4892-89ED-4BB0B911FB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65623" y="2345320"/>
                  <a:ext cx="23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39A066-DE20-4B55-8894-9E5FAA52D87C}"/>
                    </a:ext>
                  </a:extLst>
                </p14:cNvPr>
                <p14:cNvContentPartPr/>
                <p14:nvPr/>
              </p14:nvContentPartPr>
              <p14:xfrm>
                <a:off x="6915743" y="2359720"/>
                <a:ext cx="7200" cy="185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39A066-DE20-4B55-8894-9E5FAA52D87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907103" y="2350720"/>
                  <a:ext cx="24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F729C33-B7BE-4DD1-85ED-B609BB1FC8F1}"/>
                    </a:ext>
                  </a:extLst>
                </p14:cNvPr>
                <p14:cNvContentPartPr/>
                <p14:nvPr/>
              </p14:nvContentPartPr>
              <p14:xfrm>
                <a:off x="6798023" y="2569600"/>
                <a:ext cx="211680" cy="20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F729C33-B7BE-4DD1-85ED-B609BB1FC8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89383" y="2560960"/>
                  <a:ext cx="229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EC5013C-8F38-43DB-86BF-0BDF53D1A3AF}"/>
                    </a:ext>
                  </a:extLst>
                </p14:cNvPr>
                <p14:cNvContentPartPr/>
                <p14:nvPr/>
              </p14:nvContentPartPr>
              <p14:xfrm>
                <a:off x="7001783" y="2468800"/>
                <a:ext cx="235440" cy="113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EC5013C-8F38-43DB-86BF-0BDF53D1A3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92783" y="2460160"/>
                  <a:ext cx="2530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E080472-FB96-4750-A9BD-9E5590C2EBCA}"/>
              </a:ext>
            </a:extLst>
          </p:cNvPr>
          <p:cNvGrpSpPr/>
          <p:nvPr/>
        </p:nvGrpSpPr>
        <p:grpSpPr>
          <a:xfrm>
            <a:off x="7573103" y="2260720"/>
            <a:ext cx="2642040" cy="258120"/>
            <a:chOff x="7573103" y="2260720"/>
            <a:chExt cx="26420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352C52B-2798-4241-82A6-C64F5CDC5077}"/>
                    </a:ext>
                  </a:extLst>
                </p14:cNvPr>
                <p14:cNvContentPartPr/>
                <p14:nvPr/>
              </p14:nvContentPartPr>
              <p14:xfrm>
                <a:off x="7653383" y="2311120"/>
                <a:ext cx="18000" cy="207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352C52B-2798-4241-82A6-C64F5CDC507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44743" y="2302480"/>
                  <a:ext cx="35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D170D1-80F6-446D-B72E-84AF3549F8A8}"/>
                    </a:ext>
                  </a:extLst>
                </p14:cNvPr>
                <p14:cNvContentPartPr/>
                <p14:nvPr/>
              </p14:nvContentPartPr>
              <p14:xfrm>
                <a:off x="7573103" y="2379520"/>
                <a:ext cx="551160" cy="118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D170D1-80F6-446D-B72E-84AF3549F8A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64103" y="2370520"/>
                  <a:ext cx="568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2D69465-B3DA-4F8D-A3D8-8F89FB6F288D}"/>
                    </a:ext>
                  </a:extLst>
                </p14:cNvPr>
                <p14:cNvContentPartPr/>
                <p14:nvPr/>
              </p14:nvContentPartPr>
              <p14:xfrm>
                <a:off x="8251703" y="2410840"/>
                <a:ext cx="188280" cy="29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2D69465-B3DA-4F8D-A3D8-8F89FB6F288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42703" y="2401840"/>
                  <a:ext cx="205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0410D7E-ECDD-4951-9D89-DF77FAF54E3B}"/>
                    </a:ext>
                  </a:extLst>
                </p14:cNvPr>
                <p14:cNvContentPartPr/>
                <p14:nvPr/>
              </p14:nvContentPartPr>
              <p14:xfrm>
                <a:off x="8514863" y="2296360"/>
                <a:ext cx="204120" cy="218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0410D7E-ECDD-4951-9D89-DF77FAF54E3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05863" y="2287360"/>
                  <a:ext cx="221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98E483F-5984-48DB-B620-89F26AB31E93}"/>
                    </a:ext>
                  </a:extLst>
                </p14:cNvPr>
                <p14:cNvContentPartPr/>
                <p14:nvPr/>
              </p14:nvContentPartPr>
              <p14:xfrm>
                <a:off x="8674343" y="2305000"/>
                <a:ext cx="30240" cy="36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98E483F-5984-48DB-B620-89F26AB31E9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65703" y="2296000"/>
                  <a:ext cx="47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63BBF27-EE5E-404D-977F-018276BB1767}"/>
                    </a:ext>
                  </a:extLst>
                </p14:cNvPr>
                <p14:cNvContentPartPr/>
                <p14:nvPr/>
              </p14:nvContentPartPr>
              <p14:xfrm>
                <a:off x="8742383" y="2382760"/>
                <a:ext cx="423360" cy="84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63BBF27-EE5E-404D-977F-018276BB17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733383" y="2373760"/>
                  <a:ext cx="44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E8B317D-EB7C-4144-89F5-C6C981CA12F4}"/>
                    </a:ext>
                  </a:extLst>
                </p14:cNvPr>
                <p14:cNvContentPartPr/>
                <p14:nvPr/>
              </p14:nvContentPartPr>
              <p14:xfrm>
                <a:off x="9150983" y="2374120"/>
                <a:ext cx="319320" cy="81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E8B317D-EB7C-4144-89F5-C6C981CA12F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42343" y="2365480"/>
                  <a:ext cx="336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ACB7DC2-3EBB-484C-B5DC-704EAB81CDC5}"/>
                    </a:ext>
                  </a:extLst>
                </p14:cNvPr>
                <p14:cNvContentPartPr/>
                <p14:nvPr/>
              </p14:nvContentPartPr>
              <p14:xfrm>
                <a:off x="9619703" y="2365840"/>
                <a:ext cx="27360" cy="88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ACB7DC2-3EBB-484C-B5DC-704EAB81CDC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11063" y="2357200"/>
                  <a:ext cx="45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D6B5EE-2E07-407F-8058-57CDBAAC7A98}"/>
                    </a:ext>
                  </a:extLst>
                </p14:cNvPr>
                <p14:cNvContentPartPr/>
                <p14:nvPr/>
              </p14:nvContentPartPr>
              <p14:xfrm>
                <a:off x="9621503" y="2260720"/>
                <a:ext cx="49320" cy="25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D6B5EE-2E07-407F-8058-57CDBAAC7A9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12503" y="2252080"/>
                  <a:ext cx="66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2A55491-6694-461D-8474-AFFD6BF11B85}"/>
                    </a:ext>
                  </a:extLst>
                </p14:cNvPr>
                <p14:cNvContentPartPr/>
                <p14:nvPr/>
              </p14:nvContentPartPr>
              <p14:xfrm>
                <a:off x="9723023" y="2306800"/>
                <a:ext cx="492120" cy="110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2A55491-6694-461D-8474-AFFD6BF11B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14023" y="2297800"/>
                  <a:ext cx="5097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25FFB94-FB22-443C-84D1-4C7D55E94C7E}"/>
              </a:ext>
            </a:extLst>
          </p:cNvPr>
          <p:cNvGrpSpPr/>
          <p:nvPr/>
        </p:nvGrpSpPr>
        <p:grpSpPr>
          <a:xfrm>
            <a:off x="842903" y="4106440"/>
            <a:ext cx="1189440" cy="356400"/>
            <a:chOff x="842903" y="4106440"/>
            <a:chExt cx="118944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70E6BB8-E471-4A96-8A1A-3A3CD6902264}"/>
                    </a:ext>
                  </a:extLst>
                </p14:cNvPr>
                <p14:cNvContentPartPr/>
                <p14:nvPr/>
              </p14:nvContentPartPr>
              <p14:xfrm>
                <a:off x="842903" y="4114360"/>
                <a:ext cx="174600" cy="211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70E6BB8-E471-4A96-8A1A-3A3CD690226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34263" y="4105720"/>
                  <a:ext cx="192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71F2B0F-9F6C-4DA1-AC77-C10A66248E9A}"/>
                    </a:ext>
                  </a:extLst>
                </p14:cNvPr>
                <p14:cNvContentPartPr/>
                <p14:nvPr/>
              </p14:nvContentPartPr>
              <p14:xfrm>
                <a:off x="1032983" y="4106440"/>
                <a:ext cx="289440" cy="356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71F2B0F-9F6C-4DA1-AC77-C10A66248E9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23983" y="4097440"/>
                  <a:ext cx="307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3FEF64D-2C87-43AB-B1B6-5BC1579AAA2F}"/>
                    </a:ext>
                  </a:extLst>
                </p14:cNvPr>
                <p14:cNvContentPartPr/>
                <p14:nvPr/>
              </p14:nvContentPartPr>
              <p14:xfrm>
                <a:off x="1402343" y="4146400"/>
                <a:ext cx="140760" cy="25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3FEF64D-2C87-43AB-B1B6-5BC1579AAA2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93343" y="4137400"/>
                  <a:ext cx="158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46CE742-8B8C-4A09-8390-F0DF027B095C}"/>
                    </a:ext>
                  </a:extLst>
                </p14:cNvPr>
                <p14:cNvContentPartPr/>
                <p14:nvPr/>
              </p14:nvContentPartPr>
              <p14:xfrm>
                <a:off x="1599623" y="4250440"/>
                <a:ext cx="64440" cy="79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46CE742-8B8C-4A09-8390-F0DF027B095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590623" y="4241800"/>
                  <a:ext cx="82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1577F0A-A923-4D04-9D3F-2E1AB1FD2F95}"/>
                    </a:ext>
                  </a:extLst>
                </p14:cNvPr>
                <p14:cNvContentPartPr/>
                <p14:nvPr/>
              </p14:nvContentPartPr>
              <p14:xfrm>
                <a:off x="1665503" y="4207960"/>
                <a:ext cx="95400" cy="124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1577F0A-A923-4D04-9D3F-2E1AB1FD2F9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656863" y="4199320"/>
                  <a:ext cx="113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1039CC1-F441-4786-BE16-5BEBA521B79D}"/>
                    </a:ext>
                  </a:extLst>
                </p14:cNvPr>
                <p14:cNvContentPartPr/>
                <p14:nvPr/>
              </p14:nvContentPartPr>
              <p14:xfrm>
                <a:off x="1784303" y="4209400"/>
                <a:ext cx="248040" cy="124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1039CC1-F441-4786-BE16-5BEBA521B79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775303" y="4200760"/>
                  <a:ext cx="2656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09485BE-DF1E-4F59-8220-539A7C8BAB45}"/>
              </a:ext>
            </a:extLst>
          </p:cNvPr>
          <p:cNvGrpSpPr/>
          <p:nvPr/>
        </p:nvGrpSpPr>
        <p:grpSpPr>
          <a:xfrm>
            <a:off x="2407463" y="4026160"/>
            <a:ext cx="1356120" cy="256680"/>
            <a:chOff x="2407463" y="4026160"/>
            <a:chExt cx="13561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1AB042C-514A-4F88-8B3E-10FC854C3EF7}"/>
                    </a:ext>
                  </a:extLst>
                </p14:cNvPr>
                <p14:cNvContentPartPr/>
                <p14:nvPr/>
              </p14:nvContentPartPr>
              <p14:xfrm>
                <a:off x="2407463" y="4044520"/>
                <a:ext cx="192240" cy="51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1AB042C-514A-4F88-8B3E-10FC854C3EF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98823" y="4035880"/>
                  <a:ext cx="209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973295-CB01-4B92-9D93-4F1C59E7FB06}"/>
                    </a:ext>
                  </a:extLst>
                </p14:cNvPr>
                <p14:cNvContentPartPr/>
                <p14:nvPr/>
              </p14:nvContentPartPr>
              <p14:xfrm>
                <a:off x="2519783" y="4054600"/>
                <a:ext cx="22320" cy="219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973295-CB01-4B92-9D93-4F1C59E7FB0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510783" y="4045960"/>
                  <a:ext cx="39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CAF790D-7097-47C0-A7C1-56A867872B32}"/>
                    </a:ext>
                  </a:extLst>
                </p14:cNvPr>
                <p14:cNvContentPartPr/>
                <p14:nvPr/>
              </p14:nvContentPartPr>
              <p14:xfrm>
                <a:off x="2491343" y="4264120"/>
                <a:ext cx="243360" cy="18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CAF790D-7097-47C0-A7C1-56A867872B3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2343" y="4255480"/>
                  <a:ext cx="261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F4C474F-FEA3-4C97-9021-4676B07B28B0}"/>
                    </a:ext>
                  </a:extLst>
                </p14:cNvPr>
                <p14:cNvContentPartPr/>
                <p14:nvPr/>
              </p14:nvContentPartPr>
              <p14:xfrm>
                <a:off x="2969423" y="4026160"/>
                <a:ext cx="431280" cy="224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F4C474F-FEA3-4C97-9021-4676B07B28B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60423" y="4017160"/>
                  <a:ext cx="448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7AC7DA1-0CA6-49F4-85D0-C39127401008}"/>
                    </a:ext>
                  </a:extLst>
                </p14:cNvPr>
                <p14:cNvContentPartPr/>
                <p14:nvPr/>
              </p14:nvContentPartPr>
              <p14:xfrm>
                <a:off x="3416183" y="4135240"/>
                <a:ext cx="140400" cy="111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7AC7DA1-0CA6-49F4-85D0-C391274010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07183" y="4126600"/>
                  <a:ext cx="158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7CC2BCE-0B44-44F6-9490-94F2D04AEE03}"/>
                    </a:ext>
                  </a:extLst>
                </p14:cNvPr>
                <p14:cNvContentPartPr/>
                <p14:nvPr/>
              </p14:nvContentPartPr>
              <p14:xfrm>
                <a:off x="3572783" y="4134160"/>
                <a:ext cx="190800" cy="88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7CC2BCE-0B44-44F6-9490-94F2D04AEE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563783" y="4125520"/>
                  <a:ext cx="2084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0E81390-D85B-4048-87B8-BE79DD482438}"/>
              </a:ext>
            </a:extLst>
          </p:cNvPr>
          <p:cNvGrpSpPr/>
          <p:nvPr/>
        </p:nvGrpSpPr>
        <p:grpSpPr>
          <a:xfrm>
            <a:off x="4083623" y="3867400"/>
            <a:ext cx="2552400" cy="331560"/>
            <a:chOff x="4083623" y="3867400"/>
            <a:chExt cx="255240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BE02310-BF6F-4000-9125-17FF0E021414}"/>
                    </a:ext>
                  </a:extLst>
                </p14:cNvPr>
                <p14:cNvContentPartPr/>
                <p14:nvPr/>
              </p14:nvContentPartPr>
              <p14:xfrm>
                <a:off x="4083623" y="4049200"/>
                <a:ext cx="208800" cy="149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BE02310-BF6F-4000-9125-17FF0E02141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74623" y="4040560"/>
                  <a:ext cx="226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70F4934-2C97-428B-85F8-51AB6F9A1AC5}"/>
                    </a:ext>
                  </a:extLst>
                </p14:cNvPr>
                <p14:cNvContentPartPr/>
                <p14:nvPr/>
              </p14:nvContentPartPr>
              <p14:xfrm>
                <a:off x="4396103" y="4091680"/>
                <a:ext cx="181800" cy="21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70F4934-2C97-428B-85F8-51AB6F9A1AC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387103" y="4082680"/>
                  <a:ext cx="19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1CC684-1554-452A-9433-61D9243A60C5}"/>
                    </a:ext>
                  </a:extLst>
                </p14:cNvPr>
                <p14:cNvContentPartPr/>
                <p14:nvPr/>
              </p14:nvContentPartPr>
              <p14:xfrm>
                <a:off x="4687703" y="3970720"/>
                <a:ext cx="193320" cy="198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1CC684-1554-452A-9433-61D9243A60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679063" y="3962080"/>
                  <a:ext cx="210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B6B4ED3-1A15-433C-A06E-F48765D12EEF}"/>
                    </a:ext>
                  </a:extLst>
                </p14:cNvPr>
                <p14:cNvContentPartPr/>
                <p14:nvPr/>
              </p14:nvContentPartPr>
              <p14:xfrm>
                <a:off x="4839623" y="3980800"/>
                <a:ext cx="22320" cy="23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B6B4ED3-1A15-433C-A06E-F48765D12EE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30623" y="3972160"/>
                  <a:ext cx="39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B211CCF-43AD-42AD-BEDC-5DDC00A79804}"/>
                    </a:ext>
                  </a:extLst>
                </p14:cNvPr>
                <p14:cNvContentPartPr/>
                <p14:nvPr/>
              </p14:nvContentPartPr>
              <p14:xfrm>
                <a:off x="4942223" y="4058200"/>
                <a:ext cx="420120" cy="105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B211CCF-43AD-42AD-BEDC-5DDC00A798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933223" y="4049200"/>
                  <a:ext cx="437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118196-0EA5-40DD-937D-4AE43AAA386E}"/>
                    </a:ext>
                  </a:extLst>
                </p14:cNvPr>
                <p14:cNvContentPartPr/>
                <p14:nvPr/>
              </p14:nvContentPartPr>
              <p14:xfrm>
                <a:off x="5366663" y="4071520"/>
                <a:ext cx="302040" cy="104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118196-0EA5-40DD-937D-4AE43AAA386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357663" y="4062520"/>
                  <a:ext cx="319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900C3CD-ED8B-43BB-8489-953AED0EC8D7}"/>
                    </a:ext>
                  </a:extLst>
                </p14:cNvPr>
                <p14:cNvContentPartPr/>
                <p14:nvPr/>
              </p14:nvContentPartPr>
              <p14:xfrm>
                <a:off x="5775263" y="4093120"/>
                <a:ext cx="2088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900C3CD-ED8B-43BB-8489-953AED0EC8D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66623" y="4084120"/>
                  <a:ext cx="38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DE6AAE4-988B-4445-B1D5-FC28EA5D722C}"/>
                    </a:ext>
                  </a:extLst>
                </p14:cNvPr>
                <p14:cNvContentPartPr/>
                <p14:nvPr/>
              </p14:nvContentPartPr>
              <p14:xfrm>
                <a:off x="5767343" y="3991600"/>
                <a:ext cx="9720" cy="26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DE6AAE4-988B-4445-B1D5-FC28EA5D722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758703" y="3982600"/>
                  <a:ext cx="27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AFEFCCE-8ADD-4620-A1A4-C262B9199F1B}"/>
                    </a:ext>
                  </a:extLst>
                </p14:cNvPr>
                <p14:cNvContentPartPr/>
                <p14:nvPr/>
              </p14:nvContentPartPr>
              <p14:xfrm>
                <a:off x="5871743" y="3867400"/>
                <a:ext cx="764280" cy="27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AFEFCCE-8ADD-4620-A1A4-C262B9199F1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862743" y="3858760"/>
                  <a:ext cx="7819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BA48357-7D44-4A6F-A317-90DA5E35FFBB}"/>
              </a:ext>
            </a:extLst>
          </p:cNvPr>
          <p:cNvGrpSpPr/>
          <p:nvPr/>
        </p:nvGrpSpPr>
        <p:grpSpPr>
          <a:xfrm>
            <a:off x="6927263" y="3934360"/>
            <a:ext cx="849960" cy="146520"/>
            <a:chOff x="6927263" y="3934360"/>
            <a:chExt cx="84996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2389004-922B-4967-9BB9-A9D6D04A2C2E}"/>
                    </a:ext>
                  </a:extLst>
                </p14:cNvPr>
                <p14:cNvContentPartPr/>
                <p14:nvPr/>
              </p14:nvContentPartPr>
              <p14:xfrm>
                <a:off x="6927263" y="3934360"/>
                <a:ext cx="723240" cy="1465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2389004-922B-4967-9BB9-A9D6D04A2C2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18623" y="3925720"/>
                  <a:ext cx="740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4A4A9DE-1C14-485C-A1F9-13ABD85D8184}"/>
                    </a:ext>
                  </a:extLst>
                </p14:cNvPr>
                <p14:cNvContentPartPr/>
                <p14:nvPr/>
              </p14:nvContentPartPr>
              <p14:xfrm>
                <a:off x="7770383" y="4004920"/>
                <a:ext cx="6840" cy="6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4A4A9DE-1C14-485C-A1F9-13ABD85D818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761383" y="399628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EBADCAB-2F16-4755-A32D-ECFCAB8A2C75}"/>
                  </a:ext>
                </a:extLst>
              </p14:cNvPr>
              <p14:cNvContentPartPr/>
              <p14:nvPr/>
            </p14:nvContentPartPr>
            <p14:xfrm>
              <a:off x="1071503" y="4822480"/>
              <a:ext cx="309240" cy="1382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EBADCAB-2F16-4755-A32D-ECFCAB8A2C75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62503" y="4813480"/>
                <a:ext cx="326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C574B46-26EB-41E6-9995-743AE5C830C0}"/>
                  </a:ext>
                </a:extLst>
              </p14:cNvPr>
              <p14:cNvContentPartPr/>
              <p14:nvPr/>
            </p14:nvContentPartPr>
            <p14:xfrm>
              <a:off x="1039463" y="4683880"/>
              <a:ext cx="282600" cy="58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C574B46-26EB-41E6-9995-743AE5C830C0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30823" y="4675240"/>
                <a:ext cx="300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AE51E48-912E-475C-9C95-8EED2AA07815}"/>
                  </a:ext>
                </a:extLst>
              </p14:cNvPr>
              <p14:cNvContentPartPr/>
              <p14:nvPr/>
            </p14:nvContentPartPr>
            <p14:xfrm>
              <a:off x="1651823" y="4747960"/>
              <a:ext cx="580680" cy="918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AE51E48-912E-475C-9C95-8EED2AA0781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642823" y="4738960"/>
                <a:ext cx="5983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CCCADBE-284B-4081-A550-D74BDC1F545A}"/>
              </a:ext>
            </a:extLst>
          </p:cNvPr>
          <p:cNvGrpSpPr/>
          <p:nvPr/>
        </p:nvGrpSpPr>
        <p:grpSpPr>
          <a:xfrm>
            <a:off x="2593583" y="4480840"/>
            <a:ext cx="4285800" cy="500760"/>
            <a:chOff x="2593583" y="4480840"/>
            <a:chExt cx="428580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727A172-B678-4074-BFC1-B4BF88A4BBF9}"/>
                    </a:ext>
                  </a:extLst>
                </p14:cNvPr>
                <p14:cNvContentPartPr/>
                <p14:nvPr/>
              </p14:nvContentPartPr>
              <p14:xfrm>
                <a:off x="2593583" y="4587400"/>
                <a:ext cx="275040" cy="394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727A172-B678-4074-BFC1-B4BF88A4BBF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84943" y="4578400"/>
                  <a:ext cx="292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491CC59-7868-4A90-AB12-533AA7085225}"/>
                    </a:ext>
                  </a:extLst>
                </p14:cNvPr>
                <p14:cNvContentPartPr/>
                <p14:nvPr/>
              </p14:nvContentPartPr>
              <p14:xfrm>
                <a:off x="2765663" y="4699360"/>
                <a:ext cx="218160" cy="129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491CC59-7868-4A90-AB12-533AA708522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757023" y="4690720"/>
                  <a:ext cx="235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63F022B-9435-4734-9303-D827505C6C13}"/>
                    </a:ext>
                  </a:extLst>
                </p14:cNvPr>
                <p14:cNvContentPartPr/>
                <p14:nvPr/>
              </p14:nvContentPartPr>
              <p14:xfrm>
                <a:off x="3049703" y="4804480"/>
                <a:ext cx="14400" cy="87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63F022B-9435-4734-9303-D827505C6C1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41063" y="4795840"/>
                  <a:ext cx="3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DF36909-E642-4AE1-AEF9-10A0ECCE997A}"/>
                    </a:ext>
                  </a:extLst>
                </p14:cNvPr>
                <p14:cNvContentPartPr/>
                <p14:nvPr/>
              </p14:nvContentPartPr>
              <p14:xfrm>
                <a:off x="3130343" y="4735720"/>
                <a:ext cx="60480" cy="89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DF36909-E642-4AE1-AEF9-10A0ECCE99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21703" y="4727080"/>
                  <a:ext cx="78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9217A85-5C00-4B70-A363-FF2B0A47439D}"/>
                    </a:ext>
                  </a:extLst>
                </p14:cNvPr>
                <p14:cNvContentPartPr/>
                <p14:nvPr/>
              </p14:nvContentPartPr>
              <p14:xfrm>
                <a:off x="3433463" y="4648960"/>
                <a:ext cx="260640" cy="145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9217A85-5C00-4B70-A363-FF2B0A47439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24463" y="4640320"/>
                  <a:ext cx="27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A86EC1-73F1-430E-9A6B-87C8987A22E7}"/>
                    </a:ext>
                  </a:extLst>
                </p14:cNvPr>
                <p14:cNvContentPartPr/>
                <p14:nvPr/>
              </p14:nvContentPartPr>
              <p14:xfrm>
                <a:off x="3766463" y="4753360"/>
                <a:ext cx="145440" cy="89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A86EC1-73F1-430E-9A6B-87C8987A22E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57463" y="4744720"/>
                  <a:ext cx="163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7A27E54-E009-420A-AD47-555CA6DE56E6}"/>
                    </a:ext>
                  </a:extLst>
                </p14:cNvPr>
                <p14:cNvContentPartPr/>
                <p14:nvPr/>
              </p14:nvContentPartPr>
              <p14:xfrm>
                <a:off x="4034663" y="4744360"/>
                <a:ext cx="32040" cy="108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7A27E54-E009-420A-AD47-555CA6DE56E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25663" y="4735360"/>
                  <a:ext cx="49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FBDA3EF-B0A6-4323-907C-5C4067A6DBBA}"/>
                    </a:ext>
                  </a:extLst>
                </p14:cNvPr>
                <p14:cNvContentPartPr/>
                <p14:nvPr/>
              </p14:nvContentPartPr>
              <p14:xfrm>
                <a:off x="4239863" y="4628440"/>
                <a:ext cx="308160" cy="1368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FBDA3EF-B0A6-4323-907C-5C4067A6DBB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30863" y="4619800"/>
                  <a:ext cx="325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477C5-E95B-4801-81BC-3F06F9A5A757}"/>
                    </a:ext>
                  </a:extLst>
                </p14:cNvPr>
                <p14:cNvContentPartPr/>
                <p14:nvPr/>
              </p14:nvContentPartPr>
              <p14:xfrm>
                <a:off x="4613903" y="4722400"/>
                <a:ext cx="108000" cy="126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477C5-E95B-4801-81BC-3F06F9A5A75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604903" y="4713400"/>
                  <a:ext cx="125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5B76D6A-F254-4CCC-A47C-2F65943ACCB2}"/>
                    </a:ext>
                  </a:extLst>
                </p14:cNvPr>
                <p14:cNvContentPartPr/>
                <p14:nvPr/>
              </p14:nvContentPartPr>
              <p14:xfrm>
                <a:off x="4877423" y="4739320"/>
                <a:ext cx="27360" cy="126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5B76D6A-F254-4CCC-A47C-2F65943ACCB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68423" y="4730320"/>
                  <a:ext cx="45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0018F7C-CFCD-4155-BD87-9A8182BAB97E}"/>
                    </a:ext>
                  </a:extLst>
                </p14:cNvPr>
                <p14:cNvContentPartPr/>
                <p14:nvPr/>
              </p14:nvContentPartPr>
              <p14:xfrm>
                <a:off x="5155343" y="4721680"/>
                <a:ext cx="267120" cy="25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0018F7C-CFCD-4155-BD87-9A8182BAB97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146343" y="4712680"/>
                  <a:ext cx="284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1F3BCC5-8315-4122-A40B-E5D02B9C3BFD}"/>
                    </a:ext>
                  </a:extLst>
                </p14:cNvPr>
                <p14:cNvContentPartPr/>
                <p14:nvPr/>
              </p14:nvContentPartPr>
              <p14:xfrm>
                <a:off x="5567183" y="4681720"/>
                <a:ext cx="278280" cy="28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1F3BCC5-8315-4122-A40B-E5D02B9C3BF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58183" y="4673080"/>
                  <a:ext cx="295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1CA00CB-3EE4-4039-AFCC-0D6D94BF1A33}"/>
                    </a:ext>
                  </a:extLst>
                </p14:cNvPr>
                <p14:cNvContentPartPr/>
                <p14:nvPr/>
              </p14:nvContentPartPr>
              <p14:xfrm>
                <a:off x="6031223" y="4674160"/>
                <a:ext cx="38160" cy="66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1CA00CB-3EE4-4039-AFCC-0D6D94BF1A3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022223" y="4665160"/>
                  <a:ext cx="55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438AD36-2C55-4F68-B068-A8E63B3BC4C2}"/>
                    </a:ext>
                  </a:extLst>
                </p14:cNvPr>
                <p14:cNvContentPartPr/>
                <p14:nvPr/>
              </p14:nvContentPartPr>
              <p14:xfrm>
                <a:off x="6282143" y="4530880"/>
                <a:ext cx="290880" cy="124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438AD36-2C55-4F68-B068-A8E63B3BC4C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273143" y="4522240"/>
                  <a:ext cx="308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4282BC6-973A-49FA-9FDF-3CDF7101BA02}"/>
                    </a:ext>
                  </a:extLst>
                </p14:cNvPr>
                <p14:cNvContentPartPr/>
                <p14:nvPr/>
              </p14:nvContentPartPr>
              <p14:xfrm>
                <a:off x="6596063" y="4623400"/>
                <a:ext cx="161280" cy="88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4282BC6-973A-49FA-9FDF-3CDF7101BA0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587063" y="4614760"/>
                  <a:ext cx="178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A0A69B4-24F2-44E0-BC7B-6E425978D922}"/>
                    </a:ext>
                  </a:extLst>
                </p14:cNvPr>
                <p14:cNvContentPartPr/>
                <p14:nvPr/>
              </p14:nvContentPartPr>
              <p14:xfrm>
                <a:off x="6764903" y="4480840"/>
                <a:ext cx="114480" cy="2854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A0A69B4-24F2-44E0-BC7B-6E425978D92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56263" y="4471840"/>
                  <a:ext cx="13212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8C24684-B187-42E3-B1A4-287D9BA0661B}"/>
              </a:ext>
            </a:extLst>
          </p:cNvPr>
          <p:cNvGrpSpPr/>
          <p:nvPr/>
        </p:nvGrpSpPr>
        <p:grpSpPr>
          <a:xfrm>
            <a:off x="440783" y="5046040"/>
            <a:ext cx="10411200" cy="1283760"/>
            <a:chOff x="440783" y="5046040"/>
            <a:chExt cx="10411200" cy="12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C0F952C-2D9A-48B0-9A06-268B02F01F5B}"/>
                    </a:ext>
                  </a:extLst>
                </p14:cNvPr>
                <p14:cNvContentPartPr/>
                <p14:nvPr/>
              </p14:nvContentPartPr>
              <p14:xfrm>
                <a:off x="1146743" y="5348800"/>
                <a:ext cx="165960" cy="207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C0F952C-2D9A-48B0-9A06-268B02F01F5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7743" y="5339800"/>
                  <a:ext cx="183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B15831-FC3A-40FF-84B0-8D1658A7CFF7}"/>
                    </a:ext>
                  </a:extLst>
                </p14:cNvPr>
                <p14:cNvContentPartPr/>
                <p14:nvPr/>
              </p14:nvContentPartPr>
              <p14:xfrm>
                <a:off x="1103903" y="5248360"/>
                <a:ext cx="236160" cy="95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B15831-FC3A-40FF-84B0-8D1658A7CFF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95263" y="5239360"/>
                  <a:ext cx="253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4B65D75-64BF-45C6-9DEC-0ED357E549AC}"/>
                    </a:ext>
                  </a:extLst>
                </p14:cNvPr>
                <p14:cNvContentPartPr/>
                <p14:nvPr/>
              </p14:nvContentPartPr>
              <p14:xfrm>
                <a:off x="1662983" y="5316040"/>
                <a:ext cx="542520" cy="112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4B65D75-64BF-45C6-9DEC-0ED357E549A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653983" y="5307040"/>
                  <a:ext cx="560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A5DA707-4D24-43A2-BDD9-2937BD32C554}"/>
                    </a:ext>
                  </a:extLst>
                </p14:cNvPr>
                <p14:cNvContentPartPr/>
                <p14:nvPr/>
              </p14:nvContentPartPr>
              <p14:xfrm>
                <a:off x="2691503" y="5122720"/>
                <a:ext cx="275040" cy="398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A5DA707-4D24-43A2-BDD9-2937BD32C55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2863" y="5114080"/>
                  <a:ext cx="292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938C975-7F96-415B-AFD6-79D97B1FDCE4}"/>
                    </a:ext>
                  </a:extLst>
                </p14:cNvPr>
                <p14:cNvContentPartPr/>
                <p14:nvPr/>
              </p14:nvContentPartPr>
              <p14:xfrm>
                <a:off x="2920463" y="5221360"/>
                <a:ext cx="134640" cy="157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938C975-7F96-415B-AFD6-79D97B1FDC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11823" y="5212360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A1F7F37-8BB6-44EB-828D-97F542DF0DAD}"/>
                    </a:ext>
                  </a:extLst>
                </p14:cNvPr>
                <p14:cNvContentPartPr/>
                <p14:nvPr/>
              </p14:nvContentPartPr>
              <p14:xfrm>
                <a:off x="3120983" y="5338720"/>
                <a:ext cx="25560" cy="91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A1F7F37-8BB6-44EB-828D-97F542DF0DA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111983" y="5329720"/>
                  <a:ext cx="43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08BC3B2-A275-4B98-9A96-633F4672F9B0}"/>
                    </a:ext>
                  </a:extLst>
                </p14:cNvPr>
                <p14:cNvContentPartPr/>
                <p14:nvPr/>
              </p14:nvContentPartPr>
              <p14:xfrm>
                <a:off x="3381263" y="5259160"/>
                <a:ext cx="9720" cy="108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08BC3B2-A275-4B98-9A96-633F4672F9B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372623" y="5250160"/>
                  <a:ext cx="27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C871C58-B8BD-4A0D-8D4F-118B43F8DD14}"/>
                    </a:ext>
                  </a:extLst>
                </p14:cNvPr>
                <p14:cNvContentPartPr/>
                <p14:nvPr/>
              </p14:nvContentPartPr>
              <p14:xfrm>
                <a:off x="3619583" y="5161240"/>
                <a:ext cx="187200" cy="18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C871C58-B8BD-4A0D-8D4F-118B43F8DD1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610943" y="5152600"/>
                  <a:ext cx="204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555B1BB-24CF-4C33-B99F-341942E3F6DD}"/>
                    </a:ext>
                  </a:extLst>
                </p14:cNvPr>
                <p14:cNvContentPartPr/>
                <p14:nvPr/>
              </p14:nvContentPartPr>
              <p14:xfrm>
                <a:off x="3891023" y="5283280"/>
                <a:ext cx="136080" cy="117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555B1BB-24CF-4C33-B99F-341942E3F6D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882383" y="5274640"/>
                  <a:ext cx="153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B73CB7B-799D-4FCF-ACA0-DC0FE90353E9}"/>
                    </a:ext>
                  </a:extLst>
                </p14:cNvPr>
                <p14:cNvContentPartPr/>
                <p14:nvPr/>
              </p14:nvContentPartPr>
              <p14:xfrm>
                <a:off x="4119983" y="5305240"/>
                <a:ext cx="52560" cy="132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B73CB7B-799D-4FCF-ACA0-DC0FE90353E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110983" y="5296600"/>
                  <a:ext cx="70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DEB183B-B202-41DF-9129-E985C74A14D7}"/>
                    </a:ext>
                  </a:extLst>
                </p14:cNvPr>
                <p14:cNvContentPartPr/>
                <p14:nvPr/>
              </p14:nvContentPartPr>
              <p14:xfrm>
                <a:off x="4370903" y="5183200"/>
                <a:ext cx="131040" cy="121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DEB183B-B202-41DF-9129-E985C74A14D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361903" y="5174200"/>
                  <a:ext cx="148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C90D12A-102D-43D6-AC80-A0741118E9F0}"/>
                    </a:ext>
                  </a:extLst>
                </p14:cNvPr>
                <p14:cNvContentPartPr/>
                <p14:nvPr/>
              </p14:nvContentPartPr>
              <p14:xfrm>
                <a:off x="4614263" y="5237920"/>
                <a:ext cx="51120" cy="155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C90D12A-102D-43D6-AC80-A0741118E9F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605263" y="5228920"/>
                  <a:ext cx="6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11333DC-0E48-40FE-8024-7EEE1467D19F}"/>
                    </a:ext>
                  </a:extLst>
                </p14:cNvPr>
                <p14:cNvContentPartPr/>
                <p14:nvPr/>
              </p14:nvContentPartPr>
              <p14:xfrm>
                <a:off x="4806503" y="5264200"/>
                <a:ext cx="60480" cy="12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11333DC-0E48-40FE-8024-7EEE1467D19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797503" y="5255200"/>
                  <a:ext cx="78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0B9B35C-14FC-44FC-B85A-9526F08F22B5}"/>
                    </a:ext>
                  </a:extLst>
                </p14:cNvPr>
                <p14:cNvContentPartPr/>
                <p14:nvPr/>
              </p14:nvContentPartPr>
              <p14:xfrm>
                <a:off x="5046263" y="5256280"/>
                <a:ext cx="284400" cy="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0B9B35C-14FC-44FC-B85A-9526F08F22B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037623" y="5247640"/>
                  <a:ext cx="30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E1071D4-CE85-4DAC-BBA3-C2F4391F87AE}"/>
                    </a:ext>
                  </a:extLst>
                </p14:cNvPr>
                <p14:cNvContentPartPr/>
                <p14:nvPr/>
              </p14:nvContentPartPr>
              <p14:xfrm>
                <a:off x="5505623" y="5211640"/>
                <a:ext cx="432720" cy="38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E1071D4-CE85-4DAC-BBA3-C2F4391F87A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496623" y="5202640"/>
                  <a:ext cx="450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2150433-5AA2-4CED-B497-834F4977B323}"/>
                    </a:ext>
                  </a:extLst>
                </p14:cNvPr>
                <p14:cNvContentPartPr/>
                <p14:nvPr/>
              </p14:nvContentPartPr>
              <p14:xfrm>
                <a:off x="6185663" y="5181760"/>
                <a:ext cx="63360" cy="117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2150433-5AA2-4CED-B497-834F4977B32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177023" y="5172760"/>
                  <a:ext cx="81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78E9248-D54B-4D5A-BA8A-474371773B96}"/>
                    </a:ext>
                  </a:extLst>
                </p14:cNvPr>
                <p14:cNvContentPartPr/>
                <p14:nvPr/>
              </p14:nvContentPartPr>
              <p14:xfrm>
                <a:off x="6494903" y="5088160"/>
                <a:ext cx="163080" cy="169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78E9248-D54B-4D5A-BA8A-474371773B9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86263" y="5079160"/>
                  <a:ext cx="18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E9E100D-B9E1-4F79-9736-6B021A1A2F83}"/>
                    </a:ext>
                  </a:extLst>
                </p14:cNvPr>
                <p14:cNvContentPartPr/>
                <p14:nvPr/>
              </p14:nvContentPartPr>
              <p14:xfrm>
                <a:off x="6758423" y="5194360"/>
                <a:ext cx="174240" cy="82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E9E100D-B9E1-4F79-9736-6B021A1A2F8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749783" y="5185720"/>
                  <a:ext cx="191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C428A58-D9D8-4CA0-85C1-781329C4521C}"/>
                    </a:ext>
                  </a:extLst>
                </p14:cNvPr>
                <p14:cNvContentPartPr/>
                <p14:nvPr/>
              </p14:nvContentPartPr>
              <p14:xfrm>
                <a:off x="6933743" y="5046040"/>
                <a:ext cx="156600" cy="340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C428A58-D9D8-4CA0-85C1-781329C4521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25103" y="5037400"/>
                  <a:ext cx="174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D4A02F9-5673-48E3-BB59-90E569EC17ED}"/>
                    </a:ext>
                  </a:extLst>
                </p14:cNvPr>
                <p14:cNvContentPartPr/>
                <p14:nvPr/>
              </p14:nvContentPartPr>
              <p14:xfrm>
                <a:off x="440783" y="5916160"/>
                <a:ext cx="175680" cy="309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D4A02F9-5673-48E3-BB59-90E569EC17E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32143" y="5907160"/>
                  <a:ext cx="193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15BC1B4-C93C-41A1-B800-F66A2C7254F3}"/>
                    </a:ext>
                  </a:extLst>
                </p14:cNvPr>
                <p14:cNvContentPartPr/>
                <p14:nvPr/>
              </p14:nvContentPartPr>
              <p14:xfrm>
                <a:off x="674423" y="6195880"/>
                <a:ext cx="288000" cy="1062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15BC1B4-C93C-41A1-B800-F66A2C7254F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65423" y="6186880"/>
                  <a:ext cx="305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8528F55-9AEA-42F5-AA7A-B2EA107E671D}"/>
                    </a:ext>
                  </a:extLst>
                </p14:cNvPr>
                <p14:cNvContentPartPr/>
                <p14:nvPr/>
              </p14:nvContentPartPr>
              <p14:xfrm>
                <a:off x="966023" y="6105520"/>
                <a:ext cx="258480" cy="181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8528F55-9AEA-42F5-AA7A-B2EA107E671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57023" y="6096520"/>
                  <a:ext cx="276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637415C-36C4-4D10-9C7F-3BD1F1D406DF}"/>
                    </a:ext>
                  </a:extLst>
                </p14:cNvPr>
                <p14:cNvContentPartPr/>
                <p14:nvPr/>
              </p14:nvContentPartPr>
              <p14:xfrm>
                <a:off x="1181303" y="6141160"/>
                <a:ext cx="27360" cy="61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637415C-36C4-4D10-9C7F-3BD1F1D406D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72663" y="6132520"/>
                  <a:ext cx="45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0354F40-B302-41DF-84D7-E42932AB41E3}"/>
                    </a:ext>
                  </a:extLst>
                </p14:cNvPr>
                <p14:cNvContentPartPr/>
                <p14:nvPr/>
              </p14:nvContentPartPr>
              <p14:xfrm>
                <a:off x="1307303" y="6137560"/>
                <a:ext cx="389880" cy="14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0354F40-B302-41DF-84D7-E42932AB41E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98663" y="6128920"/>
                  <a:ext cx="40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3C61FAD-D8B1-4EDC-BF4D-8CD282786243}"/>
                    </a:ext>
                  </a:extLst>
                </p14:cNvPr>
                <p14:cNvContentPartPr/>
                <p14:nvPr/>
              </p14:nvContentPartPr>
              <p14:xfrm>
                <a:off x="1697543" y="6190120"/>
                <a:ext cx="172440" cy="73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3C61FAD-D8B1-4EDC-BF4D-8CD28278624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688543" y="6181120"/>
                  <a:ext cx="190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9F0B4AA-1CC7-4CC6-9E10-AC4BE41240F4}"/>
                    </a:ext>
                  </a:extLst>
                </p14:cNvPr>
                <p14:cNvContentPartPr/>
                <p14:nvPr/>
              </p14:nvContentPartPr>
              <p14:xfrm>
                <a:off x="2008223" y="5901040"/>
                <a:ext cx="285840" cy="428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9F0B4AA-1CC7-4CC6-9E10-AC4BE41240F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999583" y="5892400"/>
                  <a:ext cx="303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CA4C484-C040-4F2C-8DE8-7264DB9A52EF}"/>
                    </a:ext>
                  </a:extLst>
                </p14:cNvPr>
                <p14:cNvContentPartPr/>
                <p14:nvPr/>
              </p14:nvContentPartPr>
              <p14:xfrm>
                <a:off x="2166263" y="6063400"/>
                <a:ext cx="293760" cy="1350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CA4C484-C040-4F2C-8DE8-7264DB9A52E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57263" y="6054760"/>
                  <a:ext cx="311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3F9F293-80F9-4692-833F-66157EB7744E}"/>
                    </a:ext>
                  </a:extLst>
                </p14:cNvPr>
                <p14:cNvContentPartPr/>
                <p14:nvPr/>
              </p14:nvContentPartPr>
              <p14:xfrm>
                <a:off x="2175983" y="5971600"/>
                <a:ext cx="223200" cy="70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3F9F293-80F9-4692-833F-66157EB7744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167343" y="5962600"/>
                  <a:ext cx="240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517278E-0287-449E-96D2-45835E2C8287}"/>
                    </a:ext>
                  </a:extLst>
                </p14:cNvPr>
                <p14:cNvContentPartPr/>
                <p14:nvPr/>
              </p14:nvContentPartPr>
              <p14:xfrm>
                <a:off x="2596823" y="6178960"/>
                <a:ext cx="32040" cy="83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517278E-0287-449E-96D2-45835E2C828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588183" y="6169960"/>
                  <a:ext cx="49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AE9C5CC-EAA4-4353-B673-1DA49F79F133}"/>
                    </a:ext>
                  </a:extLst>
                </p14:cNvPr>
                <p14:cNvContentPartPr/>
                <p14:nvPr/>
              </p14:nvContentPartPr>
              <p14:xfrm>
                <a:off x="2775383" y="6045400"/>
                <a:ext cx="145800" cy="168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AE9C5CC-EAA4-4353-B673-1DA49F79F13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766383" y="6036400"/>
                  <a:ext cx="163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00DC446-1952-45B2-A77D-E71EC04FE9DF}"/>
                    </a:ext>
                  </a:extLst>
                </p14:cNvPr>
                <p14:cNvContentPartPr/>
                <p14:nvPr/>
              </p14:nvContentPartPr>
              <p14:xfrm>
                <a:off x="2721743" y="5941000"/>
                <a:ext cx="239760" cy="507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00DC446-1952-45B2-A77D-E71EC04FE9D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713103" y="5932000"/>
                  <a:ext cx="257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9306AB7-F0A8-4832-8324-F168C95C1F03}"/>
                    </a:ext>
                  </a:extLst>
                </p14:cNvPr>
                <p14:cNvContentPartPr/>
                <p14:nvPr/>
              </p14:nvContentPartPr>
              <p14:xfrm>
                <a:off x="3048263" y="5872600"/>
                <a:ext cx="151920" cy="367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9306AB7-F0A8-4832-8324-F168C95C1F0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039623" y="5863960"/>
                  <a:ext cx="169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3E2AD22-E9C3-46B9-A2AF-5AA148A466BC}"/>
                    </a:ext>
                  </a:extLst>
                </p14:cNvPr>
                <p14:cNvContentPartPr/>
                <p14:nvPr/>
              </p14:nvContentPartPr>
              <p14:xfrm>
                <a:off x="3469823" y="5991400"/>
                <a:ext cx="124920" cy="11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3E2AD22-E9C3-46B9-A2AF-5AA148A466B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460823" y="5982400"/>
                  <a:ext cx="142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28CA283-3336-4C3D-92C4-654083985128}"/>
                    </a:ext>
                  </a:extLst>
                </p14:cNvPr>
                <p14:cNvContentPartPr/>
                <p14:nvPr/>
              </p14:nvContentPartPr>
              <p14:xfrm>
                <a:off x="3501143" y="6036760"/>
                <a:ext cx="115560" cy="13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28CA283-3336-4C3D-92C4-65408398512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492503" y="6028120"/>
                  <a:ext cx="13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41BA521-20F3-49A9-A367-91CCC29B4EF8}"/>
                    </a:ext>
                  </a:extLst>
                </p14:cNvPr>
                <p14:cNvContentPartPr/>
                <p14:nvPr/>
              </p14:nvContentPartPr>
              <p14:xfrm>
                <a:off x="4364783" y="5870800"/>
                <a:ext cx="260280" cy="1641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41BA521-20F3-49A9-A367-91CCC29B4EF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356143" y="5862160"/>
                  <a:ext cx="277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A97485D-809C-4888-AF95-278EE674CC6A}"/>
                    </a:ext>
                  </a:extLst>
                </p14:cNvPr>
                <p14:cNvContentPartPr/>
                <p14:nvPr/>
              </p14:nvContentPartPr>
              <p14:xfrm>
                <a:off x="4743143" y="5979880"/>
                <a:ext cx="9720" cy="89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A97485D-809C-4888-AF95-278EE674CC6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734503" y="5971240"/>
                  <a:ext cx="27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4DA7D92-AAF3-4D2B-89DE-5F3912D76008}"/>
                    </a:ext>
                  </a:extLst>
                </p14:cNvPr>
                <p14:cNvContentPartPr/>
                <p14:nvPr/>
              </p14:nvContentPartPr>
              <p14:xfrm>
                <a:off x="4853663" y="5919760"/>
                <a:ext cx="134640" cy="10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4DA7D92-AAF3-4D2B-89DE-5F3912D7600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845023" y="5910760"/>
                  <a:ext cx="152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6EAA968-8D0F-4FC0-BBBC-FD938ABCA483}"/>
                    </a:ext>
                  </a:extLst>
                </p14:cNvPr>
                <p14:cNvContentPartPr/>
                <p14:nvPr/>
              </p14:nvContentPartPr>
              <p14:xfrm>
                <a:off x="5128343" y="5844880"/>
                <a:ext cx="134640" cy="1767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6EAA968-8D0F-4FC0-BBBC-FD938ABCA48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119343" y="5836240"/>
                  <a:ext cx="152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EDA1AED-BF34-41DB-AB0B-29FCF940ABA8}"/>
                    </a:ext>
                  </a:extLst>
                </p14:cNvPr>
                <p14:cNvContentPartPr/>
                <p14:nvPr/>
              </p14:nvContentPartPr>
              <p14:xfrm>
                <a:off x="5371343" y="5943880"/>
                <a:ext cx="29880" cy="91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EDA1AED-BF34-41DB-AB0B-29FCF940ABA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362703" y="5934880"/>
                  <a:ext cx="47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060426E-941D-4D87-A42E-FE9A2E407D0B}"/>
                    </a:ext>
                  </a:extLst>
                </p14:cNvPr>
                <p14:cNvContentPartPr/>
                <p14:nvPr/>
              </p14:nvContentPartPr>
              <p14:xfrm>
                <a:off x="5341463" y="5809600"/>
                <a:ext cx="255960" cy="3056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060426E-941D-4D87-A42E-FE9A2E407D0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332463" y="5800600"/>
                  <a:ext cx="273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AA70CF4-293D-4D41-9579-5DFD6C6A1C1C}"/>
                    </a:ext>
                  </a:extLst>
                </p14:cNvPr>
                <p14:cNvContentPartPr/>
                <p14:nvPr/>
              </p14:nvContentPartPr>
              <p14:xfrm>
                <a:off x="4302863" y="5798800"/>
                <a:ext cx="328680" cy="38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AA70CF4-293D-4D41-9579-5DFD6C6A1C1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294223" y="5790160"/>
                  <a:ext cx="346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BCA4FD2-44F5-4D32-AB18-3B1D63B7D3FC}"/>
                    </a:ext>
                  </a:extLst>
                </p14:cNvPr>
                <p14:cNvContentPartPr/>
                <p14:nvPr/>
              </p14:nvContentPartPr>
              <p14:xfrm>
                <a:off x="5470703" y="5649040"/>
                <a:ext cx="243360" cy="108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BCA4FD2-44F5-4D32-AB18-3B1D63B7D3F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462063" y="5640400"/>
                  <a:ext cx="261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E9FCDA5-8744-466C-9010-C307E143E503}"/>
                    </a:ext>
                  </a:extLst>
                </p14:cNvPr>
                <p14:cNvContentPartPr/>
                <p14:nvPr/>
              </p14:nvContentPartPr>
              <p14:xfrm>
                <a:off x="5854463" y="5877640"/>
                <a:ext cx="169200" cy="41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E9FCDA5-8744-466C-9010-C307E143E50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845463" y="5869000"/>
                  <a:ext cx="186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7253321-3D57-40C2-AA39-0E904057E009}"/>
                    </a:ext>
                  </a:extLst>
                </p14:cNvPr>
                <p14:cNvContentPartPr/>
                <p14:nvPr/>
              </p14:nvContentPartPr>
              <p14:xfrm>
                <a:off x="5908103" y="5829400"/>
                <a:ext cx="34920" cy="177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7253321-3D57-40C2-AA39-0E904057E00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99103" y="5820760"/>
                  <a:ext cx="52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A33FDDC-E070-4195-912C-43DF58FFDAC1}"/>
                    </a:ext>
                  </a:extLst>
                </p14:cNvPr>
                <p14:cNvContentPartPr/>
                <p14:nvPr/>
              </p14:nvContentPartPr>
              <p14:xfrm>
                <a:off x="6220583" y="5838040"/>
                <a:ext cx="238680" cy="1468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A33FDDC-E070-4195-912C-43DF58FFDAC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211583" y="5829400"/>
                  <a:ext cx="256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DE3A22C-EBE1-4B4C-AAF3-887C7D4D2B49}"/>
                    </a:ext>
                  </a:extLst>
                </p14:cNvPr>
                <p14:cNvContentPartPr/>
                <p14:nvPr/>
              </p14:nvContentPartPr>
              <p14:xfrm>
                <a:off x="6498143" y="5950000"/>
                <a:ext cx="153360" cy="114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DE3A22C-EBE1-4B4C-AAF3-887C7D4D2B4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489503" y="5941360"/>
                  <a:ext cx="171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161A0D1-EED0-4EF0-96B4-439112009AA1}"/>
                    </a:ext>
                  </a:extLst>
                </p14:cNvPr>
                <p14:cNvContentPartPr/>
                <p14:nvPr/>
              </p14:nvContentPartPr>
              <p14:xfrm>
                <a:off x="6687503" y="5918320"/>
                <a:ext cx="99720" cy="4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161A0D1-EED0-4EF0-96B4-439112009AA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678863" y="5909320"/>
                  <a:ext cx="117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7428D06-832C-4069-BE72-F6D681923953}"/>
                    </a:ext>
                  </a:extLst>
                </p14:cNvPr>
                <p14:cNvContentPartPr/>
                <p14:nvPr/>
              </p14:nvContentPartPr>
              <p14:xfrm>
                <a:off x="6870743" y="5844160"/>
                <a:ext cx="32040" cy="136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7428D06-832C-4069-BE72-F6D68192395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861743" y="5835520"/>
                  <a:ext cx="4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398AC6B-DEDC-41EB-877D-DA159DA397C5}"/>
                    </a:ext>
                  </a:extLst>
                </p14:cNvPr>
                <p14:cNvContentPartPr/>
                <p14:nvPr/>
              </p14:nvContentPartPr>
              <p14:xfrm>
                <a:off x="6870743" y="5820040"/>
                <a:ext cx="183600" cy="1814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398AC6B-DEDC-41EB-877D-DA159DA397C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61743" y="5811400"/>
                  <a:ext cx="201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2CBF8BC-09D5-418D-99AB-D15AF15D097B}"/>
                    </a:ext>
                  </a:extLst>
                </p14:cNvPr>
                <p14:cNvContentPartPr/>
                <p14:nvPr/>
              </p14:nvContentPartPr>
              <p14:xfrm>
                <a:off x="7140383" y="5949280"/>
                <a:ext cx="123480" cy="90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2CBF8BC-09D5-418D-99AB-D15AF15D097B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131743" y="5940640"/>
                  <a:ext cx="141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EEE30D6-3573-42B2-B4BF-AF8F9D261DF3}"/>
                    </a:ext>
                  </a:extLst>
                </p14:cNvPr>
                <p14:cNvContentPartPr/>
                <p14:nvPr/>
              </p14:nvContentPartPr>
              <p14:xfrm>
                <a:off x="7170623" y="5766760"/>
                <a:ext cx="274680" cy="3369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EEE30D6-3573-42B2-B4BF-AF8F9D261DF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161623" y="5758120"/>
                  <a:ext cx="292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EB6BE0E-0115-4BA9-B58C-9C5FA281C3C3}"/>
                    </a:ext>
                  </a:extLst>
                </p14:cNvPr>
                <p14:cNvContentPartPr/>
                <p14:nvPr/>
              </p14:nvContentPartPr>
              <p14:xfrm>
                <a:off x="6188903" y="5805280"/>
                <a:ext cx="442080" cy="391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EB6BE0E-0115-4BA9-B58C-9C5FA281C3C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179903" y="5796280"/>
                  <a:ext cx="459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020F991-19B5-4468-8C0B-4391656921A3}"/>
                    </a:ext>
                  </a:extLst>
                </p14:cNvPr>
                <p14:cNvContentPartPr/>
                <p14:nvPr/>
              </p14:nvContentPartPr>
              <p14:xfrm>
                <a:off x="7262063" y="5604760"/>
                <a:ext cx="248040" cy="932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020F991-19B5-4468-8C0B-4391656921A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253063" y="5595760"/>
                  <a:ext cx="265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B65500B-2C25-4EC1-8250-85AB97A944ED}"/>
                    </a:ext>
                  </a:extLst>
                </p14:cNvPr>
                <p14:cNvContentPartPr/>
                <p14:nvPr/>
              </p14:nvContentPartPr>
              <p14:xfrm>
                <a:off x="7658063" y="5805280"/>
                <a:ext cx="213480" cy="22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B65500B-2C25-4EC1-8250-85AB97A944E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649423" y="5796280"/>
                  <a:ext cx="23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17B443E-6436-4F94-B966-0046E97A9105}"/>
                    </a:ext>
                  </a:extLst>
                </p14:cNvPr>
                <p14:cNvContentPartPr/>
                <p14:nvPr/>
              </p14:nvContentPartPr>
              <p14:xfrm>
                <a:off x="7750943" y="5736520"/>
                <a:ext cx="92160" cy="171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17B443E-6436-4F94-B966-0046E97A910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741943" y="5727520"/>
                  <a:ext cx="109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AF97AEB-13E5-4975-A742-ED450AED6189}"/>
                    </a:ext>
                  </a:extLst>
                </p14:cNvPr>
                <p14:cNvContentPartPr/>
                <p14:nvPr/>
              </p14:nvContentPartPr>
              <p14:xfrm>
                <a:off x="8101583" y="5793760"/>
                <a:ext cx="34920" cy="10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AF97AEB-13E5-4975-A742-ED450AED6189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092943" y="578512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2F93BE7-EB83-4099-8E22-65299553A1C7}"/>
                    </a:ext>
                  </a:extLst>
                </p14:cNvPr>
                <p14:cNvContentPartPr/>
                <p14:nvPr/>
              </p14:nvContentPartPr>
              <p14:xfrm>
                <a:off x="8371583" y="5762080"/>
                <a:ext cx="271800" cy="14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2F93BE7-EB83-4099-8E22-65299553A1C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362583" y="5753080"/>
                  <a:ext cx="28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4895CDD-CDEB-40D0-A897-276AB38784BB}"/>
                    </a:ext>
                  </a:extLst>
                </p14:cNvPr>
                <p14:cNvContentPartPr/>
                <p14:nvPr/>
              </p14:nvContentPartPr>
              <p14:xfrm>
                <a:off x="8791343" y="5756320"/>
                <a:ext cx="28800" cy="3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4895CDD-CDEB-40D0-A897-276AB38784B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782343" y="5747320"/>
                  <a:ext cx="46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DBAEF31-F2AB-4E4F-B272-507722E5D0E7}"/>
                    </a:ext>
                  </a:extLst>
                </p14:cNvPr>
                <p14:cNvContentPartPr/>
                <p14:nvPr/>
              </p14:nvContentPartPr>
              <p14:xfrm>
                <a:off x="9070703" y="5727160"/>
                <a:ext cx="172440" cy="118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DBAEF31-F2AB-4E4F-B272-507722E5D0E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061703" y="5718160"/>
                  <a:ext cx="190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981FB08-3DC8-418D-80F4-21724A19B856}"/>
                    </a:ext>
                  </a:extLst>
                </p14:cNvPr>
                <p14:cNvContentPartPr/>
                <p14:nvPr/>
              </p14:nvContentPartPr>
              <p14:xfrm>
                <a:off x="9133343" y="5671360"/>
                <a:ext cx="78840" cy="1663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981FB08-3DC8-418D-80F4-21724A19B85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124703" y="5662360"/>
                  <a:ext cx="9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0182831-98E0-476D-AB2E-66B900480E01}"/>
                    </a:ext>
                  </a:extLst>
                </p14:cNvPr>
                <p14:cNvContentPartPr/>
                <p14:nvPr/>
              </p14:nvContentPartPr>
              <p14:xfrm>
                <a:off x="9428903" y="5631040"/>
                <a:ext cx="216720" cy="127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0182831-98E0-476D-AB2E-66B900480E01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419903" y="5622400"/>
                  <a:ext cx="234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E81E8DF-93B1-4BDB-9F6F-6059037F964D}"/>
                    </a:ext>
                  </a:extLst>
                </p14:cNvPr>
                <p14:cNvContentPartPr/>
                <p14:nvPr/>
              </p14:nvContentPartPr>
              <p14:xfrm>
                <a:off x="9681263" y="5730760"/>
                <a:ext cx="140760" cy="1072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E81E8DF-93B1-4BDB-9F6F-6059037F964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672623" y="5722120"/>
                  <a:ext cx="158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F7DDC75-DB8F-4E80-AF5A-1B321371EB8C}"/>
                    </a:ext>
                  </a:extLst>
                </p14:cNvPr>
                <p14:cNvContentPartPr/>
                <p14:nvPr/>
              </p14:nvContentPartPr>
              <p14:xfrm>
                <a:off x="9897623" y="5699440"/>
                <a:ext cx="142560" cy="126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F7DDC75-DB8F-4E80-AF5A-1B321371EB8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888623" y="569080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43C9EF4-0C4E-43DD-83D6-7AC2EB127289}"/>
                    </a:ext>
                  </a:extLst>
                </p14:cNvPr>
                <p14:cNvContentPartPr/>
                <p14:nvPr/>
              </p14:nvContentPartPr>
              <p14:xfrm>
                <a:off x="10137383" y="5601520"/>
                <a:ext cx="159120" cy="1594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43C9EF4-0C4E-43DD-83D6-7AC2EB12728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128743" y="5592520"/>
                  <a:ext cx="176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1A75065-9F2B-42DF-835A-FB66372AF96A}"/>
                    </a:ext>
                  </a:extLst>
                </p14:cNvPr>
                <p14:cNvContentPartPr/>
                <p14:nvPr/>
              </p14:nvContentPartPr>
              <p14:xfrm>
                <a:off x="10382183" y="5718160"/>
                <a:ext cx="114120" cy="770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1A75065-9F2B-42DF-835A-FB66372AF96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373183" y="5709520"/>
                  <a:ext cx="131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F406321-F135-44DD-95D0-064C0FA8460D}"/>
                    </a:ext>
                  </a:extLst>
                </p14:cNvPr>
                <p14:cNvContentPartPr/>
                <p14:nvPr/>
              </p14:nvContentPartPr>
              <p14:xfrm>
                <a:off x="10247903" y="5559400"/>
                <a:ext cx="382320" cy="4035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F406321-F135-44DD-95D0-064C0FA8460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239263" y="5550760"/>
                  <a:ext cx="3999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DF5311-FD3D-4448-9FE0-81879E53BCF8}"/>
                    </a:ext>
                  </a:extLst>
                </p14:cNvPr>
                <p14:cNvContentPartPr/>
                <p14:nvPr/>
              </p14:nvContentPartPr>
              <p14:xfrm>
                <a:off x="9466703" y="5550400"/>
                <a:ext cx="210240" cy="401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DF5311-FD3D-4448-9FE0-81879E53BCF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458063" y="5541400"/>
                  <a:ext cx="227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7BAEBA2-C06F-4799-9422-EAE7AC25D538}"/>
                    </a:ext>
                  </a:extLst>
                </p14:cNvPr>
                <p14:cNvContentPartPr/>
                <p14:nvPr/>
              </p14:nvContentPartPr>
              <p14:xfrm>
                <a:off x="10606103" y="5386240"/>
                <a:ext cx="245880" cy="1033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7BAEBA2-C06F-4799-9422-EAE7AC25D53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597463" y="5377600"/>
                  <a:ext cx="263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E5B14EE-97D0-41B6-86E4-AE7F53D76916}"/>
                    </a:ext>
                  </a:extLst>
                </p14:cNvPr>
                <p14:cNvContentPartPr/>
                <p14:nvPr/>
              </p14:nvContentPartPr>
              <p14:xfrm>
                <a:off x="3766463" y="5206600"/>
                <a:ext cx="7009200" cy="1122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E5B14EE-97D0-41B6-86E4-AE7F53D7691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757463" y="5197960"/>
                  <a:ext cx="7026840" cy="11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873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14793-EE97-4078-9ADB-096D103A3999}"/>
              </a:ext>
            </a:extLst>
          </p:cNvPr>
          <p:cNvGrpSpPr/>
          <p:nvPr/>
        </p:nvGrpSpPr>
        <p:grpSpPr>
          <a:xfrm>
            <a:off x="674783" y="276760"/>
            <a:ext cx="567360" cy="465120"/>
            <a:chOff x="674783" y="276760"/>
            <a:chExt cx="56736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38FD9B-D24A-4C82-87B5-CCAD67058B77}"/>
                    </a:ext>
                  </a:extLst>
                </p14:cNvPr>
                <p14:cNvContentPartPr/>
                <p14:nvPr/>
              </p14:nvContentPartPr>
              <p14:xfrm>
                <a:off x="818063" y="444880"/>
                <a:ext cx="341640" cy="18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38FD9B-D24A-4C82-87B5-CCAD67058B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9063" y="435880"/>
                  <a:ext cx="35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FA7F81-D80C-4E30-8E0A-B4DA26C86FEA}"/>
                    </a:ext>
                  </a:extLst>
                </p14:cNvPr>
                <p14:cNvContentPartPr/>
                <p14:nvPr/>
              </p14:nvContentPartPr>
              <p14:xfrm>
                <a:off x="823103" y="276760"/>
                <a:ext cx="347400" cy="8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FA7F81-D80C-4E30-8E0A-B4DA26C86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63" y="268120"/>
                  <a:ext cx="365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77AA56-0385-4453-AA93-AFE088245319}"/>
                    </a:ext>
                  </a:extLst>
                </p14:cNvPr>
                <p14:cNvContentPartPr/>
                <p14:nvPr/>
              </p14:nvContentPartPr>
              <p14:xfrm>
                <a:off x="674783" y="726040"/>
                <a:ext cx="567360" cy="1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77AA56-0385-4453-AA93-AFE0882453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783" y="717400"/>
                  <a:ext cx="5850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8308B4-FB8A-4ED5-B046-7691E5FF94B7}"/>
              </a:ext>
            </a:extLst>
          </p:cNvPr>
          <p:cNvGrpSpPr/>
          <p:nvPr/>
        </p:nvGrpSpPr>
        <p:grpSpPr>
          <a:xfrm>
            <a:off x="1997783" y="271720"/>
            <a:ext cx="702360" cy="477000"/>
            <a:chOff x="1997783" y="271720"/>
            <a:chExt cx="70236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72EA23-9207-4D49-8D88-4DA78446A703}"/>
                    </a:ext>
                  </a:extLst>
                </p14:cNvPr>
                <p14:cNvContentPartPr/>
                <p14:nvPr/>
              </p14:nvContentPartPr>
              <p14:xfrm>
                <a:off x="2169143" y="425080"/>
                <a:ext cx="186480" cy="23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72EA23-9207-4D49-8D88-4DA78446A7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0503" y="416440"/>
                  <a:ext cx="204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7920DF-8BEC-4EEA-B35E-4BA1A2B55286}"/>
                    </a:ext>
                  </a:extLst>
                </p14:cNvPr>
                <p14:cNvContentPartPr/>
                <p14:nvPr/>
              </p14:nvContentPartPr>
              <p14:xfrm>
                <a:off x="2148623" y="271720"/>
                <a:ext cx="244800" cy="66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7920DF-8BEC-4EEA-B35E-4BA1A2B552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9983" y="262720"/>
                  <a:ext cx="262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1EC0C7-D7A3-40F2-81C5-65D8956F5997}"/>
                    </a:ext>
                  </a:extLst>
                </p14:cNvPr>
                <p14:cNvContentPartPr/>
                <p14:nvPr/>
              </p14:nvContentPartPr>
              <p14:xfrm>
                <a:off x="1997783" y="704800"/>
                <a:ext cx="702360" cy="4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1EC0C7-D7A3-40F2-81C5-65D8956F59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9143" y="695800"/>
                  <a:ext cx="7200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6588DA-478D-4B1A-B6FA-483149DF8732}"/>
              </a:ext>
            </a:extLst>
          </p:cNvPr>
          <p:cNvGrpSpPr/>
          <p:nvPr/>
        </p:nvGrpSpPr>
        <p:grpSpPr>
          <a:xfrm>
            <a:off x="775583" y="1002880"/>
            <a:ext cx="295920" cy="191160"/>
            <a:chOff x="775583" y="1002880"/>
            <a:chExt cx="2959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813F8A-7BFA-4B60-93CD-016F98BD3DD6}"/>
                    </a:ext>
                  </a:extLst>
                </p14:cNvPr>
                <p14:cNvContentPartPr/>
                <p14:nvPr/>
              </p14:nvContentPartPr>
              <p14:xfrm>
                <a:off x="775583" y="1002880"/>
                <a:ext cx="218160" cy="139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813F8A-7BFA-4B60-93CD-016F98BD3D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943" y="994240"/>
                  <a:ext cx="23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FFC69F-EB93-40E4-9B37-F15B4F6EE831}"/>
                    </a:ext>
                  </a:extLst>
                </p14:cNvPr>
                <p14:cNvContentPartPr/>
                <p14:nvPr/>
              </p14:nvContentPartPr>
              <p14:xfrm>
                <a:off x="1064663" y="1087120"/>
                <a:ext cx="6840" cy="10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FFC69F-EB93-40E4-9B37-F15B4F6EE8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5663" y="1078120"/>
                  <a:ext cx="244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04EE62-6038-4DB0-BFA8-32DA1D87D0B5}"/>
              </a:ext>
            </a:extLst>
          </p:cNvPr>
          <p:cNvGrpSpPr/>
          <p:nvPr/>
        </p:nvGrpSpPr>
        <p:grpSpPr>
          <a:xfrm>
            <a:off x="818423" y="1428400"/>
            <a:ext cx="390240" cy="254520"/>
            <a:chOff x="818423" y="1428400"/>
            <a:chExt cx="3902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11EC4D-D79F-4636-BD51-5F03CBDD56E0}"/>
                    </a:ext>
                  </a:extLst>
                </p14:cNvPr>
                <p14:cNvContentPartPr/>
                <p14:nvPr/>
              </p14:nvContentPartPr>
              <p14:xfrm>
                <a:off x="818423" y="1461520"/>
                <a:ext cx="200880" cy="15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11EC4D-D79F-4636-BD51-5F03CBDD56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9423" y="1452880"/>
                  <a:ext cx="218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08D62E-80B6-4197-8D3E-A03731CDB3E1}"/>
                    </a:ext>
                  </a:extLst>
                </p14:cNvPr>
                <p14:cNvContentPartPr/>
                <p14:nvPr/>
              </p14:nvContentPartPr>
              <p14:xfrm>
                <a:off x="1056743" y="1583920"/>
                <a:ext cx="151920" cy="9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08D62E-80B6-4197-8D3E-A03731CDB3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7743" y="1574920"/>
                  <a:ext cx="169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800EBA-EEB0-4326-95AE-998447259F51}"/>
                    </a:ext>
                  </a:extLst>
                </p14:cNvPr>
                <p14:cNvContentPartPr/>
                <p14:nvPr/>
              </p14:nvContentPartPr>
              <p14:xfrm>
                <a:off x="960263" y="1428400"/>
                <a:ext cx="58680" cy="58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800EBA-EEB0-4326-95AE-998447259F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623" y="1419760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646125-32C1-407C-8A1C-762349C664C6}"/>
              </a:ext>
            </a:extLst>
          </p:cNvPr>
          <p:cNvGrpSpPr/>
          <p:nvPr/>
        </p:nvGrpSpPr>
        <p:grpSpPr>
          <a:xfrm>
            <a:off x="887903" y="1929520"/>
            <a:ext cx="330120" cy="245520"/>
            <a:chOff x="887903" y="1929520"/>
            <a:chExt cx="3301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3929C7-0785-4B59-8066-70189FF4A499}"/>
                    </a:ext>
                  </a:extLst>
                </p14:cNvPr>
                <p14:cNvContentPartPr/>
                <p14:nvPr/>
              </p14:nvContentPartPr>
              <p14:xfrm>
                <a:off x="887903" y="1929520"/>
                <a:ext cx="183600" cy="15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3929C7-0785-4B59-8066-70189FF4A4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903" y="1920880"/>
                  <a:ext cx="201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F3A237-0196-4CEC-A915-381558E4E9C9}"/>
                    </a:ext>
                  </a:extLst>
                </p14:cNvPr>
                <p14:cNvContentPartPr/>
                <p14:nvPr/>
              </p14:nvContentPartPr>
              <p14:xfrm>
                <a:off x="1137023" y="2030680"/>
                <a:ext cx="81000" cy="14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F3A237-0196-4CEC-A915-381558E4E9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8383" y="2022040"/>
                  <a:ext cx="986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AF958E-CFED-4233-8DF8-EB55B92C7C10}"/>
              </a:ext>
            </a:extLst>
          </p:cNvPr>
          <p:cNvGrpSpPr/>
          <p:nvPr/>
        </p:nvGrpSpPr>
        <p:grpSpPr>
          <a:xfrm>
            <a:off x="867383" y="2414080"/>
            <a:ext cx="357120" cy="271080"/>
            <a:chOff x="867383" y="2414080"/>
            <a:chExt cx="3571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FAA80C-12EE-4A1D-9189-FCE932258B1A}"/>
                    </a:ext>
                  </a:extLst>
                </p14:cNvPr>
                <p14:cNvContentPartPr/>
                <p14:nvPr/>
              </p14:nvContentPartPr>
              <p14:xfrm>
                <a:off x="867383" y="2414080"/>
                <a:ext cx="210240" cy="16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FAA80C-12EE-4A1D-9189-FCE932258B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383" y="2405440"/>
                  <a:ext cx="22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14B08D-BF3D-4F03-AB3C-E8EF5F4526B8}"/>
                    </a:ext>
                  </a:extLst>
                </p14:cNvPr>
                <p14:cNvContentPartPr/>
                <p14:nvPr/>
              </p14:nvContentPartPr>
              <p14:xfrm>
                <a:off x="1134143" y="2553400"/>
                <a:ext cx="82080" cy="8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14B08D-BF3D-4F03-AB3C-E8EF5F4526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503" y="2544760"/>
                  <a:ext cx="99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A80642-F78E-463E-A5FB-3A960A2B2CEA}"/>
                    </a:ext>
                  </a:extLst>
                </p14:cNvPr>
                <p14:cNvContentPartPr/>
                <p14:nvPr/>
              </p14:nvContentPartPr>
              <p14:xfrm>
                <a:off x="1205063" y="2536480"/>
                <a:ext cx="19440" cy="14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A80642-F78E-463E-A5FB-3A960A2B2C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6063" y="2527480"/>
                  <a:ext cx="3708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C319968-C001-43F1-8813-FA82887A3A70}"/>
                  </a:ext>
                </a:extLst>
              </p14:cNvPr>
              <p14:cNvContentPartPr/>
              <p14:nvPr/>
            </p14:nvContentPartPr>
            <p14:xfrm>
              <a:off x="1040903" y="2805400"/>
              <a:ext cx="20880" cy="143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C319968-C001-43F1-8813-FA82887A3A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1903" y="2796760"/>
                <a:ext cx="38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B2F2C7-603C-409D-AA59-4ECB87F5F117}"/>
                  </a:ext>
                </a:extLst>
              </p14:cNvPr>
              <p14:cNvContentPartPr/>
              <p14:nvPr/>
            </p14:nvContentPartPr>
            <p14:xfrm>
              <a:off x="1050263" y="3059200"/>
              <a:ext cx="47880" cy="27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B2F2C7-603C-409D-AA59-4ECB87F5F1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1623" y="3050200"/>
                <a:ext cx="6552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12592E8-7B18-48F7-9F3B-2DCFCA293BFF}"/>
              </a:ext>
            </a:extLst>
          </p:cNvPr>
          <p:cNvGrpSpPr/>
          <p:nvPr/>
        </p:nvGrpSpPr>
        <p:grpSpPr>
          <a:xfrm>
            <a:off x="914543" y="3576880"/>
            <a:ext cx="497520" cy="291240"/>
            <a:chOff x="914543" y="3576880"/>
            <a:chExt cx="4975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970EA3-3DDF-4D1A-8A70-E9696F959939}"/>
                    </a:ext>
                  </a:extLst>
                </p14:cNvPr>
                <p14:cNvContentPartPr/>
                <p14:nvPr/>
              </p14:nvContentPartPr>
              <p14:xfrm>
                <a:off x="914543" y="3576880"/>
                <a:ext cx="241920" cy="161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970EA3-3DDF-4D1A-8A70-E9696F9599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903" y="3568240"/>
                  <a:ext cx="259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BA15A2-9FD2-4E62-AE58-05BFE0E63896}"/>
                    </a:ext>
                  </a:extLst>
                </p14:cNvPr>
                <p14:cNvContentPartPr/>
                <p14:nvPr/>
              </p14:nvContentPartPr>
              <p14:xfrm>
                <a:off x="1230263" y="3701080"/>
                <a:ext cx="181800" cy="16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BA15A2-9FD2-4E62-AE58-05BFE0E638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1263" y="3692440"/>
                  <a:ext cx="199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6F1058-2154-4E52-BF66-CCE414D747E8}"/>
              </a:ext>
            </a:extLst>
          </p:cNvPr>
          <p:cNvGrpSpPr/>
          <p:nvPr/>
        </p:nvGrpSpPr>
        <p:grpSpPr>
          <a:xfrm>
            <a:off x="2192903" y="887680"/>
            <a:ext cx="282600" cy="253440"/>
            <a:chOff x="2192903" y="887680"/>
            <a:chExt cx="28260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4087EF-B131-4B73-BAB6-56C51B371681}"/>
                    </a:ext>
                  </a:extLst>
                </p14:cNvPr>
                <p14:cNvContentPartPr/>
                <p14:nvPr/>
              </p14:nvContentPartPr>
              <p14:xfrm>
                <a:off x="2192903" y="887680"/>
                <a:ext cx="203760" cy="2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4087EF-B131-4B73-BAB6-56C51B3716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84263" y="878680"/>
                  <a:ext cx="221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832F6F-E316-48CB-B263-7FC96EE68C18}"/>
                    </a:ext>
                  </a:extLst>
                </p14:cNvPr>
                <p14:cNvContentPartPr/>
                <p14:nvPr/>
              </p14:nvContentPartPr>
              <p14:xfrm>
                <a:off x="2453183" y="1020880"/>
                <a:ext cx="22320" cy="12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832F6F-E316-48CB-B263-7FC96EE68C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4543" y="1012240"/>
                  <a:ext cx="39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65A8B9-CEE2-4005-83B1-E5B61B050DA1}"/>
              </a:ext>
            </a:extLst>
          </p:cNvPr>
          <p:cNvGrpSpPr/>
          <p:nvPr/>
        </p:nvGrpSpPr>
        <p:grpSpPr>
          <a:xfrm>
            <a:off x="2167703" y="1360360"/>
            <a:ext cx="402840" cy="285840"/>
            <a:chOff x="2167703" y="1360360"/>
            <a:chExt cx="40284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6018F9-C7F4-4B5E-9D50-21236F459734}"/>
                    </a:ext>
                  </a:extLst>
                </p14:cNvPr>
                <p14:cNvContentPartPr/>
                <p14:nvPr/>
              </p14:nvContentPartPr>
              <p14:xfrm>
                <a:off x="2167703" y="1360360"/>
                <a:ext cx="144000" cy="20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6018F9-C7F4-4B5E-9D50-21236F4597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8703" y="1351360"/>
                  <a:ext cx="161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7D43FE-1810-4D6F-8EC7-23B47FFE7C6F}"/>
                    </a:ext>
                  </a:extLst>
                </p14:cNvPr>
                <p14:cNvContentPartPr/>
                <p14:nvPr/>
              </p14:nvContentPartPr>
              <p14:xfrm>
                <a:off x="2368223" y="1500040"/>
                <a:ext cx="202320" cy="14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7D43FE-1810-4D6F-8EC7-23B47FFE7C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59223" y="1491040"/>
                  <a:ext cx="2199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BF8EA4-3C0A-4FE2-B779-23AF0D21DCF3}"/>
              </a:ext>
            </a:extLst>
          </p:cNvPr>
          <p:cNvGrpSpPr/>
          <p:nvPr/>
        </p:nvGrpSpPr>
        <p:grpSpPr>
          <a:xfrm>
            <a:off x="2129903" y="1871200"/>
            <a:ext cx="318600" cy="266040"/>
            <a:chOff x="2129903" y="1871200"/>
            <a:chExt cx="3186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473DA8-A83C-4F63-BFA7-0B6F9DDB8CAB}"/>
                    </a:ext>
                  </a:extLst>
                </p14:cNvPr>
                <p14:cNvContentPartPr/>
                <p14:nvPr/>
              </p14:nvContentPartPr>
              <p14:xfrm>
                <a:off x="2129903" y="1871200"/>
                <a:ext cx="178920" cy="17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473DA8-A83C-4F63-BFA7-0B6F9DDB8C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0903" y="1862560"/>
                  <a:ext cx="19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D9C335-F0F3-4B95-AD64-CF1B4F629B8C}"/>
                    </a:ext>
                  </a:extLst>
                </p14:cNvPr>
                <p14:cNvContentPartPr/>
                <p14:nvPr/>
              </p14:nvContentPartPr>
              <p14:xfrm>
                <a:off x="2343023" y="1984960"/>
                <a:ext cx="10548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D9C335-F0F3-4B95-AD64-CF1B4F629B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4383" y="1976320"/>
                  <a:ext cx="1231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6428B8-5510-4FC9-8C2D-9D4C1F21DCE8}"/>
              </a:ext>
            </a:extLst>
          </p:cNvPr>
          <p:cNvGrpSpPr/>
          <p:nvPr/>
        </p:nvGrpSpPr>
        <p:grpSpPr>
          <a:xfrm>
            <a:off x="2136023" y="2358640"/>
            <a:ext cx="379440" cy="285120"/>
            <a:chOff x="2136023" y="2358640"/>
            <a:chExt cx="37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BD73E2-57D1-4608-BC9E-04AAD42F4371}"/>
                    </a:ext>
                  </a:extLst>
                </p14:cNvPr>
                <p14:cNvContentPartPr/>
                <p14:nvPr/>
              </p14:nvContentPartPr>
              <p14:xfrm>
                <a:off x="2136023" y="2358640"/>
                <a:ext cx="164160" cy="207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BD73E2-57D1-4608-BC9E-04AAD42F43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7383" y="2349640"/>
                  <a:ext cx="181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EBA679-6340-47F3-90A5-7995BE44A5F4}"/>
                    </a:ext>
                  </a:extLst>
                </p14:cNvPr>
                <p14:cNvContentPartPr/>
                <p14:nvPr/>
              </p14:nvContentPartPr>
              <p14:xfrm>
                <a:off x="2359583" y="2464120"/>
                <a:ext cx="120960" cy="115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EBA679-6340-47F3-90A5-7995BE44A5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50943" y="2455120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544EA4-D475-4FAE-B47D-E9414E8E2DCA}"/>
                    </a:ext>
                  </a:extLst>
                </p14:cNvPr>
                <p14:cNvContentPartPr/>
                <p14:nvPr/>
              </p14:nvContentPartPr>
              <p14:xfrm>
                <a:off x="2447063" y="2470240"/>
                <a:ext cx="68400" cy="17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544EA4-D475-4FAE-B47D-E9414E8E2D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38063" y="2461600"/>
                  <a:ext cx="860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489D27-3C62-42C4-B051-7A5EF38FAB22}"/>
                  </a:ext>
                </a:extLst>
              </p14:cNvPr>
              <p14:cNvContentPartPr/>
              <p14:nvPr/>
            </p14:nvContentPartPr>
            <p14:xfrm>
              <a:off x="2333303" y="2793520"/>
              <a:ext cx="360" cy="7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489D27-3C62-42C4-B051-7A5EF38FAB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24663" y="2784520"/>
                <a:ext cx="18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F2E39-61B3-4F8F-96EF-A13795515AB9}"/>
                  </a:ext>
                </a:extLst>
              </p14:cNvPr>
              <p14:cNvContentPartPr/>
              <p14:nvPr/>
            </p14:nvContentPartPr>
            <p14:xfrm>
              <a:off x="2328623" y="3031480"/>
              <a:ext cx="1800" cy="19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F2E39-61B3-4F8F-96EF-A13795515A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19983" y="3022480"/>
                <a:ext cx="194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5994C8-735D-42F8-AA16-1E622C7BD57D}"/>
                  </a:ext>
                </a:extLst>
              </p14:cNvPr>
              <p14:cNvContentPartPr/>
              <p14:nvPr/>
            </p14:nvContentPartPr>
            <p14:xfrm>
              <a:off x="2394863" y="3335320"/>
              <a:ext cx="360" cy="19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5994C8-735D-42F8-AA16-1E622C7BD57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86223" y="3326680"/>
                <a:ext cx="18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74F35AD-E495-4FD2-BC38-4CAA9BED23C8}"/>
              </a:ext>
            </a:extLst>
          </p:cNvPr>
          <p:cNvGrpSpPr/>
          <p:nvPr/>
        </p:nvGrpSpPr>
        <p:grpSpPr>
          <a:xfrm>
            <a:off x="2166263" y="3489040"/>
            <a:ext cx="370800" cy="304920"/>
            <a:chOff x="2166263" y="3489040"/>
            <a:chExt cx="37080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A9715C-AF59-4185-921C-58A96F201F37}"/>
                    </a:ext>
                  </a:extLst>
                </p14:cNvPr>
                <p14:cNvContentPartPr/>
                <p14:nvPr/>
              </p14:nvContentPartPr>
              <p14:xfrm>
                <a:off x="2166263" y="3489040"/>
                <a:ext cx="178920" cy="21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A9715C-AF59-4185-921C-58A96F201F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7263" y="3480040"/>
                  <a:ext cx="196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FC5B12-C7DE-4D77-888A-C8D39EB89189}"/>
                    </a:ext>
                  </a:extLst>
                </p14:cNvPr>
                <p14:cNvContentPartPr/>
                <p14:nvPr/>
              </p14:nvContentPartPr>
              <p14:xfrm>
                <a:off x="2358503" y="3660040"/>
                <a:ext cx="178560" cy="13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FC5B12-C7DE-4D77-888A-C8D39EB891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9863" y="3651040"/>
                  <a:ext cx="1962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7EC2E6-E1EF-4A98-BC28-F3BD16F17FF4}"/>
              </a:ext>
            </a:extLst>
          </p:cNvPr>
          <p:cNvGrpSpPr/>
          <p:nvPr/>
        </p:nvGrpSpPr>
        <p:grpSpPr>
          <a:xfrm>
            <a:off x="3400343" y="187840"/>
            <a:ext cx="1275120" cy="486720"/>
            <a:chOff x="3400343" y="187840"/>
            <a:chExt cx="127512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6D3E25-4B60-4B07-8C1F-430082245773}"/>
                    </a:ext>
                  </a:extLst>
                </p14:cNvPr>
                <p14:cNvContentPartPr/>
                <p14:nvPr/>
              </p14:nvContentPartPr>
              <p14:xfrm>
                <a:off x="3635423" y="379000"/>
                <a:ext cx="23076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6D3E25-4B60-4B07-8C1F-4300822457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6783" y="370360"/>
                  <a:ext cx="248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9656C1-0FC8-411B-B174-F40BFFDA17A7}"/>
                    </a:ext>
                  </a:extLst>
                </p14:cNvPr>
                <p14:cNvContentPartPr/>
                <p14:nvPr/>
              </p14:nvContentPartPr>
              <p14:xfrm>
                <a:off x="3521663" y="233560"/>
                <a:ext cx="231840" cy="7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9656C1-0FC8-411B-B174-F40BFFDA17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3023" y="224560"/>
                  <a:ext cx="249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19FD0D-3E35-4DF4-B7F5-820C685548E5}"/>
                    </a:ext>
                  </a:extLst>
                </p14:cNvPr>
                <p14:cNvContentPartPr/>
                <p14:nvPr/>
              </p14:nvContentPartPr>
              <p14:xfrm>
                <a:off x="3938543" y="446320"/>
                <a:ext cx="14868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19FD0D-3E35-4DF4-B7F5-820C685548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29543" y="437680"/>
                  <a:ext cx="16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FA0114-0880-48AE-9BB8-7875C3D1CD40}"/>
                    </a:ext>
                  </a:extLst>
                </p14:cNvPr>
                <p14:cNvContentPartPr/>
                <p14:nvPr/>
              </p14:nvContentPartPr>
              <p14:xfrm>
                <a:off x="4204943" y="340840"/>
                <a:ext cx="167760" cy="20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FA0114-0880-48AE-9BB8-7875C3D1CD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96303" y="331840"/>
                  <a:ext cx="18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A828CE-329B-4979-AECE-890FFA539DE7}"/>
                    </a:ext>
                  </a:extLst>
                </p14:cNvPr>
                <p14:cNvContentPartPr/>
                <p14:nvPr/>
              </p14:nvContentPartPr>
              <p14:xfrm>
                <a:off x="4170383" y="187840"/>
                <a:ext cx="267840" cy="9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A828CE-329B-4979-AECE-890FFA539D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61383" y="179200"/>
                  <a:ext cx="28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C0B612-3BF0-46FE-A841-0AEE8914A2A0}"/>
                    </a:ext>
                  </a:extLst>
                </p14:cNvPr>
                <p14:cNvContentPartPr/>
                <p14:nvPr/>
              </p14:nvContentPartPr>
              <p14:xfrm>
                <a:off x="3400343" y="594640"/>
                <a:ext cx="1275120" cy="7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C0B612-3BF0-46FE-A841-0AEE8914A2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91343" y="586000"/>
                  <a:ext cx="12927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C3A842-2CFA-4970-A54E-E0030F2C948B}"/>
              </a:ext>
            </a:extLst>
          </p:cNvPr>
          <p:cNvGrpSpPr/>
          <p:nvPr/>
        </p:nvGrpSpPr>
        <p:grpSpPr>
          <a:xfrm>
            <a:off x="3582143" y="851680"/>
            <a:ext cx="942120" cy="226080"/>
            <a:chOff x="3582143" y="851680"/>
            <a:chExt cx="9421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559F93-505A-48C3-9607-D80F2C79A629}"/>
                    </a:ext>
                  </a:extLst>
                </p14:cNvPr>
                <p14:cNvContentPartPr/>
                <p14:nvPr/>
              </p14:nvContentPartPr>
              <p14:xfrm>
                <a:off x="3582143" y="852760"/>
                <a:ext cx="143640" cy="13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559F93-505A-48C3-9607-D80F2C79A6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73503" y="843760"/>
                  <a:ext cx="161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635E20-4222-4EAC-B98A-DDA36CB61595}"/>
                    </a:ext>
                  </a:extLst>
                </p14:cNvPr>
                <p14:cNvContentPartPr/>
                <p14:nvPr/>
              </p14:nvContentPartPr>
              <p14:xfrm>
                <a:off x="3771143" y="966880"/>
                <a:ext cx="1620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635E20-4222-4EAC-B98A-DDA36CB615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62143" y="958240"/>
                  <a:ext cx="33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FCC159-351E-4D26-A9F0-B2E54B777E3D}"/>
                    </a:ext>
                  </a:extLst>
                </p14:cNvPr>
                <p14:cNvContentPartPr/>
                <p14:nvPr/>
              </p14:nvContentPartPr>
              <p14:xfrm>
                <a:off x="3897503" y="947800"/>
                <a:ext cx="13752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FCC159-351E-4D26-A9F0-B2E54B777E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88503" y="938800"/>
                  <a:ext cx="155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593A64-2BFE-4CDF-ADB7-95649541DBC1}"/>
                    </a:ext>
                  </a:extLst>
                </p14:cNvPr>
                <p14:cNvContentPartPr/>
                <p14:nvPr/>
              </p14:nvContentPartPr>
              <p14:xfrm>
                <a:off x="4171823" y="851680"/>
                <a:ext cx="147600" cy="16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593A64-2BFE-4CDF-ADB7-95649541DB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3183" y="843040"/>
                  <a:ext cx="165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30DFAE-7265-4866-855D-42475BE61677}"/>
                    </a:ext>
                  </a:extLst>
                </p14:cNvPr>
                <p14:cNvContentPartPr/>
                <p14:nvPr/>
              </p14:nvContentPartPr>
              <p14:xfrm>
                <a:off x="4474943" y="940600"/>
                <a:ext cx="49320" cy="130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30DFAE-7265-4866-855D-42475BE616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66303" y="931960"/>
                  <a:ext cx="669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D5A37D-9EB2-452D-AD66-8055E8D4BBF6}"/>
              </a:ext>
            </a:extLst>
          </p:cNvPr>
          <p:cNvGrpSpPr/>
          <p:nvPr/>
        </p:nvGrpSpPr>
        <p:grpSpPr>
          <a:xfrm>
            <a:off x="3570623" y="1338760"/>
            <a:ext cx="1025640" cy="270360"/>
            <a:chOff x="3570623" y="1338760"/>
            <a:chExt cx="10256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8C06A3-4A8E-48DF-B52B-2FF7A345365B}"/>
                    </a:ext>
                  </a:extLst>
                </p14:cNvPr>
                <p14:cNvContentPartPr/>
                <p14:nvPr/>
              </p14:nvContentPartPr>
              <p14:xfrm>
                <a:off x="3570623" y="1338760"/>
                <a:ext cx="218160" cy="142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8C06A3-4A8E-48DF-B52B-2FF7A34536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1983" y="1329760"/>
                  <a:ext cx="235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B9B708-BC78-4D3D-B89B-BB3AEAD08552}"/>
                    </a:ext>
                  </a:extLst>
                </p14:cNvPr>
                <p14:cNvContentPartPr/>
                <p14:nvPr/>
              </p14:nvContentPartPr>
              <p14:xfrm>
                <a:off x="3805703" y="1486000"/>
                <a:ext cx="178560" cy="12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B9B708-BC78-4D3D-B89B-BB3AEAD085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97063" y="1477360"/>
                  <a:ext cx="196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27384F-E117-4C5B-BDD4-166D24EDA6F8}"/>
                    </a:ext>
                  </a:extLst>
                </p14:cNvPr>
                <p14:cNvContentPartPr/>
                <p14:nvPr/>
              </p14:nvContentPartPr>
              <p14:xfrm>
                <a:off x="4023503" y="1465480"/>
                <a:ext cx="1123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27384F-E117-4C5B-BDD4-166D24EDA6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14863" y="1456480"/>
                  <a:ext cx="12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2131E6-8065-4F85-936A-0693FA462802}"/>
                    </a:ext>
                  </a:extLst>
                </p14:cNvPr>
                <p14:cNvContentPartPr/>
                <p14:nvPr/>
              </p14:nvContentPartPr>
              <p14:xfrm>
                <a:off x="4203503" y="1348480"/>
                <a:ext cx="166320" cy="152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2131E6-8065-4F85-936A-0693FA4628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4863" y="1339840"/>
                  <a:ext cx="183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214F5C-A3EE-42DB-B14F-6E3ACA2DF507}"/>
                    </a:ext>
                  </a:extLst>
                </p14:cNvPr>
                <p14:cNvContentPartPr/>
                <p14:nvPr/>
              </p14:nvContentPartPr>
              <p14:xfrm>
                <a:off x="4435343" y="1459000"/>
                <a:ext cx="160920" cy="114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214F5C-A3EE-42DB-B14F-6E3ACA2DF5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26703" y="1450000"/>
                  <a:ext cx="1785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73C0C1-88CC-4246-AFBB-64A7CFEC965E}"/>
              </a:ext>
            </a:extLst>
          </p:cNvPr>
          <p:cNvGrpSpPr/>
          <p:nvPr/>
        </p:nvGrpSpPr>
        <p:grpSpPr>
          <a:xfrm>
            <a:off x="3638663" y="1817200"/>
            <a:ext cx="973800" cy="297360"/>
            <a:chOff x="3638663" y="1817200"/>
            <a:chExt cx="9738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A45A7D-06AA-4E3E-B32D-EE594F88DA25}"/>
                    </a:ext>
                  </a:extLst>
                </p14:cNvPr>
                <p14:cNvContentPartPr/>
                <p14:nvPr/>
              </p14:nvContentPartPr>
              <p14:xfrm>
                <a:off x="3638663" y="1845280"/>
                <a:ext cx="238680" cy="152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A45A7D-06AA-4E3E-B32D-EE594F88DA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9663" y="1836640"/>
                  <a:ext cx="25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BBA62F-6556-4E3C-9EE3-BD829781A3CE}"/>
                    </a:ext>
                  </a:extLst>
                </p14:cNvPr>
                <p14:cNvContentPartPr/>
                <p14:nvPr/>
              </p14:nvContentPartPr>
              <p14:xfrm>
                <a:off x="3862583" y="1942840"/>
                <a:ext cx="118800" cy="17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BBA62F-6556-4E3C-9EE3-BD829781A3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53943" y="1934200"/>
                  <a:ext cx="136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371C8F-72D2-43DC-96E6-690847154E5B}"/>
                    </a:ext>
                  </a:extLst>
                </p14:cNvPr>
                <p14:cNvContentPartPr/>
                <p14:nvPr/>
              </p14:nvContentPartPr>
              <p14:xfrm>
                <a:off x="4091543" y="1948960"/>
                <a:ext cx="139320" cy="5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371C8F-72D2-43DC-96E6-690847154E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82543" y="1940320"/>
                  <a:ext cx="156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3C9085-0898-4ACC-8D97-8778639B39EF}"/>
                    </a:ext>
                  </a:extLst>
                </p14:cNvPr>
                <p14:cNvContentPartPr/>
                <p14:nvPr/>
              </p14:nvContentPartPr>
              <p14:xfrm>
                <a:off x="4298183" y="1817200"/>
                <a:ext cx="148680" cy="163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3C9085-0898-4ACC-8D97-8778639B39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89543" y="1808560"/>
                  <a:ext cx="166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E44E79-D72C-479C-B1FA-AF7B262C9392}"/>
                    </a:ext>
                  </a:extLst>
                </p14:cNvPr>
                <p14:cNvContentPartPr/>
                <p14:nvPr/>
              </p14:nvContentPartPr>
              <p14:xfrm>
                <a:off x="4509863" y="1907200"/>
                <a:ext cx="10260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E44E79-D72C-479C-B1FA-AF7B262C93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00863" y="1898560"/>
                  <a:ext cx="1202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36DF7B4-F8BF-4F31-8461-CC00F44D1B95}"/>
              </a:ext>
            </a:extLst>
          </p:cNvPr>
          <p:cNvGrpSpPr/>
          <p:nvPr/>
        </p:nvGrpSpPr>
        <p:grpSpPr>
          <a:xfrm>
            <a:off x="3682583" y="2345320"/>
            <a:ext cx="977400" cy="287280"/>
            <a:chOff x="3682583" y="2345320"/>
            <a:chExt cx="9774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5B7710-70C5-4EDB-85AD-7E5205CC1287}"/>
                    </a:ext>
                  </a:extLst>
                </p14:cNvPr>
                <p14:cNvContentPartPr/>
                <p14:nvPr/>
              </p14:nvContentPartPr>
              <p14:xfrm>
                <a:off x="3682583" y="2367280"/>
                <a:ext cx="276480" cy="136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5B7710-70C5-4EDB-85AD-7E5205CC12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943" y="2358280"/>
                  <a:ext cx="294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8880BB-3492-44E4-9A50-12CBBE15DA07}"/>
                    </a:ext>
                  </a:extLst>
                </p14:cNvPr>
                <p14:cNvContentPartPr/>
                <p14:nvPr/>
              </p14:nvContentPartPr>
              <p14:xfrm>
                <a:off x="3939623" y="2465560"/>
                <a:ext cx="109440" cy="112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8880BB-3492-44E4-9A50-12CBBE15DA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0983" y="2456560"/>
                  <a:ext cx="127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9163DC-DD38-4D04-AA79-526881EF943C}"/>
                    </a:ext>
                  </a:extLst>
                </p14:cNvPr>
                <p14:cNvContentPartPr/>
                <p14:nvPr/>
              </p14:nvContentPartPr>
              <p14:xfrm>
                <a:off x="4037543" y="2474560"/>
                <a:ext cx="28800" cy="158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9163DC-DD38-4D04-AA79-526881EF94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28903" y="2465560"/>
                  <a:ext cx="46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98BBB6-0F16-4581-A87F-F84261C0F30F}"/>
                    </a:ext>
                  </a:extLst>
                </p14:cNvPr>
                <p14:cNvContentPartPr/>
                <p14:nvPr/>
              </p14:nvContentPartPr>
              <p14:xfrm>
                <a:off x="4153103" y="2449000"/>
                <a:ext cx="128160" cy="1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98BBB6-0F16-4581-A87F-F84261C0F3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44103" y="2440360"/>
                  <a:ext cx="145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CA89AD-5D01-47C7-A4BE-316DF693DED6}"/>
                    </a:ext>
                  </a:extLst>
                </p14:cNvPr>
                <p14:cNvContentPartPr/>
                <p14:nvPr/>
              </p14:nvContentPartPr>
              <p14:xfrm>
                <a:off x="4380263" y="2345320"/>
                <a:ext cx="15300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CA89AD-5D01-47C7-A4BE-316DF693DE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71623" y="2336320"/>
                  <a:ext cx="170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2AD73A-F4CF-4795-85CC-B090F262BB55}"/>
                    </a:ext>
                  </a:extLst>
                </p14:cNvPr>
                <p14:cNvContentPartPr/>
                <p14:nvPr/>
              </p14:nvContentPartPr>
              <p14:xfrm>
                <a:off x="4558463" y="2465560"/>
                <a:ext cx="101520" cy="91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2AD73A-F4CF-4795-85CC-B090F262BB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49823" y="2456560"/>
                  <a:ext cx="119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F1F502-E011-413A-888B-F69D227A790F}"/>
                    </a:ext>
                  </a:extLst>
                </p14:cNvPr>
                <p14:cNvContentPartPr/>
                <p14:nvPr/>
              </p14:nvContentPartPr>
              <p14:xfrm>
                <a:off x="4629743" y="2441080"/>
                <a:ext cx="19440" cy="141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F1F502-E011-413A-888B-F69D227A79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20743" y="2432440"/>
                  <a:ext cx="3708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D5554AD-64DC-4C68-AF27-0AD12056CF2F}"/>
                  </a:ext>
                </a:extLst>
              </p14:cNvPr>
              <p14:cNvContentPartPr/>
              <p14:nvPr/>
            </p14:nvContentPartPr>
            <p14:xfrm>
              <a:off x="4195583" y="2812600"/>
              <a:ext cx="360" cy="53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D5554AD-64DC-4C68-AF27-0AD12056CF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86943" y="2803960"/>
                <a:ext cx="180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B2B5F5-C3C9-498C-8666-B0EE3B9E6333}"/>
                  </a:ext>
                </a:extLst>
              </p14:cNvPr>
              <p14:cNvContentPartPr/>
              <p14:nvPr/>
            </p14:nvContentPartPr>
            <p14:xfrm>
              <a:off x="4178303" y="3003040"/>
              <a:ext cx="6840" cy="141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B2B5F5-C3C9-498C-8666-B0EE3B9E633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69303" y="2994040"/>
                <a:ext cx="244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F1279E5-D021-4F7D-B987-9A45767A51F5}"/>
              </a:ext>
            </a:extLst>
          </p:cNvPr>
          <p:cNvGrpSpPr/>
          <p:nvPr/>
        </p:nvGrpSpPr>
        <p:grpSpPr>
          <a:xfrm>
            <a:off x="3717503" y="3394720"/>
            <a:ext cx="1013760" cy="219240"/>
            <a:chOff x="3717503" y="3394720"/>
            <a:chExt cx="10137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426A57-6ECB-4CBC-817B-EDBB0587B9CC}"/>
                    </a:ext>
                  </a:extLst>
                </p14:cNvPr>
                <p14:cNvContentPartPr/>
                <p14:nvPr/>
              </p14:nvContentPartPr>
              <p14:xfrm>
                <a:off x="3717503" y="3414880"/>
                <a:ext cx="208800" cy="128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426A57-6ECB-4CBC-817B-EDBB0587B9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08503" y="3405880"/>
                  <a:ext cx="22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D38E37-416D-45F5-8AC2-77E6B62B7E8F}"/>
                    </a:ext>
                  </a:extLst>
                </p14:cNvPr>
                <p14:cNvContentPartPr/>
                <p14:nvPr/>
              </p14:nvContentPartPr>
              <p14:xfrm>
                <a:off x="3992183" y="3522160"/>
                <a:ext cx="123480" cy="9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D38E37-416D-45F5-8AC2-77E6B62B7E8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83183" y="3513520"/>
                  <a:ext cx="14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68272F-C682-4C43-81B0-FCA4A822420B}"/>
                    </a:ext>
                  </a:extLst>
                </p14:cNvPr>
                <p14:cNvContentPartPr/>
                <p14:nvPr/>
              </p14:nvContentPartPr>
              <p14:xfrm>
                <a:off x="4214663" y="3478960"/>
                <a:ext cx="147240" cy="13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68272F-C682-4C43-81B0-FCA4A82242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05663" y="3469960"/>
                  <a:ext cx="16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D59B2F-4622-4156-8104-F43F91EB5FF0}"/>
                    </a:ext>
                  </a:extLst>
                </p14:cNvPr>
                <p14:cNvContentPartPr/>
                <p14:nvPr/>
              </p14:nvContentPartPr>
              <p14:xfrm>
                <a:off x="4441823" y="3394720"/>
                <a:ext cx="143280" cy="165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D59B2F-4622-4156-8104-F43F91EB5F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32823" y="3386080"/>
                  <a:ext cx="160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1F399C-73C9-4232-A1FF-05CF67489662}"/>
                    </a:ext>
                  </a:extLst>
                </p14:cNvPr>
                <p14:cNvContentPartPr/>
                <p14:nvPr/>
              </p14:nvContentPartPr>
              <p14:xfrm>
                <a:off x="4627943" y="3532960"/>
                <a:ext cx="103320" cy="79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1F399C-73C9-4232-A1FF-05CF674896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19303" y="3524320"/>
                  <a:ext cx="12096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821C85-5FF9-4D58-BF5F-65341B47D94E}"/>
              </a:ext>
            </a:extLst>
          </p:cNvPr>
          <p:cNvGrpSpPr/>
          <p:nvPr/>
        </p:nvGrpSpPr>
        <p:grpSpPr>
          <a:xfrm>
            <a:off x="5994143" y="71560"/>
            <a:ext cx="2954520" cy="1155240"/>
            <a:chOff x="5994143" y="71560"/>
            <a:chExt cx="2954520" cy="11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543B7B3-A1D8-4834-AA0D-E983721EAD47}"/>
                    </a:ext>
                  </a:extLst>
                </p14:cNvPr>
                <p14:cNvContentPartPr/>
                <p14:nvPr/>
              </p14:nvContentPartPr>
              <p14:xfrm>
                <a:off x="6155783" y="413560"/>
                <a:ext cx="270360" cy="158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543B7B3-A1D8-4834-AA0D-E983721EAD4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46783" y="404920"/>
                  <a:ext cx="28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43056D-D4DE-44F7-A8CF-607B140BA410}"/>
                    </a:ext>
                  </a:extLst>
                </p14:cNvPr>
                <p14:cNvContentPartPr/>
                <p14:nvPr/>
              </p14:nvContentPartPr>
              <p14:xfrm>
                <a:off x="6145343" y="255520"/>
                <a:ext cx="293040" cy="6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43056D-D4DE-44F7-A8CF-607B140BA4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36703" y="246520"/>
                  <a:ext cx="310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C79281-7999-47FD-88CE-2A6292F6748D}"/>
                    </a:ext>
                  </a:extLst>
                </p14:cNvPr>
                <p14:cNvContentPartPr/>
                <p14:nvPr/>
              </p14:nvContentPartPr>
              <p14:xfrm>
                <a:off x="6581663" y="471160"/>
                <a:ext cx="148680" cy="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C79281-7999-47FD-88CE-2A6292F674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73023" y="462520"/>
                  <a:ext cx="166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49212C-B9E0-4427-BFCE-F7C21BC05211}"/>
                    </a:ext>
                  </a:extLst>
                </p14:cNvPr>
                <p14:cNvContentPartPr/>
                <p14:nvPr/>
              </p14:nvContentPartPr>
              <p14:xfrm>
                <a:off x="6835823" y="376120"/>
                <a:ext cx="186480" cy="19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49212C-B9E0-4427-BFCE-F7C21BC052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27183" y="367480"/>
                  <a:ext cx="204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C4D8FB-6A1B-4E68-9E81-B24355370952}"/>
                    </a:ext>
                  </a:extLst>
                </p14:cNvPr>
                <p14:cNvContentPartPr/>
                <p14:nvPr/>
              </p14:nvContentPartPr>
              <p14:xfrm>
                <a:off x="6850943" y="219520"/>
                <a:ext cx="256320" cy="6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C4D8FB-6A1B-4E68-9E81-B243553709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41943" y="210520"/>
                  <a:ext cx="273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F70E82-F52B-4709-BDE3-EA6DB8E21460}"/>
                    </a:ext>
                  </a:extLst>
                </p14:cNvPr>
                <p14:cNvContentPartPr/>
                <p14:nvPr/>
              </p14:nvContentPartPr>
              <p14:xfrm>
                <a:off x="7056863" y="197200"/>
                <a:ext cx="259920" cy="422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F70E82-F52B-4709-BDE3-EA6DB8E214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48223" y="188200"/>
                  <a:ext cx="277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8C8289-600A-44E2-87B3-6823B0094378}"/>
                    </a:ext>
                  </a:extLst>
                </p14:cNvPr>
                <p14:cNvContentPartPr/>
                <p14:nvPr/>
              </p14:nvContentPartPr>
              <p14:xfrm>
                <a:off x="5994143" y="227080"/>
                <a:ext cx="362160" cy="504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8C8289-600A-44E2-87B3-6823B00943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85503" y="218080"/>
                  <a:ext cx="3798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94D539-6185-440C-83FA-006CC877F1E0}"/>
                    </a:ext>
                  </a:extLst>
                </p14:cNvPr>
                <p14:cNvContentPartPr/>
                <p14:nvPr/>
              </p14:nvContentPartPr>
              <p14:xfrm>
                <a:off x="7302383" y="76960"/>
                <a:ext cx="203040" cy="15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94D539-6185-440C-83FA-006CC877F1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93383" y="68320"/>
                  <a:ext cx="220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227C74-EF96-476F-A782-6CE53C081DD1}"/>
                    </a:ext>
                  </a:extLst>
                </p14:cNvPr>
                <p14:cNvContentPartPr/>
                <p14:nvPr/>
              </p14:nvContentPartPr>
              <p14:xfrm>
                <a:off x="7440263" y="76960"/>
                <a:ext cx="5040" cy="14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227C74-EF96-476F-A782-6CE53C081D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31623" y="68320"/>
                  <a:ext cx="22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2BAAEE-E94A-4A10-A9AC-4451E743FDDB}"/>
                    </a:ext>
                  </a:extLst>
                </p14:cNvPr>
                <p14:cNvContentPartPr/>
                <p14:nvPr/>
              </p14:nvContentPartPr>
              <p14:xfrm>
                <a:off x="7752383" y="160840"/>
                <a:ext cx="281880" cy="442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2BAAEE-E94A-4A10-A9AC-4451E743FD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43383" y="152200"/>
                  <a:ext cx="2995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09D29B-B3FD-4BFB-9884-F99B64F0FBD1}"/>
                    </a:ext>
                  </a:extLst>
                </p14:cNvPr>
                <p14:cNvContentPartPr/>
                <p14:nvPr/>
              </p14:nvContentPartPr>
              <p14:xfrm>
                <a:off x="7984943" y="333280"/>
                <a:ext cx="235440" cy="130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09D29B-B3FD-4BFB-9884-F99B64F0FB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75943" y="324640"/>
                  <a:ext cx="253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E10890-F48F-4B6B-BE70-D068C84398C9}"/>
                    </a:ext>
                  </a:extLst>
                </p14:cNvPr>
                <p14:cNvContentPartPr/>
                <p14:nvPr/>
              </p14:nvContentPartPr>
              <p14:xfrm>
                <a:off x="7904303" y="184600"/>
                <a:ext cx="208440" cy="60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E10890-F48F-4B6B-BE70-D068C84398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5663" y="175960"/>
                  <a:ext cx="226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8764F-E14B-4555-81AF-0E1883DB8C17}"/>
                    </a:ext>
                  </a:extLst>
                </p14:cNvPr>
                <p14:cNvContentPartPr/>
                <p14:nvPr/>
              </p14:nvContentPartPr>
              <p14:xfrm>
                <a:off x="8261063" y="353440"/>
                <a:ext cx="21168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8764F-E14B-4555-81AF-0E1883DB8C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52063" y="344440"/>
                  <a:ext cx="229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7618E9-61E7-47E1-A4DE-E7A67C167EC6}"/>
                    </a:ext>
                  </a:extLst>
                </p14:cNvPr>
                <p14:cNvContentPartPr/>
                <p14:nvPr/>
              </p14:nvContentPartPr>
              <p14:xfrm>
                <a:off x="8597303" y="268120"/>
                <a:ext cx="173160" cy="196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7618E9-61E7-47E1-A4DE-E7A67C167EC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88303" y="259480"/>
                  <a:ext cx="19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0CE9AB-15EE-4013-B990-DB64DFBB3730}"/>
                    </a:ext>
                  </a:extLst>
                </p14:cNvPr>
                <p14:cNvContentPartPr/>
                <p14:nvPr/>
              </p14:nvContentPartPr>
              <p14:xfrm>
                <a:off x="8597663" y="119800"/>
                <a:ext cx="205200" cy="5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0CE9AB-15EE-4013-B990-DB64DFBB37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89023" y="110800"/>
                  <a:ext cx="222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1B90E99-D2F9-43A9-8CA0-DC6377A65C95}"/>
                    </a:ext>
                  </a:extLst>
                </p14:cNvPr>
                <p14:cNvContentPartPr/>
                <p14:nvPr/>
              </p14:nvContentPartPr>
              <p14:xfrm>
                <a:off x="8785943" y="71560"/>
                <a:ext cx="162720" cy="44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1B90E99-D2F9-43A9-8CA0-DC6377A65C9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77303" y="62560"/>
                  <a:ext cx="1803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382EE3-67C2-4120-871B-5FC3FFADD4D0}"/>
                    </a:ext>
                  </a:extLst>
                </p14:cNvPr>
                <p14:cNvContentPartPr/>
                <p14:nvPr/>
              </p14:nvContentPartPr>
              <p14:xfrm>
                <a:off x="6021143" y="653680"/>
                <a:ext cx="1359720" cy="15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382EE3-67C2-4120-871B-5FC3FFADD4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12503" y="645040"/>
                  <a:ext cx="1377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C355DA-4609-4D20-BC2B-5886D4A20409}"/>
                    </a:ext>
                  </a:extLst>
                </p14:cNvPr>
                <p14:cNvContentPartPr/>
                <p14:nvPr/>
              </p14:nvContentPartPr>
              <p14:xfrm>
                <a:off x="6589583" y="1066960"/>
                <a:ext cx="211680" cy="159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C355DA-4609-4D20-BC2B-5886D4A204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80943" y="1058320"/>
                  <a:ext cx="229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13A654-B0D1-44E0-B271-0CFC37D3CC2D}"/>
                    </a:ext>
                  </a:extLst>
                </p14:cNvPr>
                <p14:cNvContentPartPr/>
                <p14:nvPr/>
              </p14:nvContentPartPr>
              <p14:xfrm>
                <a:off x="6599303" y="1130320"/>
                <a:ext cx="155160" cy="20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13A654-B0D1-44E0-B271-0CFC37D3CC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0303" y="1121320"/>
                  <a:ext cx="172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A201F2-6941-4229-8A6A-053A47068155}"/>
                    </a:ext>
                  </a:extLst>
                </p14:cNvPr>
                <p14:cNvContentPartPr/>
                <p14:nvPr/>
              </p14:nvContentPartPr>
              <p14:xfrm>
                <a:off x="6542063" y="943120"/>
                <a:ext cx="271080" cy="48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A201F2-6941-4229-8A6A-053A470681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33423" y="934120"/>
                  <a:ext cx="288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2B59CFD-41E2-4C42-B5ED-8FE9D5C864E2}"/>
                    </a:ext>
                  </a:extLst>
                </p14:cNvPr>
                <p14:cNvContentPartPr/>
                <p14:nvPr/>
              </p14:nvContentPartPr>
              <p14:xfrm>
                <a:off x="7749863" y="590680"/>
                <a:ext cx="113652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2B59CFD-41E2-4C42-B5ED-8FE9D5C864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40863" y="581680"/>
                  <a:ext cx="1154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E1CEF4-E68E-49B9-94BB-0556BB35D49B}"/>
                    </a:ext>
                  </a:extLst>
                </p14:cNvPr>
                <p14:cNvContentPartPr/>
                <p14:nvPr/>
              </p14:nvContentPartPr>
              <p14:xfrm>
                <a:off x="8131463" y="906760"/>
                <a:ext cx="235440" cy="159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E1CEF4-E68E-49B9-94BB-0556BB35D4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22823" y="898120"/>
                  <a:ext cx="253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5AD38C-880F-4FE7-9BA4-E521CA591CFB}"/>
                    </a:ext>
                  </a:extLst>
                </p14:cNvPr>
                <p14:cNvContentPartPr/>
                <p14:nvPr/>
              </p14:nvContentPartPr>
              <p14:xfrm>
                <a:off x="8088983" y="982720"/>
                <a:ext cx="234000" cy="47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5AD38C-880F-4FE7-9BA4-E521CA591CF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80343" y="973720"/>
                  <a:ext cx="251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56BA2D-DE17-44B2-9BB8-3E47C0273CD7}"/>
                    </a:ext>
                  </a:extLst>
                </p14:cNvPr>
                <p14:cNvContentPartPr/>
                <p14:nvPr/>
              </p14:nvContentPartPr>
              <p14:xfrm>
                <a:off x="8073143" y="810280"/>
                <a:ext cx="241920" cy="4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56BA2D-DE17-44B2-9BB8-3E47C0273CD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64503" y="801280"/>
                  <a:ext cx="259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0742AB-3F28-4D4A-8BD5-B35E4197D7D1}"/>
              </a:ext>
            </a:extLst>
          </p:cNvPr>
          <p:cNvGrpSpPr/>
          <p:nvPr/>
        </p:nvGrpSpPr>
        <p:grpSpPr>
          <a:xfrm>
            <a:off x="9773063" y="107560"/>
            <a:ext cx="948960" cy="386280"/>
            <a:chOff x="9773063" y="107560"/>
            <a:chExt cx="9489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AC3154-3338-4CF3-BB98-D37D2CD6290B}"/>
                    </a:ext>
                  </a:extLst>
                </p14:cNvPr>
                <p14:cNvContentPartPr/>
                <p14:nvPr/>
              </p14:nvContentPartPr>
              <p14:xfrm>
                <a:off x="9847223" y="319240"/>
                <a:ext cx="243360" cy="174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AC3154-3338-4CF3-BB98-D37D2CD6290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8223" y="310600"/>
                  <a:ext cx="261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2E0B7B-45DE-4F56-8D4B-C5CAA59DC576}"/>
                    </a:ext>
                  </a:extLst>
                </p14:cNvPr>
                <p14:cNvContentPartPr/>
                <p14:nvPr/>
              </p14:nvContentPartPr>
              <p14:xfrm>
                <a:off x="9859823" y="364600"/>
                <a:ext cx="163080" cy="28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2E0B7B-45DE-4F56-8D4B-C5CAA59DC5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50823" y="355960"/>
                  <a:ext cx="180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F848D1-3830-49CC-83BB-73D5D4986680}"/>
                    </a:ext>
                  </a:extLst>
                </p14:cNvPr>
                <p14:cNvContentPartPr/>
                <p14:nvPr/>
              </p14:nvContentPartPr>
              <p14:xfrm>
                <a:off x="9773063" y="161560"/>
                <a:ext cx="331920" cy="57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F848D1-3830-49CC-83BB-73D5D49866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64423" y="152560"/>
                  <a:ext cx="349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0978E0-C251-431A-8993-FA65DF2B44A6}"/>
                    </a:ext>
                  </a:extLst>
                </p14:cNvPr>
                <p14:cNvContentPartPr/>
                <p14:nvPr/>
              </p14:nvContentPartPr>
              <p14:xfrm>
                <a:off x="10170503" y="107560"/>
                <a:ext cx="180360" cy="9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0978E0-C251-431A-8993-FA65DF2B44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61863" y="98920"/>
                  <a:ext cx="19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6EE9D4-C19B-42C5-814C-D3B5289EA013}"/>
                    </a:ext>
                  </a:extLst>
                </p14:cNvPr>
                <p14:cNvContentPartPr/>
                <p14:nvPr/>
              </p14:nvContentPartPr>
              <p14:xfrm>
                <a:off x="10258343" y="114760"/>
                <a:ext cx="7200" cy="136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6EE9D4-C19B-42C5-814C-D3B5289EA0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49703" y="105760"/>
                  <a:ext cx="24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86072F-17E8-4CAE-B991-50CC5584FF7C}"/>
                    </a:ext>
                  </a:extLst>
                </p14:cNvPr>
                <p14:cNvContentPartPr/>
                <p14:nvPr/>
              </p14:nvContentPartPr>
              <p14:xfrm>
                <a:off x="10472183" y="290800"/>
                <a:ext cx="200880" cy="153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86072F-17E8-4CAE-B991-50CC5584FF7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63183" y="282160"/>
                  <a:ext cx="218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DBC6B9-9423-49F3-A3EC-4F6C6FDB3F6D}"/>
                    </a:ext>
                  </a:extLst>
                </p14:cNvPr>
                <p14:cNvContentPartPr/>
                <p14:nvPr/>
              </p14:nvContentPartPr>
              <p14:xfrm>
                <a:off x="10439063" y="341920"/>
                <a:ext cx="229320" cy="3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DBC6B9-9423-49F3-A3EC-4F6C6FDB3F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30063" y="333280"/>
                  <a:ext cx="246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272141-F992-46A7-92F3-97D5BD090C71}"/>
                    </a:ext>
                  </a:extLst>
                </p14:cNvPr>
                <p14:cNvContentPartPr/>
                <p14:nvPr/>
              </p14:nvContentPartPr>
              <p14:xfrm>
                <a:off x="10419623" y="151840"/>
                <a:ext cx="302400" cy="72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272141-F992-46A7-92F3-97D5BD090C7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10623" y="142840"/>
                  <a:ext cx="3200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5F97A17-E039-44D1-A59D-A74122BDA597}"/>
              </a:ext>
            </a:extLst>
          </p:cNvPr>
          <p:cNvGrpSpPr/>
          <p:nvPr/>
        </p:nvGrpSpPr>
        <p:grpSpPr>
          <a:xfrm>
            <a:off x="9447983" y="732520"/>
            <a:ext cx="784440" cy="395640"/>
            <a:chOff x="9447983" y="732520"/>
            <a:chExt cx="78444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43E5E92-8FF6-412B-B8D2-25B29863E8FC}"/>
                    </a:ext>
                  </a:extLst>
                </p14:cNvPr>
                <p14:cNvContentPartPr/>
                <p14:nvPr/>
              </p14:nvContentPartPr>
              <p14:xfrm>
                <a:off x="9510623" y="960040"/>
                <a:ext cx="264240" cy="168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43E5E92-8FF6-412B-B8D2-25B29863E8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01623" y="951400"/>
                  <a:ext cx="28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7AFE2E-E589-44D5-A3D4-04C8E121C234}"/>
                    </a:ext>
                  </a:extLst>
                </p14:cNvPr>
                <p14:cNvContentPartPr/>
                <p14:nvPr/>
              </p14:nvContentPartPr>
              <p14:xfrm>
                <a:off x="9548783" y="1014400"/>
                <a:ext cx="213480" cy="45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7AFE2E-E589-44D5-A3D4-04C8E121C2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40143" y="1005760"/>
                  <a:ext cx="231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8BBA5C-3845-4C6F-9566-AEDC26AB4772}"/>
                    </a:ext>
                  </a:extLst>
                </p14:cNvPr>
                <p14:cNvContentPartPr/>
                <p14:nvPr/>
              </p14:nvContentPartPr>
              <p14:xfrm>
                <a:off x="9447983" y="770320"/>
                <a:ext cx="297360" cy="82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8BBA5C-3845-4C6F-9566-AEDC26AB47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38983" y="761320"/>
                  <a:ext cx="315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63F53D-F5E0-48F8-B744-4F7FF1FB8171}"/>
                    </a:ext>
                  </a:extLst>
                </p14:cNvPr>
                <p14:cNvContentPartPr/>
                <p14:nvPr/>
              </p14:nvContentPartPr>
              <p14:xfrm>
                <a:off x="9839303" y="1008280"/>
                <a:ext cx="58680" cy="9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63F53D-F5E0-48F8-B744-4F7FF1FB81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30303" y="999280"/>
                  <a:ext cx="7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3732D29-1689-4896-8B01-CF325FFE23A8}"/>
                    </a:ext>
                  </a:extLst>
                </p14:cNvPr>
                <p14:cNvContentPartPr/>
                <p14:nvPr/>
              </p14:nvContentPartPr>
              <p14:xfrm>
                <a:off x="10016423" y="883720"/>
                <a:ext cx="209880" cy="164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3732D29-1689-4896-8B01-CF325FFE23A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07783" y="875080"/>
                  <a:ext cx="227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A059FF-38A7-4251-AAC9-307D93EDB8B7}"/>
                    </a:ext>
                  </a:extLst>
                </p14:cNvPr>
                <p14:cNvContentPartPr/>
                <p14:nvPr/>
              </p14:nvContentPartPr>
              <p14:xfrm>
                <a:off x="10041263" y="924400"/>
                <a:ext cx="191160" cy="42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A059FF-38A7-4251-AAC9-307D93EDB8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32263" y="915400"/>
                  <a:ext cx="208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2D8B71-43D7-4285-9407-D34246D968FF}"/>
                    </a:ext>
                  </a:extLst>
                </p14:cNvPr>
                <p14:cNvContentPartPr/>
                <p14:nvPr/>
              </p14:nvContentPartPr>
              <p14:xfrm>
                <a:off x="9960623" y="732520"/>
                <a:ext cx="227520" cy="60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2D8B71-43D7-4285-9407-D34246D968F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51983" y="723880"/>
                  <a:ext cx="24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05A4AD-C787-4E6E-B414-91D05A4F32E4}"/>
                    </a:ext>
                  </a:extLst>
                </p14:cNvPr>
                <p14:cNvContentPartPr/>
                <p14:nvPr/>
              </p14:nvContentPartPr>
              <p14:xfrm>
                <a:off x="9840743" y="1033840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05A4AD-C787-4E6E-B414-91D05A4F32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32103" y="1024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11ED3B-F7E5-4C76-9525-4B994BB69B2F}"/>
              </a:ext>
            </a:extLst>
          </p:cNvPr>
          <p:cNvGrpSpPr/>
          <p:nvPr/>
        </p:nvGrpSpPr>
        <p:grpSpPr>
          <a:xfrm>
            <a:off x="6169823" y="1619560"/>
            <a:ext cx="3922200" cy="624600"/>
            <a:chOff x="6169823" y="1619560"/>
            <a:chExt cx="392220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BCD4289-C587-4E91-9C35-B0005726514E}"/>
                    </a:ext>
                  </a:extLst>
                </p14:cNvPr>
                <p14:cNvContentPartPr/>
                <p14:nvPr/>
              </p14:nvContentPartPr>
              <p14:xfrm>
                <a:off x="6272423" y="1999720"/>
                <a:ext cx="235440" cy="135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BCD4289-C587-4E91-9C35-B000572651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63783" y="1991080"/>
                  <a:ext cx="25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56064AB-D526-405A-8C2A-E141B3EFC743}"/>
                    </a:ext>
                  </a:extLst>
                </p14:cNvPr>
                <p14:cNvContentPartPr/>
                <p14:nvPr/>
              </p14:nvContentPartPr>
              <p14:xfrm>
                <a:off x="6555023" y="2106640"/>
                <a:ext cx="360" cy="105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56064AB-D526-405A-8C2A-E141B3EFC7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46023" y="2098000"/>
                  <a:ext cx="1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DACE0BB-B13E-4B32-867E-5E2D188AD4F1}"/>
                    </a:ext>
                  </a:extLst>
                </p14:cNvPr>
                <p14:cNvContentPartPr/>
                <p14:nvPr/>
              </p14:nvContentPartPr>
              <p14:xfrm>
                <a:off x="6671663" y="2029240"/>
                <a:ext cx="150120" cy="18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DACE0BB-B13E-4B32-867E-5E2D188AD4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63023" y="2020600"/>
                  <a:ext cx="167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3FC85A9-FE3A-47A4-B2DE-F5EC040FF352}"/>
                    </a:ext>
                  </a:extLst>
                </p14:cNvPr>
                <p14:cNvContentPartPr/>
                <p14:nvPr/>
              </p14:nvContentPartPr>
              <p14:xfrm>
                <a:off x="6880103" y="1952560"/>
                <a:ext cx="103680" cy="138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3FC85A9-FE3A-47A4-B2DE-F5EC040FF35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1463" y="1943920"/>
                  <a:ext cx="121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948586-B4D1-4BEC-96E7-449239100962}"/>
                    </a:ext>
                  </a:extLst>
                </p14:cNvPr>
                <p14:cNvContentPartPr/>
                <p14:nvPr/>
              </p14:nvContentPartPr>
              <p14:xfrm>
                <a:off x="7104023" y="2030680"/>
                <a:ext cx="18000" cy="105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948586-B4D1-4BEC-96E7-4492391009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95023" y="2022040"/>
                  <a:ext cx="35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F03D783-A222-4FFB-8910-5AC0A4EB150F}"/>
                    </a:ext>
                  </a:extLst>
                </p14:cNvPr>
                <p14:cNvContentPartPr/>
                <p14:nvPr/>
              </p14:nvContentPartPr>
              <p14:xfrm>
                <a:off x="6169823" y="1918000"/>
                <a:ext cx="304920" cy="312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F03D783-A222-4FFB-8910-5AC0A4EB15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61183" y="1909000"/>
                  <a:ext cx="322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E2AF85-1D24-4B78-9285-4AB926CF4C56}"/>
                    </a:ext>
                  </a:extLst>
                </p14:cNvPr>
                <p14:cNvContentPartPr/>
                <p14:nvPr/>
              </p14:nvContentPartPr>
              <p14:xfrm>
                <a:off x="7129583" y="1858600"/>
                <a:ext cx="207720" cy="38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E2AF85-1D24-4B78-9285-4AB926CF4C5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20583" y="1849960"/>
                  <a:ext cx="2253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54469E-033C-4E66-BB48-A3DFD9EB1BD6}"/>
                    </a:ext>
                  </a:extLst>
                </p14:cNvPr>
                <p14:cNvContentPartPr/>
                <p14:nvPr/>
              </p14:nvContentPartPr>
              <p14:xfrm>
                <a:off x="7203743" y="1671760"/>
                <a:ext cx="197280" cy="82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54469E-033C-4E66-BB48-A3DFD9EB1B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94743" y="1663120"/>
                  <a:ext cx="21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11B3417-3891-4BC5-BF26-80303AEFCEB5}"/>
                    </a:ext>
                  </a:extLst>
                </p14:cNvPr>
                <p14:cNvContentPartPr/>
                <p14:nvPr/>
              </p14:nvContentPartPr>
              <p14:xfrm>
                <a:off x="7602623" y="1986760"/>
                <a:ext cx="183600" cy="3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11B3417-3891-4BC5-BF26-80303AEFCE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93983" y="1977760"/>
                  <a:ext cx="20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559A7B-0FA9-40AD-8FE9-E9558844A4FD}"/>
                    </a:ext>
                  </a:extLst>
                </p14:cNvPr>
                <p14:cNvContentPartPr/>
                <p14:nvPr/>
              </p14:nvContentPartPr>
              <p14:xfrm>
                <a:off x="7658063" y="1926640"/>
                <a:ext cx="59040" cy="131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559A7B-0FA9-40AD-8FE9-E9558844A4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49063" y="1917640"/>
                  <a:ext cx="76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68A25CF-EC87-447F-9304-24DE27B74CD2}"/>
                    </a:ext>
                  </a:extLst>
                </p14:cNvPr>
                <p14:cNvContentPartPr/>
                <p14:nvPr/>
              </p14:nvContentPartPr>
              <p14:xfrm>
                <a:off x="7987823" y="1868320"/>
                <a:ext cx="229320" cy="150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68A25CF-EC87-447F-9304-24DE27B74C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79183" y="1859680"/>
                  <a:ext cx="246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C078944-5D79-4EC0-8C5F-D0081037C884}"/>
                    </a:ext>
                  </a:extLst>
                </p14:cNvPr>
                <p14:cNvContentPartPr/>
                <p14:nvPr/>
              </p14:nvContentPartPr>
              <p14:xfrm>
                <a:off x="8246663" y="1989280"/>
                <a:ext cx="169200" cy="118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C078944-5D79-4EC0-8C5F-D0081037C8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38023" y="1980280"/>
                  <a:ext cx="186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C1AC16-432C-4460-B57A-5E8DAF3D2B6D}"/>
                    </a:ext>
                  </a:extLst>
                </p14:cNvPr>
                <p14:cNvContentPartPr/>
                <p14:nvPr/>
              </p14:nvContentPartPr>
              <p14:xfrm>
                <a:off x="8428463" y="1889560"/>
                <a:ext cx="155160" cy="29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C1AC16-432C-4460-B57A-5E8DAF3D2B6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19463" y="1880560"/>
                  <a:ext cx="17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BB8A8E-EF6F-4709-A473-C39C541F4706}"/>
                    </a:ext>
                  </a:extLst>
                </p14:cNvPr>
                <p14:cNvContentPartPr/>
                <p14:nvPr/>
              </p14:nvContentPartPr>
              <p14:xfrm>
                <a:off x="8672903" y="1824040"/>
                <a:ext cx="115920" cy="144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BB8A8E-EF6F-4709-A473-C39C541F47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64263" y="1815400"/>
                  <a:ext cx="133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7EDF499-B28E-408A-B86D-AEEEF1F02601}"/>
                    </a:ext>
                  </a:extLst>
                </p14:cNvPr>
                <p14:cNvContentPartPr/>
                <p14:nvPr/>
              </p14:nvContentPartPr>
              <p14:xfrm>
                <a:off x="8849663" y="1936360"/>
                <a:ext cx="112680" cy="112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7EDF499-B28E-408A-B86D-AEEEF1F026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40663" y="1927360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415016-1200-4341-80E4-1F51F94F3ED1}"/>
                    </a:ext>
                  </a:extLst>
                </p14:cNvPr>
                <p14:cNvContentPartPr/>
                <p14:nvPr/>
              </p14:nvContentPartPr>
              <p14:xfrm>
                <a:off x="8713943" y="1812160"/>
                <a:ext cx="369360" cy="334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415016-1200-4341-80E4-1F51F94F3ED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05303" y="1803160"/>
                  <a:ext cx="387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A3A474-AB9B-4DE7-8BF0-D037788DFDC0}"/>
                    </a:ext>
                  </a:extLst>
                </p14:cNvPr>
                <p14:cNvContentPartPr/>
                <p14:nvPr/>
              </p14:nvContentPartPr>
              <p14:xfrm>
                <a:off x="7869743" y="1826200"/>
                <a:ext cx="317520" cy="33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A3A474-AB9B-4DE7-8BF0-D037788DFDC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60743" y="1817560"/>
                  <a:ext cx="335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F63585E-5B58-4129-A6A8-85334E87599C}"/>
                    </a:ext>
                  </a:extLst>
                </p14:cNvPr>
                <p14:cNvContentPartPr/>
                <p14:nvPr/>
              </p14:nvContentPartPr>
              <p14:xfrm>
                <a:off x="8868743" y="1619560"/>
                <a:ext cx="218160" cy="86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F63585E-5B58-4129-A6A8-85334E87599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59743" y="1610920"/>
                  <a:ext cx="235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85AB91F-59AB-4520-A206-B2A090C76698}"/>
                    </a:ext>
                  </a:extLst>
                </p14:cNvPr>
                <p14:cNvContentPartPr/>
                <p14:nvPr/>
              </p14:nvContentPartPr>
              <p14:xfrm>
                <a:off x="9231623" y="1897840"/>
                <a:ext cx="147240" cy="6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85AB91F-59AB-4520-A206-B2A090C7669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22623" y="1889200"/>
                  <a:ext cx="16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93C40E-5954-49A5-9287-1D46AD784948}"/>
                    </a:ext>
                  </a:extLst>
                </p14:cNvPr>
                <p14:cNvContentPartPr/>
                <p14:nvPr/>
              </p14:nvContentPartPr>
              <p14:xfrm>
                <a:off x="9301103" y="1839160"/>
                <a:ext cx="352440" cy="163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93C40E-5954-49A5-9287-1D46AD78494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92103" y="1830160"/>
                  <a:ext cx="370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546AE6-4ADC-427A-A73F-8612BA126072}"/>
                    </a:ext>
                  </a:extLst>
                </p14:cNvPr>
                <p14:cNvContentPartPr/>
                <p14:nvPr/>
              </p14:nvContentPartPr>
              <p14:xfrm>
                <a:off x="9749303" y="1862560"/>
                <a:ext cx="237240" cy="19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546AE6-4ADC-427A-A73F-8612BA12607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40303" y="1853560"/>
                  <a:ext cx="25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82B5C0-37EB-40A3-AC5E-FC65C554583D}"/>
                    </a:ext>
                  </a:extLst>
                </p14:cNvPr>
                <p14:cNvContentPartPr/>
                <p14:nvPr/>
              </p14:nvContentPartPr>
              <p14:xfrm>
                <a:off x="10091663" y="1856800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82B5C0-37EB-40A3-AC5E-FC65C554583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3023" y="1847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DE61474-43C2-4267-AD06-7EF267CC69FA}"/>
              </a:ext>
            </a:extLst>
          </p:cNvPr>
          <p:cNvGrpSpPr/>
          <p:nvPr/>
        </p:nvGrpSpPr>
        <p:grpSpPr>
          <a:xfrm>
            <a:off x="10351943" y="1672840"/>
            <a:ext cx="1504440" cy="378000"/>
            <a:chOff x="10351943" y="1672840"/>
            <a:chExt cx="15044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6A78C5A-2FCC-4E78-B000-719FCFA2B7FC}"/>
                    </a:ext>
                  </a:extLst>
                </p14:cNvPr>
                <p14:cNvContentPartPr/>
                <p14:nvPr/>
              </p14:nvContentPartPr>
              <p14:xfrm>
                <a:off x="10351943" y="1777960"/>
                <a:ext cx="185040" cy="16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6A78C5A-2FCC-4E78-B000-719FCFA2B7F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43303" y="1768960"/>
                  <a:ext cx="20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03FF2E9-F04A-4B34-BDFF-A077FE3C09C0}"/>
                    </a:ext>
                  </a:extLst>
                </p14:cNvPr>
                <p14:cNvContentPartPr/>
                <p14:nvPr/>
              </p14:nvContentPartPr>
              <p14:xfrm>
                <a:off x="10637783" y="1749520"/>
                <a:ext cx="270360" cy="12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03FF2E9-F04A-4B34-BDFF-A077FE3C09C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28783" y="1740520"/>
                  <a:ext cx="288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A29950-BC06-496B-9954-3937C755D579}"/>
                    </a:ext>
                  </a:extLst>
                </p14:cNvPr>
                <p14:cNvContentPartPr/>
                <p14:nvPr/>
              </p14:nvContentPartPr>
              <p14:xfrm>
                <a:off x="10966103" y="1848880"/>
                <a:ext cx="140040" cy="113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A29950-BC06-496B-9954-3937C755D5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957103" y="1839880"/>
                  <a:ext cx="157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13FDC1-9AEF-4146-9B90-AE5E6EC5012B}"/>
                    </a:ext>
                  </a:extLst>
                </p14:cNvPr>
                <p14:cNvContentPartPr/>
                <p14:nvPr/>
              </p14:nvContentPartPr>
              <p14:xfrm>
                <a:off x="11153663" y="1783000"/>
                <a:ext cx="173880" cy="32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13FDC1-9AEF-4146-9B90-AE5E6EC501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145023" y="1774000"/>
                  <a:ext cx="191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F26916-9695-44C4-957E-5858C8077B88}"/>
                    </a:ext>
                  </a:extLst>
                </p14:cNvPr>
                <p14:cNvContentPartPr/>
                <p14:nvPr/>
              </p14:nvContentPartPr>
              <p14:xfrm>
                <a:off x="11417543" y="1729000"/>
                <a:ext cx="115560" cy="135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F26916-9695-44C4-957E-5858C8077B8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408543" y="1720000"/>
                  <a:ext cx="13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5C2BCC2-816C-4877-99A9-61B7584A950B}"/>
                    </a:ext>
                  </a:extLst>
                </p14:cNvPr>
                <p14:cNvContentPartPr/>
                <p14:nvPr/>
              </p14:nvContentPartPr>
              <p14:xfrm>
                <a:off x="11608343" y="1829440"/>
                <a:ext cx="142560" cy="67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5C2BCC2-816C-4877-99A9-61B7584A950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599343" y="1820440"/>
                  <a:ext cx="160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D488C3F-F5CD-497F-A793-56A16DD90C98}"/>
                    </a:ext>
                  </a:extLst>
                </p14:cNvPr>
                <p14:cNvContentPartPr/>
                <p14:nvPr/>
              </p14:nvContentPartPr>
              <p14:xfrm>
                <a:off x="11679263" y="1672840"/>
                <a:ext cx="177120" cy="316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D488C3F-F5CD-497F-A793-56A16DD90C9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670623" y="1664200"/>
                  <a:ext cx="194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5EA78A2-E339-4DD4-892D-AE25BB496618}"/>
                    </a:ext>
                  </a:extLst>
                </p14:cNvPr>
                <p14:cNvContentPartPr/>
                <p14:nvPr/>
              </p14:nvContentPartPr>
              <p14:xfrm>
                <a:off x="10628423" y="1689760"/>
                <a:ext cx="385560" cy="361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5EA78A2-E339-4DD4-892D-AE25BB4966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619423" y="1681120"/>
                  <a:ext cx="403200" cy="37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F5526A6-8E86-4A9D-A081-3B5832AAC5FD}"/>
                  </a:ext>
                </a:extLst>
              </p14:cNvPr>
              <p14:cNvContentPartPr/>
              <p14:nvPr/>
            </p14:nvContentPartPr>
            <p14:xfrm>
              <a:off x="11745503" y="1483840"/>
              <a:ext cx="180360" cy="101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F5526A6-8E86-4A9D-A081-3B5832AAC5F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736863" y="1475200"/>
                <a:ext cx="19800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00E473F-F941-4364-930B-011FC656A6A6}"/>
              </a:ext>
            </a:extLst>
          </p:cNvPr>
          <p:cNvGrpSpPr/>
          <p:nvPr/>
        </p:nvGrpSpPr>
        <p:grpSpPr>
          <a:xfrm>
            <a:off x="5865263" y="2434960"/>
            <a:ext cx="6306840" cy="1005120"/>
            <a:chOff x="5865263" y="2434960"/>
            <a:chExt cx="63068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0622D0E-22FF-476F-B058-B0CC09DB6F4F}"/>
                    </a:ext>
                  </a:extLst>
                </p14:cNvPr>
                <p14:cNvContentPartPr/>
                <p14:nvPr/>
              </p14:nvContentPartPr>
              <p14:xfrm>
                <a:off x="5865263" y="2985400"/>
                <a:ext cx="128160" cy="299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0622D0E-22FF-476F-B058-B0CC09DB6F4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56263" y="2976760"/>
                  <a:ext cx="145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07755A-3401-4F24-A659-E09499E37DAD}"/>
                    </a:ext>
                  </a:extLst>
                </p14:cNvPr>
                <p14:cNvContentPartPr/>
                <p14:nvPr/>
              </p14:nvContentPartPr>
              <p14:xfrm>
                <a:off x="6065423" y="3209320"/>
                <a:ext cx="141120" cy="136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07755A-3401-4F24-A659-E09499E37DA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56783" y="3200680"/>
                  <a:ext cx="158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C6066D-61E2-4446-9CC4-1FC16122729D}"/>
                    </a:ext>
                  </a:extLst>
                </p14:cNvPr>
                <p14:cNvContentPartPr/>
                <p14:nvPr/>
              </p14:nvContentPartPr>
              <p14:xfrm>
                <a:off x="6223463" y="3210400"/>
                <a:ext cx="9720" cy="18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C6066D-61E2-4446-9CC4-1FC16122729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214823" y="3201400"/>
                  <a:ext cx="2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824A0B4-E25A-4993-9781-CAA7504272D7}"/>
                    </a:ext>
                  </a:extLst>
                </p14:cNvPr>
                <p14:cNvContentPartPr/>
                <p14:nvPr/>
              </p14:nvContentPartPr>
              <p14:xfrm>
                <a:off x="6228143" y="3215440"/>
                <a:ext cx="185040" cy="110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824A0B4-E25A-4993-9781-CAA7504272D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19503" y="3206440"/>
                  <a:ext cx="202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F656BC-89BE-4672-84BB-54F7CF280F6F}"/>
                    </a:ext>
                  </a:extLst>
                </p14:cNvPr>
                <p14:cNvContentPartPr/>
                <p14:nvPr/>
              </p14:nvContentPartPr>
              <p14:xfrm>
                <a:off x="6408863" y="3129040"/>
                <a:ext cx="284040" cy="200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F656BC-89BE-4672-84BB-54F7CF280F6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99863" y="3120040"/>
                  <a:ext cx="301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B8B2CF3-C18C-4468-923E-4FF93AF0A214}"/>
                    </a:ext>
                  </a:extLst>
                </p14:cNvPr>
                <p14:cNvContentPartPr/>
                <p14:nvPr/>
              </p14:nvContentPartPr>
              <p14:xfrm>
                <a:off x="6635663" y="3136600"/>
                <a:ext cx="20880" cy="13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B8B2CF3-C18C-4468-923E-4FF93AF0A2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26663" y="3127600"/>
                  <a:ext cx="38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473AA7-D316-4401-9F71-CF38D75F70A1}"/>
                    </a:ext>
                  </a:extLst>
                </p14:cNvPr>
                <p14:cNvContentPartPr/>
                <p14:nvPr/>
              </p14:nvContentPartPr>
              <p14:xfrm>
                <a:off x="6649703" y="3135880"/>
                <a:ext cx="263880" cy="167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473AA7-D316-4401-9F71-CF38D75F70A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40703" y="3126880"/>
                  <a:ext cx="281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9B23AD-B8FC-4C88-B0E7-53A1A75C918E}"/>
                    </a:ext>
                  </a:extLst>
                </p14:cNvPr>
                <p14:cNvContentPartPr/>
                <p14:nvPr/>
              </p14:nvContentPartPr>
              <p14:xfrm>
                <a:off x="6916103" y="3211840"/>
                <a:ext cx="264240" cy="10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9B23AD-B8FC-4C88-B0E7-53A1A75C918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07463" y="3202840"/>
                  <a:ext cx="28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06E1E12-D518-4971-B238-6DA30701D9BE}"/>
                    </a:ext>
                  </a:extLst>
                </p14:cNvPr>
                <p14:cNvContentPartPr/>
                <p14:nvPr/>
              </p14:nvContentPartPr>
              <p14:xfrm>
                <a:off x="7159463" y="3205720"/>
                <a:ext cx="216720" cy="80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06E1E12-D518-4971-B238-6DA30701D9B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50463" y="3197080"/>
                  <a:ext cx="234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D97BC16-026D-460A-8A1B-00A2C01B1971}"/>
                    </a:ext>
                  </a:extLst>
                </p14:cNvPr>
                <p14:cNvContentPartPr/>
                <p14:nvPr/>
              </p14:nvContentPartPr>
              <p14:xfrm>
                <a:off x="7452863" y="3083320"/>
                <a:ext cx="114120" cy="1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D97BC16-026D-460A-8A1B-00A2C01B197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44223" y="3074320"/>
                  <a:ext cx="131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5BB93EF-A66F-4D53-9309-C6C3350EA9CC}"/>
                    </a:ext>
                  </a:extLst>
                </p14:cNvPr>
                <p14:cNvContentPartPr/>
                <p14:nvPr/>
              </p14:nvContentPartPr>
              <p14:xfrm>
                <a:off x="7509743" y="3133720"/>
                <a:ext cx="114120" cy="12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5BB93EF-A66F-4D53-9309-C6C3350EA9C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01103" y="3124720"/>
                  <a:ext cx="13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824462C-3034-4D3E-AAEC-5D36E94BDD20}"/>
                    </a:ext>
                  </a:extLst>
                </p14:cNvPr>
                <p14:cNvContentPartPr/>
                <p14:nvPr/>
              </p14:nvContentPartPr>
              <p14:xfrm>
                <a:off x="8149823" y="2933560"/>
                <a:ext cx="215640" cy="125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824462C-3034-4D3E-AAEC-5D36E94BDD2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141183" y="2924920"/>
                  <a:ext cx="233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B4F06D5-11DF-4C58-BA5D-FBB0CAFBA2E0}"/>
                    </a:ext>
                  </a:extLst>
                </p14:cNvPr>
                <p14:cNvContentPartPr/>
                <p14:nvPr/>
              </p14:nvContentPartPr>
              <p14:xfrm>
                <a:off x="8447183" y="3017800"/>
                <a:ext cx="24120" cy="101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B4F06D5-11DF-4C58-BA5D-FBB0CAFBA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38543" y="3009160"/>
                  <a:ext cx="41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DAD789-EC14-4409-AF29-B9DD09F63A12}"/>
                    </a:ext>
                  </a:extLst>
                </p14:cNvPr>
                <p14:cNvContentPartPr/>
                <p14:nvPr/>
              </p14:nvContentPartPr>
              <p14:xfrm>
                <a:off x="8531063" y="2948320"/>
                <a:ext cx="123480" cy="25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DAD789-EC14-4409-AF29-B9DD09F63A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22063" y="2939320"/>
                  <a:ext cx="14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76FCE87-B937-490C-AD7D-7A5DA1876BF2}"/>
                    </a:ext>
                  </a:extLst>
                </p14:cNvPr>
                <p14:cNvContentPartPr/>
                <p14:nvPr/>
              </p14:nvContentPartPr>
              <p14:xfrm>
                <a:off x="8725103" y="2911240"/>
                <a:ext cx="2041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76FCE87-B937-490C-AD7D-7A5DA1876BF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716103" y="2902600"/>
                  <a:ext cx="221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7BD39C2-5A53-4E6D-8894-B587969CC7A3}"/>
                    </a:ext>
                  </a:extLst>
                </p14:cNvPr>
                <p14:cNvContentPartPr/>
                <p14:nvPr/>
              </p14:nvContentPartPr>
              <p14:xfrm>
                <a:off x="8772263" y="2878840"/>
                <a:ext cx="371160" cy="326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7BD39C2-5A53-4E6D-8894-B587969CC7A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3623" y="2869840"/>
                  <a:ext cx="388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C314F2E-83D2-49B7-84D8-2AB30F7816EC}"/>
                    </a:ext>
                  </a:extLst>
                </p14:cNvPr>
                <p14:cNvContentPartPr/>
                <p14:nvPr/>
              </p14:nvContentPartPr>
              <p14:xfrm>
                <a:off x="8133263" y="2861560"/>
                <a:ext cx="290880" cy="342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C314F2E-83D2-49B7-84D8-2AB30F7816E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124263" y="2852920"/>
                  <a:ext cx="308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72362B9-39ED-43C1-AF17-74046B2A4FB0}"/>
                    </a:ext>
                  </a:extLst>
                </p14:cNvPr>
                <p14:cNvContentPartPr/>
                <p14:nvPr/>
              </p14:nvContentPartPr>
              <p14:xfrm>
                <a:off x="8988623" y="2734120"/>
                <a:ext cx="218160" cy="53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72362B9-39ED-43C1-AF17-74046B2A4FB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79623" y="2725120"/>
                  <a:ext cx="235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35D0CE0-98EA-4BFB-A7AA-6695B8C20897}"/>
                    </a:ext>
                  </a:extLst>
                </p14:cNvPr>
                <p14:cNvContentPartPr/>
                <p14:nvPr/>
              </p14:nvContentPartPr>
              <p14:xfrm>
                <a:off x="9304343" y="2935360"/>
                <a:ext cx="155160" cy="16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35D0CE0-98EA-4BFB-A7AA-6695B8C2089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295343" y="2926720"/>
                  <a:ext cx="172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FA606E8-61B8-4151-B202-911CF52B9847}"/>
                    </a:ext>
                  </a:extLst>
                </p14:cNvPr>
                <p14:cNvContentPartPr/>
                <p14:nvPr/>
              </p14:nvContentPartPr>
              <p14:xfrm>
                <a:off x="9334223" y="2893600"/>
                <a:ext cx="57240" cy="138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FA606E8-61B8-4151-B202-911CF52B984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25223" y="2884960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00DCEAB-2ED0-4A6B-AAF2-C5F7EF0008E2}"/>
                    </a:ext>
                  </a:extLst>
                </p14:cNvPr>
                <p14:cNvContentPartPr/>
                <p14:nvPr/>
              </p14:nvContentPartPr>
              <p14:xfrm>
                <a:off x="9552023" y="2872720"/>
                <a:ext cx="165960" cy="105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00DCEAB-2ED0-4A6B-AAF2-C5F7EF0008E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43023" y="2864080"/>
                  <a:ext cx="183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2DF14B7-8DCC-45AF-AAF7-F5F565D911E7}"/>
                    </a:ext>
                  </a:extLst>
                </p14:cNvPr>
                <p14:cNvContentPartPr/>
                <p14:nvPr/>
              </p14:nvContentPartPr>
              <p14:xfrm>
                <a:off x="9752543" y="2977120"/>
                <a:ext cx="120240" cy="60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2DF14B7-8DCC-45AF-AAF7-F5F565D911E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743543" y="2968480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8CCA2A5-4E80-4B6F-81A5-99C40BA8A3DD}"/>
                    </a:ext>
                  </a:extLst>
                </p14:cNvPr>
                <p14:cNvContentPartPr/>
                <p14:nvPr/>
              </p14:nvContentPartPr>
              <p14:xfrm>
                <a:off x="9906983" y="2893600"/>
                <a:ext cx="104400" cy="21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8CCA2A5-4E80-4B6F-81A5-99C40BA8A3D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98343" y="2884960"/>
                  <a:ext cx="122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82668F9-0376-4995-B94E-A15948AD263E}"/>
                    </a:ext>
                  </a:extLst>
                </p14:cNvPr>
                <p14:cNvContentPartPr/>
                <p14:nvPr/>
              </p14:nvContentPartPr>
              <p14:xfrm>
                <a:off x="10072943" y="2846800"/>
                <a:ext cx="78120" cy="128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82668F9-0376-4995-B94E-A15948AD263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063943" y="2837800"/>
                  <a:ext cx="95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FA22E5-FA64-49DD-B7AC-8ABBF48D81C9}"/>
                    </a:ext>
                  </a:extLst>
                </p14:cNvPr>
                <p14:cNvContentPartPr/>
                <p14:nvPr/>
              </p14:nvContentPartPr>
              <p14:xfrm>
                <a:off x="10106063" y="2811160"/>
                <a:ext cx="312840" cy="31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FA22E5-FA64-49DD-B7AC-8ABBF48D81C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097063" y="2802520"/>
                  <a:ext cx="330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444A2EB-E123-41EF-826B-0FB10646C79E}"/>
                    </a:ext>
                  </a:extLst>
                </p14:cNvPr>
                <p14:cNvContentPartPr/>
                <p14:nvPr/>
              </p14:nvContentPartPr>
              <p14:xfrm>
                <a:off x="9493703" y="2794240"/>
                <a:ext cx="298800" cy="326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444A2EB-E123-41EF-826B-0FB10646C79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484703" y="2785240"/>
                  <a:ext cx="316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345E5D3-B814-4017-969A-17B19252204F}"/>
                    </a:ext>
                  </a:extLst>
                </p14:cNvPr>
                <p14:cNvContentPartPr/>
                <p14:nvPr/>
              </p14:nvContentPartPr>
              <p14:xfrm>
                <a:off x="10203623" y="2647360"/>
                <a:ext cx="227520" cy="77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345E5D3-B814-4017-969A-17B19252204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194983" y="2638360"/>
                  <a:ext cx="245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AFCA2E-C0C2-41EA-B1D6-B46C64A0C44C}"/>
                    </a:ext>
                  </a:extLst>
                </p14:cNvPr>
                <p14:cNvContentPartPr/>
                <p14:nvPr/>
              </p14:nvContentPartPr>
              <p14:xfrm>
                <a:off x="10503503" y="2869480"/>
                <a:ext cx="107640" cy="1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AFCA2E-C0C2-41EA-B1D6-B46C64A0C44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494863" y="2860480"/>
                  <a:ext cx="12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3BC3397-67DA-41AD-B9E5-D88819E5A119}"/>
                    </a:ext>
                  </a:extLst>
                </p14:cNvPr>
                <p14:cNvContentPartPr/>
                <p14:nvPr/>
              </p14:nvContentPartPr>
              <p14:xfrm>
                <a:off x="10530503" y="2813320"/>
                <a:ext cx="202320" cy="138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3BC3397-67DA-41AD-B9E5-D88819E5A11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21503" y="2804680"/>
                  <a:ext cx="219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B190C32-9CBC-4B5E-AFF8-CFC8A5DF5D69}"/>
                    </a:ext>
                  </a:extLst>
                </p14:cNvPr>
                <p14:cNvContentPartPr/>
                <p14:nvPr/>
              </p14:nvContentPartPr>
              <p14:xfrm>
                <a:off x="10849103" y="2866600"/>
                <a:ext cx="102960" cy="7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B190C32-9CBC-4B5E-AFF8-CFC8A5DF5D6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840463" y="2857960"/>
                  <a:ext cx="12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6571A1C-4007-48B7-ACA2-706E44BAA86D}"/>
                    </a:ext>
                  </a:extLst>
                </p14:cNvPr>
                <p14:cNvContentPartPr/>
                <p14:nvPr/>
              </p14:nvContentPartPr>
              <p14:xfrm>
                <a:off x="11081303" y="2855800"/>
                <a:ext cx="159840" cy="2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6571A1C-4007-48B7-ACA2-706E44BAA86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072303" y="2847160"/>
                  <a:ext cx="177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1B7D3AD-D4A3-4381-A74F-868DD81496FE}"/>
                    </a:ext>
                  </a:extLst>
                </p14:cNvPr>
                <p14:cNvContentPartPr/>
                <p14:nvPr/>
              </p14:nvContentPartPr>
              <p14:xfrm>
                <a:off x="11112623" y="2801440"/>
                <a:ext cx="41400" cy="163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1B7D3AD-D4A3-4381-A74F-868DD81496F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103983" y="2792440"/>
                  <a:ext cx="59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AA86A44-AA59-4D09-9FA6-879C9CB28478}"/>
                    </a:ext>
                  </a:extLst>
                </p14:cNvPr>
                <p14:cNvContentPartPr/>
                <p14:nvPr/>
              </p14:nvContentPartPr>
              <p14:xfrm>
                <a:off x="11281823" y="2789200"/>
                <a:ext cx="161280" cy="131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AA86A44-AA59-4D09-9FA6-879C9CB2847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272823" y="2780560"/>
                  <a:ext cx="178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AF16CCA-A686-4817-AD72-71E7F3714127}"/>
                    </a:ext>
                  </a:extLst>
                </p14:cNvPr>
                <p14:cNvContentPartPr/>
                <p14:nvPr/>
              </p14:nvContentPartPr>
              <p14:xfrm>
                <a:off x="11464703" y="2889640"/>
                <a:ext cx="101520" cy="91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AF16CCA-A686-4817-AD72-71E7F371412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456063" y="2880640"/>
                  <a:ext cx="119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66BBFDF-4ECF-4500-A494-E3A4E1BA0F32}"/>
                    </a:ext>
                  </a:extLst>
                </p14:cNvPr>
                <p14:cNvContentPartPr/>
                <p14:nvPr/>
              </p14:nvContentPartPr>
              <p14:xfrm>
                <a:off x="11581343" y="2818360"/>
                <a:ext cx="102960" cy="1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66BBFDF-4ECF-4500-A494-E3A4E1BA0F3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572703" y="2809360"/>
                  <a:ext cx="120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838733E-FA6D-4BDE-BB5F-F420BDFDCFB7}"/>
                    </a:ext>
                  </a:extLst>
                </p14:cNvPr>
                <p14:cNvContentPartPr/>
                <p14:nvPr/>
              </p14:nvContentPartPr>
              <p14:xfrm>
                <a:off x="11734703" y="2738080"/>
                <a:ext cx="81360" cy="163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838733E-FA6D-4BDE-BB5F-F420BDFDCFB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725703" y="2729440"/>
                  <a:ext cx="99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80D283F-D6C9-41B0-BA65-5673885FC429}"/>
                    </a:ext>
                  </a:extLst>
                </p14:cNvPr>
                <p14:cNvContentPartPr/>
                <p14:nvPr/>
              </p14:nvContentPartPr>
              <p14:xfrm>
                <a:off x="11870423" y="2840320"/>
                <a:ext cx="98280" cy="72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80D283F-D6C9-41B0-BA65-5673885FC42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861423" y="2831320"/>
                  <a:ext cx="115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5EBCD3F-C2D7-4679-A4F2-5A00F850BEBD}"/>
                    </a:ext>
                  </a:extLst>
                </p14:cNvPr>
                <p14:cNvContentPartPr/>
                <p14:nvPr/>
              </p14:nvContentPartPr>
              <p14:xfrm>
                <a:off x="11942783" y="2716120"/>
                <a:ext cx="173880" cy="300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5EBCD3F-C2D7-4679-A4F2-5A00F850BEB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934143" y="2707120"/>
                  <a:ext cx="1915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79A2BD4-45D3-4EA3-9362-41E9F9200936}"/>
                    </a:ext>
                  </a:extLst>
                </p14:cNvPr>
                <p14:cNvContentPartPr/>
                <p14:nvPr/>
              </p14:nvContentPartPr>
              <p14:xfrm>
                <a:off x="11299103" y="2710360"/>
                <a:ext cx="192960" cy="391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79A2BD4-45D3-4EA3-9362-41E9F920093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90103" y="2701720"/>
                  <a:ext cx="210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81A812C-EBA2-4AD8-8E45-AC59C9F3C676}"/>
                    </a:ext>
                  </a:extLst>
                </p14:cNvPr>
                <p14:cNvContentPartPr/>
                <p14:nvPr/>
              </p14:nvContentPartPr>
              <p14:xfrm>
                <a:off x="11979143" y="2547280"/>
                <a:ext cx="192960" cy="6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81A812C-EBA2-4AD8-8E45-AC59C9F3C67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970503" y="2538640"/>
                  <a:ext cx="210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FE7C79F-3147-447A-9F20-16F76B86602B}"/>
                    </a:ext>
                  </a:extLst>
                </p14:cNvPr>
                <p14:cNvContentPartPr/>
                <p14:nvPr/>
              </p14:nvContentPartPr>
              <p14:xfrm>
                <a:off x="7693703" y="2434960"/>
                <a:ext cx="4398120" cy="1005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FE7C79F-3147-447A-9F20-16F76B86602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84703" y="2425960"/>
                  <a:ext cx="4415760" cy="10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8C6AEBB-CC5D-42AF-91C9-61D069A4D45C}"/>
                  </a:ext>
                </a:extLst>
              </p14:cNvPr>
              <p14:cNvContentPartPr/>
              <p14:nvPr/>
            </p14:nvContentPartPr>
            <p14:xfrm>
              <a:off x="1981583" y="4649680"/>
              <a:ext cx="63360" cy="165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8C6AEBB-CC5D-42AF-91C9-61D069A4D45C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972583" y="4641040"/>
                <a:ext cx="81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47EDCC2-E915-4C61-89D5-018BCB8A4CB1}"/>
                  </a:ext>
                </a:extLst>
              </p14:cNvPr>
              <p14:cNvContentPartPr/>
              <p14:nvPr/>
            </p14:nvContentPartPr>
            <p14:xfrm>
              <a:off x="1900943" y="4777120"/>
              <a:ext cx="210240" cy="111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47EDCC2-E915-4C61-89D5-018BCB8A4CB1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892303" y="4768120"/>
                <a:ext cx="227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BE89E21-6EA4-49EA-89AC-AC2CFA7DF854}"/>
                  </a:ext>
                </a:extLst>
              </p14:cNvPr>
              <p14:cNvContentPartPr/>
              <p14:nvPr/>
            </p14:nvContentPartPr>
            <p14:xfrm>
              <a:off x="2519783" y="4496320"/>
              <a:ext cx="156600" cy="301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BE89E21-6EA4-49EA-89AC-AC2CFA7DF85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510783" y="4487680"/>
                <a:ext cx="1742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52D7AE9-D62F-4919-8A43-84546AB4D149}"/>
                  </a:ext>
                </a:extLst>
              </p14:cNvPr>
              <p14:cNvContentPartPr/>
              <p14:nvPr/>
            </p14:nvContentPartPr>
            <p14:xfrm>
              <a:off x="2736863" y="4730680"/>
              <a:ext cx="275400" cy="118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52D7AE9-D62F-4919-8A43-84546AB4D149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2727863" y="4722040"/>
                <a:ext cx="293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D274FF9-9AEA-48E5-8BB0-CDEEAE6F78DB}"/>
                  </a:ext>
                </a:extLst>
              </p14:cNvPr>
              <p14:cNvContentPartPr/>
              <p14:nvPr/>
            </p14:nvContentPartPr>
            <p14:xfrm>
              <a:off x="3021623" y="4620520"/>
              <a:ext cx="294840" cy="2444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D274FF9-9AEA-48E5-8BB0-CDEEAE6F78DB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012623" y="4611520"/>
                <a:ext cx="3124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559289F-2D86-460C-B515-41882BEE255B}"/>
                  </a:ext>
                </a:extLst>
              </p14:cNvPr>
              <p14:cNvContentPartPr/>
              <p14:nvPr/>
            </p14:nvContentPartPr>
            <p14:xfrm>
              <a:off x="3267503" y="4659040"/>
              <a:ext cx="5040" cy="6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559289F-2D86-460C-B515-41882BEE255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258863" y="4650400"/>
                <a:ext cx="22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BCCD404-9F00-4217-AE9A-96D6472DE1F3}"/>
                  </a:ext>
                </a:extLst>
              </p14:cNvPr>
              <p14:cNvContentPartPr/>
              <p14:nvPr/>
            </p14:nvContentPartPr>
            <p14:xfrm>
              <a:off x="3406823" y="4620880"/>
              <a:ext cx="85320" cy="1929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BCCD404-9F00-4217-AE9A-96D6472DE1F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397823" y="4611880"/>
                <a:ext cx="102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E2E4B6C-8769-455D-ACFE-423D4DB11FC8}"/>
                  </a:ext>
                </a:extLst>
              </p14:cNvPr>
              <p14:cNvContentPartPr/>
              <p14:nvPr/>
            </p14:nvContentPartPr>
            <p14:xfrm>
              <a:off x="3527783" y="4699720"/>
              <a:ext cx="190080" cy="120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E2E4B6C-8769-455D-ACFE-423D4DB11F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519143" y="4690720"/>
                <a:ext cx="207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60377C0-1004-41E9-8B73-818E2306ABA0}"/>
                  </a:ext>
                </a:extLst>
              </p14:cNvPr>
              <p14:cNvContentPartPr/>
              <p14:nvPr/>
            </p14:nvContentPartPr>
            <p14:xfrm>
              <a:off x="3767903" y="4711960"/>
              <a:ext cx="244800" cy="96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60377C0-1004-41E9-8B73-818E2306ABA0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759263" y="4702960"/>
                <a:ext cx="26244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BA45886-10CD-486A-A18D-281F45C76524}"/>
              </a:ext>
            </a:extLst>
          </p:cNvPr>
          <p:cNvGrpSpPr/>
          <p:nvPr/>
        </p:nvGrpSpPr>
        <p:grpSpPr>
          <a:xfrm>
            <a:off x="4010183" y="4380040"/>
            <a:ext cx="978840" cy="500760"/>
            <a:chOff x="4010183" y="4380040"/>
            <a:chExt cx="97884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BD40506-DCCA-4A2C-AA99-27386D5A9523}"/>
                    </a:ext>
                  </a:extLst>
                </p14:cNvPr>
                <p14:cNvContentPartPr/>
                <p14:nvPr/>
              </p14:nvContentPartPr>
              <p14:xfrm>
                <a:off x="4010183" y="4468600"/>
                <a:ext cx="207720" cy="412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BD40506-DCCA-4A2C-AA99-27386D5A952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001543" y="4459960"/>
                  <a:ext cx="2253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3DE762C-8280-4560-9093-84D5E9802F4E}"/>
                    </a:ext>
                  </a:extLst>
                </p14:cNvPr>
                <p14:cNvContentPartPr/>
                <p14:nvPr/>
              </p14:nvContentPartPr>
              <p14:xfrm>
                <a:off x="4110263" y="4617280"/>
                <a:ext cx="202320" cy="133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3DE762C-8280-4560-9093-84D5E9802F4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101623" y="4608280"/>
                  <a:ext cx="219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D5631E0-6C45-42CE-BE84-9F945C1D04A3}"/>
                    </a:ext>
                  </a:extLst>
                </p14:cNvPr>
                <p14:cNvContentPartPr/>
                <p14:nvPr/>
              </p14:nvContentPartPr>
              <p14:xfrm>
                <a:off x="4111343" y="4493440"/>
                <a:ext cx="181800" cy="54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D5631E0-6C45-42CE-BE84-9F945C1D04A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102703" y="4484440"/>
                  <a:ext cx="19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F453DEA-A86D-4A53-971C-0F5D8E88EB64}"/>
                    </a:ext>
                  </a:extLst>
                </p14:cNvPr>
                <p14:cNvContentPartPr/>
                <p14:nvPr/>
              </p14:nvContentPartPr>
              <p14:xfrm>
                <a:off x="4433903" y="4683160"/>
                <a:ext cx="28800" cy="58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F453DEA-A86D-4A53-971C-0F5D8E88EB6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425263" y="4674520"/>
                  <a:ext cx="4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A298A5-7D6F-4DEC-82C3-1C460DB87436}"/>
                    </a:ext>
                  </a:extLst>
                </p14:cNvPr>
                <p14:cNvContentPartPr/>
                <p14:nvPr/>
              </p14:nvContentPartPr>
              <p14:xfrm>
                <a:off x="4580783" y="4569760"/>
                <a:ext cx="108360" cy="164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A298A5-7D6F-4DEC-82C3-1C460DB8743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571783" y="4560760"/>
                  <a:ext cx="12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8B026DF-9BCE-4006-A7F2-7102D0DF36CF}"/>
                    </a:ext>
                  </a:extLst>
                </p14:cNvPr>
                <p14:cNvContentPartPr/>
                <p14:nvPr/>
              </p14:nvContentPartPr>
              <p14:xfrm>
                <a:off x="4524623" y="4433320"/>
                <a:ext cx="185760" cy="57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8B026DF-9BCE-4006-A7F2-7102D0DF36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515983" y="4424320"/>
                  <a:ext cx="203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9431AC9-9B58-4885-B0E4-104828C4F07D}"/>
                    </a:ext>
                  </a:extLst>
                </p14:cNvPr>
                <p14:cNvContentPartPr/>
                <p14:nvPr/>
              </p14:nvContentPartPr>
              <p14:xfrm>
                <a:off x="4850423" y="4380040"/>
                <a:ext cx="138600" cy="442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9431AC9-9B58-4885-B0E4-104828C4F07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41783" y="4371040"/>
                  <a:ext cx="15624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C28D574-51E0-4C9C-B179-580B3DDFB655}"/>
              </a:ext>
            </a:extLst>
          </p:cNvPr>
          <p:cNvGrpSpPr/>
          <p:nvPr/>
        </p:nvGrpSpPr>
        <p:grpSpPr>
          <a:xfrm>
            <a:off x="5259383" y="3927520"/>
            <a:ext cx="3297600" cy="924840"/>
            <a:chOff x="5259383" y="3927520"/>
            <a:chExt cx="3297600" cy="9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638A1A8-5F94-4908-A363-C65B3C44037C}"/>
                    </a:ext>
                  </a:extLst>
                </p14:cNvPr>
                <p14:cNvContentPartPr/>
                <p14:nvPr/>
              </p14:nvContentPartPr>
              <p14:xfrm>
                <a:off x="5259383" y="4573720"/>
                <a:ext cx="9972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638A1A8-5F94-4908-A363-C65B3C44037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250383" y="4565080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D5863AE-3735-40FC-883A-BDD7445AC839}"/>
                    </a:ext>
                  </a:extLst>
                </p14:cNvPr>
                <p14:cNvContentPartPr/>
                <p14:nvPr/>
              </p14:nvContentPartPr>
              <p14:xfrm>
                <a:off x="5278103" y="4627720"/>
                <a:ext cx="83880" cy="10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D5863AE-3735-40FC-883A-BDD7445AC83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269463" y="4619080"/>
                  <a:ext cx="101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719869C-1D6C-4383-9776-A2DB4ADE5D65}"/>
                    </a:ext>
                  </a:extLst>
                </p14:cNvPr>
                <p14:cNvContentPartPr/>
                <p14:nvPr/>
              </p14:nvContentPartPr>
              <p14:xfrm>
                <a:off x="6013583" y="4476160"/>
                <a:ext cx="302040" cy="134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719869C-1D6C-4383-9776-A2DB4ADE5D6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004583" y="4467520"/>
                  <a:ext cx="319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4BA5A79-2D43-4679-9C93-5E2CDF66ED11}"/>
                    </a:ext>
                  </a:extLst>
                </p14:cNvPr>
                <p14:cNvContentPartPr/>
                <p14:nvPr/>
              </p14:nvContentPartPr>
              <p14:xfrm>
                <a:off x="6003143" y="4314160"/>
                <a:ext cx="220680" cy="72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4BA5A79-2D43-4679-9C93-5E2CDF66ED1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94503" y="4305160"/>
                  <a:ext cx="238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EFDA09F-8465-409C-89CD-A59BD79C68A7}"/>
                    </a:ext>
                  </a:extLst>
                </p14:cNvPr>
                <p14:cNvContentPartPr/>
                <p14:nvPr/>
              </p14:nvContentPartPr>
              <p14:xfrm>
                <a:off x="6447743" y="4495600"/>
                <a:ext cx="139320" cy="1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EFDA09F-8465-409C-89CD-A59BD79C68A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38743" y="4486960"/>
                  <a:ext cx="156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849CC35-0CCC-4367-9C5F-EB9D5A99F552}"/>
                    </a:ext>
                  </a:extLst>
                </p14:cNvPr>
                <p14:cNvContentPartPr/>
                <p14:nvPr/>
              </p14:nvContentPartPr>
              <p14:xfrm>
                <a:off x="6700103" y="4424680"/>
                <a:ext cx="117720" cy="172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849CC35-0CCC-4367-9C5F-EB9D5A99F55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691463" y="4416040"/>
                  <a:ext cx="135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76D0DA1-7622-4863-86A6-7F9B4133F89C}"/>
                    </a:ext>
                  </a:extLst>
                </p14:cNvPr>
                <p14:cNvContentPartPr/>
                <p14:nvPr/>
              </p14:nvContentPartPr>
              <p14:xfrm>
                <a:off x="6662303" y="4279960"/>
                <a:ext cx="154080" cy="51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76D0DA1-7622-4863-86A6-7F9B4133F89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3663" y="4271320"/>
                  <a:ext cx="171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915B7D-1EE8-45EC-BCFC-B19ADE6FBDA1}"/>
                    </a:ext>
                  </a:extLst>
                </p14:cNvPr>
                <p14:cNvContentPartPr/>
                <p14:nvPr/>
              </p14:nvContentPartPr>
              <p14:xfrm>
                <a:off x="5826383" y="4310920"/>
                <a:ext cx="260280" cy="412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915B7D-1EE8-45EC-BCFC-B19ADE6FBDA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817743" y="4302280"/>
                  <a:ext cx="2779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2B49C2A-B5D0-4A2F-BE31-596A04C4D228}"/>
                    </a:ext>
                  </a:extLst>
                </p14:cNvPr>
                <p14:cNvContentPartPr/>
                <p14:nvPr/>
              </p14:nvContentPartPr>
              <p14:xfrm>
                <a:off x="6867503" y="4234240"/>
                <a:ext cx="219240" cy="509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2B49C2A-B5D0-4A2F-BE31-596A04C4D22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858503" y="4225600"/>
                  <a:ext cx="2368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47629F6-EE5D-4A21-8B79-11B6D71906A3}"/>
                    </a:ext>
                  </a:extLst>
                </p14:cNvPr>
                <p14:cNvContentPartPr/>
                <p14:nvPr/>
              </p14:nvContentPartPr>
              <p14:xfrm>
                <a:off x="6935183" y="4079440"/>
                <a:ext cx="170640" cy="15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47629F6-EE5D-4A21-8B79-11B6D71906A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926543" y="4070800"/>
                  <a:ext cx="188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49CC54B-C2E1-4269-BB94-AF23AD32E008}"/>
                    </a:ext>
                  </a:extLst>
                </p14:cNvPr>
                <p14:cNvContentPartPr/>
                <p14:nvPr/>
              </p14:nvContentPartPr>
              <p14:xfrm>
                <a:off x="7001783" y="4085200"/>
                <a:ext cx="9720" cy="169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49CC54B-C2E1-4269-BB94-AF23AD32E00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993143" y="4076560"/>
                  <a:ext cx="27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9F28C1F-1039-48F3-840D-E3CE9AFA2D99}"/>
                    </a:ext>
                  </a:extLst>
                </p14:cNvPr>
                <p14:cNvContentPartPr/>
                <p14:nvPr/>
              </p14:nvContentPartPr>
              <p14:xfrm>
                <a:off x="7395623" y="4220200"/>
                <a:ext cx="207720" cy="403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9F28C1F-1039-48F3-840D-E3CE9AFA2D9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86623" y="4211200"/>
                  <a:ext cx="2253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2DC8131-8307-4C40-851C-896D3AC89906}"/>
                    </a:ext>
                  </a:extLst>
                </p14:cNvPr>
                <p14:cNvContentPartPr/>
                <p14:nvPr/>
              </p14:nvContentPartPr>
              <p14:xfrm>
                <a:off x="7574543" y="4386520"/>
                <a:ext cx="219600" cy="135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2DC8131-8307-4C40-851C-896D3AC8990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565543" y="4377520"/>
                  <a:ext cx="237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CC37A-839A-4098-9764-0BB11B18BB8C}"/>
                    </a:ext>
                  </a:extLst>
                </p14:cNvPr>
                <p14:cNvContentPartPr/>
                <p14:nvPr/>
              </p14:nvContentPartPr>
              <p14:xfrm>
                <a:off x="7565183" y="4254400"/>
                <a:ext cx="237240" cy="92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CC37A-839A-4098-9764-0BB11B18BB8C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56183" y="4245400"/>
                  <a:ext cx="254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68DDC71-072D-4AB6-A92D-15A922BEEE74}"/>
                    </a:ext>
                  </a:extLst>
                </p14:cNvPr>
                <p14:cNvContentPartPr/>
                <p14:nvPr/>
              </p14:nvContentPartPr>
              <p14:xfrm>
                <a:off x="7929503" y="4443760"/>
                <a:ext cx="150120" cy="6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68DDC71-072D-4AB6-A92D-15A922BEEE7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920863" y="4435120"/>
                  <a:ext cx="167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2759522-319A-4F0F-B4E7-F79931EDD721}"/>
                    </a:ext>
                  </a:extLst>
                </p14:cNvPr>
                <p14:cNvContentPartPr/>
                <p14:nvPr/>
              </p14:nvContentPartPr>
              <p14:xfrm>
                <a:off x="8163143" y="4340800"/>
                <a:ext cx="151920" cy="165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2759522-319A-4F0F-B4E7-F79931EDD72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154503" y="4332160"/>
                  <a:ext cx="169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936C136-B1A2-4970-84A6-A72302649B2A}"/>
                    </a:ext>
                  </a:extLst>
                </p14:cNvPr>
                <p14:cNvContentPartPr/>
                <p14:nvPr/>
              </p14:nvContentPartPr>
              <p14:xfrm>
                <a:off x="8172503" y="4196080"/>
                <a:ext cx="183960" cy="529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936C136-B1A2-4970-84A6-A72302649B2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163863" y="4187080"/>
                  <a:ext cx="201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C00A536-078F-4B49-AFB3-EB282CBBE76D}"/>
                    </a:ext>
                  </a:extLst>
                </p14:cNvPr>
                <p14:cNvContentPartPr/>
                <p14:nvPr/>
              </p14:nvContentPartPr>
              <p14:xfrm>
                <a:off x="8365103" y="4127320"/>
                <a:ext cx="191880" cy="444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C00A536-078F-4B49-AFB3-EB282CBBE76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356463" y="4118320"/>
                  <a:ext cx="2095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E82DB73-7121-48A7-A164-D5625344E1EB}"/>
                    </a:ext>
                  </a:extLst>
                </p14:cNvPr>
                <p14:cNvContentPartPr/>
                <p14:nvPr/>
              </p14:nvContentPartPr>
              <p14:xfrm>
                <a:off x="5562143" y="3927520"/>
                <a:ext cx="2913840" cy="924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E82DB73-7121-48A7-A164-D5625344E1E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553503" y="3918880"/>
                  <a:ext cx="2931480" cy="94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89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F44A908-64F8-477C-B0D8-1BFC979FA26E}"/>
              </a:ext>
            </a:extLst>
          </p:cNvPr>
          <p:cNvGrpSpPr/>
          <p:nvPr/>
        </p:nvGrpSpPr>
        <p:grpSpPr>
          <a:xfrm>
            <a:off x="1968263" y="530560"/>
            <a:ext cx="5961960" cy="3762360"/>
            <a:chOff x="1968263" y="530560"/>
            <a:chExt cx="5961960" cy="37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2D1119-6273-49A1-8938-8FB0751A56FA}"/>
                    </a:ext>
                  </a:extLst>
                </p14:cNvPr>
                <p14:cNvContentPartPr/>
                <p14:nvPr/>
              </p14:nvContentPartPr>
              <p14:xfrm>
                <a:off x="1970423" y="729640"/>
                <a:ext cx="26640" cy="97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2D1119-6273-49A1-8938-8FB0751A56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1423" y="721000"/>
                  <a:ext cx="4428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37F737-E592-48A1-8A92-F267BCB4759C}"/>
                    </a:ext>
                  </a:extLst>
                </p14:cNvPr>
                <p14:cNvContentPartPr/>
                <p14:nvPr/>
              </p14:nvContentPartPr>
              <p14:xfrm>
                <a:off x="1998863" y="630280"/>
                <a:ext cx="1578600" cy="98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37F737-E592-48A1-8A92-F267BCB47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89863" y="621640"/>
                  <a:ext cx="159624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CE6EDB-B13F-435D-BE3F-4C968612E9FF}"/>
                    </a:ext>
                  </a:extLst>
                </p14:cNvPr>
                <p14:cNvContentPartPr/>
                <p14:nvPr/>
              </p14:nvContentPartPr>
              <p14:xfrm>
                <a:off x="1968263" y="1621720"/>
                <a:ext cx="1620720" cy="9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CE6EDB-B13F-435D-BE3F-4C968612E9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9263" y="1612720"/>
                  <a:ext cx="1638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C8A497-F8A7-4980-84A4-59CCB2429F3F}"/>
                    </a:ext>
                  </a:extLst>
                </p14:cNvPr>
                <p14:cNvContentPartPr/>
                <p14:nvPr/>
              </p14:nvContentPartPr>
              <p14:xfrm>
                <a:off x="3846743" y="627400"/>
                <a:ext cx="90720" cy="99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C8A497-F8A7-4980-84A4-59CCB2429F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7743" y="618760"/>
                  <a:ext cx="108360" cy="10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7C202F-1F1A-4CB1-8610-99E63C8AA55B}"/>
                    </a:ext>
                  </a:extLst>
                </p14:cNvPr>
                <p14:cNvContentPartPr/>
                <p14:nvPr/>
              </p14:nvContentPartPr>
              <p14:xfrm>
                <a:off x="3834143" y="599680"/>
                <a:ext cx="1754280" cy="96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7C202F-1F1A-4CB1-8610-99E63C8AA5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5503" y="590680"/>
                  <a:ext cx="177192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CD002F-80DD-4997-B7F7-96A05FBE6268}"/>
                    </a:ext>
                  </a:extLst>
                </p14:cNvPr>
                <p14:cNvContentPartPr/>
                <p14:nvPr/>
              </p14:nvContentPartPr>
              <p14:xfrm>
                <a:off x="3906863" y="1447120"/>
                <a:ext cx="1656000" cy="20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CD002F-80DD-4997-B7F7-96A05FBE62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7863" y="1438120"/>
                  <a:ext cx="1673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E7A7DD-FAFF-42AB-AE87-521B46B82388}"/>
                    </a:ext>
                  </a:extLst>
                </p14:cNvPr>
                <p14:cNvContentPartPr/>
                <p14:nvPr/>
              </p14:nvContentPartPr>
              <p14:xfrm>
                <a:off x="1969343" y="1960480"/>
                <a:ext cx="80640" cy="93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E7A7DD-FAFF-42AB-AE87-521B46B823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0343" y="1951480"/>
                  <a:ext cx="9828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2F6D8A-DE0E-46B8-8F62-3B7DD3C51D5B}"/>
                    </a:ext>
                  </a:extLst>
                </p14:cNvPr>
                <p14:cNvContentPartPr/>
                <p14:nvPr/>
              </p14:nvContentPartPr>
              <p14:xfrm>
                <a:off x="2017583" y="1899640"/>
                <a:ext cx="1599480" cy="89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2F6D8A-DE0E-46B8-8F62-3B7DD3C51D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8943" y="1891000"/>
                  <a:ext cx="161712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33BA6-1D04-4910-9026-B44080914043}"/>
                    </a:ext>
                  </a:extLst>
                </p14:cNvPr>
                <p14:cNvContentPartPr/>
                <p14:nvPr/>
              </p14:nvContentPartPr>
              <p14:xfrm>
                <a:off x="1998863" y="2733040"/>
                <a:ext cx="1464840" cy="15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33BA6-1D04-4910-9026-B440809140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9863" y="2724400"/>
                  <a:ext cx="1482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3D87C7-BC19-4C2F-B3BF-6E8B5B6CA80B}"/>
                    </a:ext>
                  </a:extLst>
                </p14:cNvPr>
                <p14:cNvContentPartPr/>
                <p14:nvPr/>
              </p14:nvContentPartPr>
              <p14:xfrm>
                <a:off x="3879863" y="1900000"/>
                <a:ext cx="43200" cy="85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3D87C7-BC19-4C2F-B3BF-6E8B5B6CA8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1223" y="1891000"/>
                  <a:ext cx="6084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88E3F7-2635-4AC7-B731-B135D105245B}"/>
                    </a:ext>
                  </a:extLst>
                </p14:cNvPr>
                <p14:cNvContentPartPr/>
                <p14:nvPr/>
              </p14:nvContentPartPr>
              <p14:xfrm>
                <a:off x="3881663" y="1826920"/>
                <a:ext cx="1737720" cy="80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88E3F7-2635-4AC7-B731-B135D10524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2663" y="1818280"/>
                  <a:ext cx="175536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C6BBCE-F31E-4BF2-9563-AAA4B54B9333}"/>
                    </a:ext>
                  </a:extLst>
                </p14:cNvPr>
                <p14:cNvContentPartPr/>
                <p14:nvPr/>
              </p14:nvContentPartPr>
              <p14:xfrm>
                <a:off x="3890303" y="2557720"/>
                <a:ext cx="1686600" cy="22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C6BBCE-F31E-4BF2-9563-AAA4B54B9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1303" y="2548720"/>
                  <a:ext cx="1704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30272C-41D6-46D3-A46E-427B1A652F0B}"/>
                    </a:ext>
                  </a:extLst>
                </p14:cNvPr>
                <p14:cNvContentPartPr/>
                <p14:nvPr/>
              </p14:nvContentPartPr>
              <p14:xfrm>
                <a:off x="2038103" y="3165760"/>
                <a:ext cx="60480" cy="84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30272C-41D6-46D3-A46E-427B1A652F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9463" y="3156760"/>
                  <a:ext cx="781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12A2E1-1FCF-4912-8853-48E96D411B93}"/>
                    </a:ext>
                  </a:extLst>
                </p14:cNvPr>
                <p14:cNvContentPartPr/>
                <p14:nvPr/>
              </p14:nvContentPartPr>
              <p14:xfrm>
                <a:off x="1995623" y="3045520"/>
                <a:ext cx="1613880" cy="83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12A2E1-1FCF-4912-8853-48E96D411B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6983" y="3036880"/>
                  <a:ext cx="163152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C844D8-FF0C-4739-9752-879FC999C102}"/>
                    </a:ext>
                  </a:extLst>
                </p14:cNvPr>
                <p14:cNvContentPartPr/>
                <p14:nvPr/>
              </p14:nvContentPartPr>
              <p14:xfrm>
                <a:off x="2031983" y="3753640"/>
                <a:ext cx="1567080" cy="24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C844D8-FF0C-4739-9752-879FC999C1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22983" y="3744640"/>
                  <a:ext cx="1584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722414-A60E-4B9D-835D-C67FAC77DB6C}"/>
                    </a:ext>
                  </a:extLst>
                </p14:cNvPr>
                <p14:cNvContentPartPr/>
                <p14:nvPr/>
              </p14:nvContentPartPr>
              <p14:xfrm>
                <a:off x="3861143" y="3026440"/>
                <a:ext cx="65160" cy="86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722414-A60E-4B9D-835D-C67FAC77DB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2143" y="3017440"/>
                  <a:ext cx="8280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4DFD71-B2BF-4954-8492-00B2907F1390}"/>
                    </a:ext>
                  </a:extLst>
                </p14:cNvPr>
                <p14:cNvContentPartPr/>
                <p14:nvPr/>
              </p14:nvContentPartPr>
              <p14:xfrm>
                <a:off x="3928823" y="3763720"/>
                <a:ext cx="159012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4DFD71-B2BF-4954-8492-00B2907F13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20183" y="3754720"/>
                  <a:ext cx="160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740097-1299-45B8-911C-1F455FA350EE}"/>
                    </a:ext>
                  </a:extLst>
                </p14:cNvPr>
                <p14:cNvContentPartPr/>
                <p14:nvPr/>
              </p14:nvContentPartPr>
              <p14:xfrm>
                <a:off x="3779063" y="2960920"/>
                <a:ext cx="1845360" cy="83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740097-1299-45B8-911C-1F455FA350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70063" y="2952280"/>
                  <a:ext cx="186300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418B0A-F39B-4E55-84A3-04A24D73CE00}"/>
                    </a:ext>
                  </a:extLst>
                </p14:cNvPr>
                <p14:cNvContentPartPr/>
                <p14:nvPr/>
              </p14:nvContentPartPr>
              <p14:xfrm>
                <a:off x="5752583" y="615520"/>
                <a:ext cx="74160" cy="94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418B0A-F39B-4E55-84A3-04A24D73CE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43943" y="606520"/>
                  <a:ext cx="9180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66EC14-5696-4371-8FCF-A4C63A3C7D15}"/>
                    </a:ext>
                  </a:extLst>
                </p14:cNvPr>
                <p14:cNvContentPartPr/>
                <p14:nvPr/>
              </p14:nvContentPartPr>
              <p14:xfrm>
                <a:off x="5777063" y="550000"/>
                <a:ext cx="1506960" cy="871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66EC14-5696-4371-8FCF-A4C63A3C7D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8063" y="541360"/>
                  <a:ext cx="152460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7D0ECD-8D54-4237-8D56-0464A3550F6B}"/>
                    </a:ext>
                  </a:extLst>
                </p14:cNvPr>
                <p14:cNvContentPartPr/>
                <p14:nvPr/>
              </p14:nvContentPartPr>
              <p14:xfrm>
                <a:off x="5757263" y="1345600"/>
                <a:ext cx="1523880" cy="21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7D0ECD-8D54-4237-8D56-0464A3550F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48623" y="1336600"/>
                  <a:ext cx="1541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10E1DE-2979-427B-BA7F-0D5E5CAAA4F5}"/>
                    </a:ext>
                  </a:extLst>
                </p14:cNvPr>
                <p14:cNvContentPartPr/>
                <p14:nvPr/>
              </p14:nvContentPartPr>
              <p14:xfrm>
                <a:off x="5823863" y="1832680"/>
                <a:ext cx="37440" cy="77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10E1DE-2979-427B-BA7F-0D5E5CAAA4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5223" y="1823680"/>
                  <a:ext cx="5508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257709-513B-4A30-A61A-AC9A24DADB95}"/>
                    </a:ext>
                  </a:extLst>
                </p14:cNvPr>
                <p14:cNvContentPartPr/>
                <p14:nvPr/>
              </p14:nvContentPartPr>
              <p14:xfrm>
                <a:off x="5833943" y="2581120"/>
                <a:ext cx="659520" cy="7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257709-513B-4A30-A61A-AC9A24DADB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4943" y="2572480"/>
                  <a:ext cx="677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84440-A24F-4D7D-B86E-A630C7E50DA6}"/>
                    </a:ext>
                  </a:extLst>
                </p14:cNvPr>
                <p14:cNvContentPartPr/>
                <p14:nvPr/>
              </p14:nvContentPartPr>
              <p14:xfrm>
                <a:off x="5839343" y="1815040"/>
                <a:ext cx="665280" cy="78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84440-A24F-4D7D-B86E-A630C7E50D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0703" y="1806040"/>
                  <a:ext cx="68292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51A096-0D8D-4EE7-9169-8244B1F5FE83}"/>
                    </a:ext>
                  </a:extLst>
                </p14:cNvPr>
                <p14:cNvContentPartPr/>
                <p14:nvPr/>
              </p14:nvContentPartPr>
              <p14:xfrm>
                <a:off x="6679583" y="1827280"/>
                <a:ext cx="90360" cy="73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51A096-0D8D-4EE7-9169-8244B1F5FE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0943" y="1818280"/>
                  <a:ext cx="10800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6C47B3-A211-4603-872E-490E7315112F}"/>
                    </a:ext>
                  </a:extLst>
                </p14:cNvPr>
                <p14:cNvContentPartPr/>
                <p14:nvPr/>
              </p14:nvContentPartPr>
              <p14:xfrm>
                <a:off x="6685343" y="1772920"/>
                <a:ext cx="747360" cy="75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6C47B3-A211-4603-872E-490E731511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6703" y="1764280"/>
                  <a:ext cx="76500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2F029B-DBB1-4F21-A01E-441E374AD0FE}"/>
                    </a:ext>
                  </a:extLst>
                </p14:cNvPr>
                <p14:cNvContentPartPr/>
                <p14:nvPr/>
              </p14:nvContentPartPr>
              <p14:xfrm>
                <a:off x="6723863" y="2521360"/>
                <a:ext cx="780840" cy="6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2F029B-DBB1-4F21-A01E-441E374AD0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15223" y="2512720"/>
                  <a:ext cx="798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D3750F-4D3F-40AC-8FD0-C08D2C8D0468}"/>
                    </a:ext>
                  </a:extLst>
                </p14:cNvPr>
                <p14:cNvContentPartPr/>
                <p14:nvPr/>
              </p14:nvContentPartPr>
              <p14:xfrm>
                <a:off x="5843303" y="300088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D3750F-4D3F-40AC-8FD0-C08D2C8D04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4303" y="2991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E189CA-FA49-4907-9F83-1AA8AD3CDCBB}"/>
                    </a:ext>
                  </a:extLst>
                </p14:cNvPr>
                <p14:cNvContentPartPr/>
                <p14:nvPr/>
              </p14:nvContentPartPr>
              <p14:xfrm>
                <a:off x="5827463" y="2982520"/>
                <a:ext cx="1540800" cy="27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E189CA-FA49-4907-9F83-1AA8AD3CDC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18823" y="2973520"/>
                  <a:ext cx="1558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1B8C8A-AFCD-4F16-BDA5-FEFD27DDFF63}"/>
                    </a:ext>
                  </a:extLst>
                </p14:cNvPr>
                <p14:cNvContentPartPr/>
                <p14:nvPr/>
              </p14:nvContentPartPr>
              <p14:xfrm>
                <a:off x="5841503" y="2829520"/>
                <a:ext cx="1672200" cy="32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1B8C8A-AFCD-4F16-BDA5-FEFD27DDFF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2863" y="2820880"/>
                  <a:ext cx="1689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1D630C-BEFC-4401-A25F-DA36EAF1D717}"/>
                    </a:ext>
                  </a:extLst>
                </p14:cNvPr>
                <p14:cNvContentPartPr/>
                <p14:nvPr/>
              </p14:nvContentPartPr>
              <p14:xfrm>
                <a:off x="5823863" y="3457720"/>
                <a:ext cx="55080" cy="302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1D630C-BEFC-4401-A25F-DA36EAF1D7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14863" y="3448720"/>
                  <a:ext cx="72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540232-94BB-4295-89FC-5229C7C98301}"/>
                    </a:ext>
                  </a:extLst>
                </p14:cNvPr>
                <p14:cNvContentPartPr/>
                <p14:nvPr/>
              </p14:nvContentPartPr>
              <p14:xfrm>
                <a:off x="5854463" y="3318400"/>
                <a:ext cx="1650960" cy="26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540232-94BB-4295-89FC-5229C7C983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5463" y="3309400"/>
                  <a:ext cx="1668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3A190C-FAE7-4EDE-B69C-69831DEABF16}"/>
                    </a:ext>
                  </a:extLst>
                </p14:cNvPr>
                <p14:cNvContentPartPr/>
                <p14:nvPr/>
              </p14:nvContentPartPr>
              <p14:xfrm>
                <a:off x="5868503" y="3515680"/>
                <a:ext cx="1656000" cy="255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3A190C-FAE7-4EDE-B69C-69831DEABF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9503" y="3507040"/>
                  <a:ext cx="1673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548F9B-52B2-43D6-A9D7-654B7B22C16B}"/>
                    </a:ext>
                  </a:extLst>
                </p14:cNvPr>
                <p14:cNvContentPartPr/>
                <p14:nvPr/>
              </p14:nvContentPartPr>
              <p14:xfrm>
                <a:off x="7595063" y="530560"/>
                <a:ext cx="12960" cy="11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548F9B-52B2-43D6-A9D7-654B7B22C1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86063" y="521920"/>
                  <a:ext cx="3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C2325D-EC0E-4162-B7D6-0D120182EBF7}"/>
                    </a:ext>
                  </a:extLst>
                </p14:cNvPr>
                <p14:cNvContentPartPr/>
                <p14:nvPr/>
              </p14:nvContentPartPr>
              <p14:xfrm>
                <a:off x="7615223" y="689320"/>
                <a:ext cx="25920" cy="29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C2325D-EC0E-4162-B7D6-0D120182EB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6583" y="680320"/>
                  <a:ext cx="43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853499-E344-4EFC-816E-6A779BD62016}"/>
                    </a:ext>
                  </a:extLst>
                </p14:cNvPr>
                <p14:cNvContentPartPr/>
                <p14:nvPr/>
              </p14:nvContentPartPr>
              <p14:xfrm>
                <a:off x="7677143" y="1085680"/>
                <a:ext cx="16200" cy="75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853499-E344-4EFC-816E-6A779BD620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8143" y="1076680"/>
                  <a:ext cx="33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7AEA90-9BC0-4F36-AAB5-3838CC082AA0}"/>
                    </a:ext>
                  </a:extLst>
                </p14:cNvPr>
                <p14:cNvContentPartPr/>
                <p14:nvPr/>
              </p14:nvContentPartPr>
              <p14:xfrm>
                <a:off x="7687223" y="1243360"/>
                <a:ext cx="31680" cy="332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7AEA90-9BC0-4F36-AAB5-3838CC082A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78583" y="1234360"/>
                  <a:ext cx="49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2B35D3-01E0-4291-B88A-1D906E47B860}"/>
                    </a:ext>
                  </a:extLst>
                </p14:cNvPr>
                <p14:cNvContentPartPr/>
                <p14:nvPr/>
              </p14:nvContentPartPr>
              <p14:xfrm>
                <a:off x="7736903" y="1736200"/>
                <a:ext cx="19440" cy="24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2B35D3-01E0-4291-B88A-1D906E47B8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8263" y="1727200"/>
                  <a:ext cx="37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C02EEC-8984-482D-A483-699A5208260F}"/>
                    </a:ext>
                  </a:extLst>
                </p14:cNvPr>
                <p14:cNvContentPartPr/>
                <p14:nvPr/>
              </p14:nvContentPartPr>
              <p14:xfrm>
                <a:off x="7752743" y="2115280"/>
                <a:ext cx="128160" cy="374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C02EEC-8984-482D-A483-699A520826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44103" y="2106280"/>
                  <a:ext cx="1458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D479BF-6A14-4DBF-B112-E06739FDB6FA}"/>
                    </a:ext>
                  </a:extLst>
                </p14:cNvPr>
                <p14:cNvContentPartPr/>
                <p14:nvPr/>
              </p14:nvContentPartPr>
              <p14:xfrm>
                <a:off x="7882343" y="2623600"/>
                <a:ext cx="25560" cy="24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D479BF-6A14-4DBF-B112-E06739FDB6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73343" y="2614960"/>
                  <a:ext cx="4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17E3A1-7806-4703-9EDA-A3292241D6C4}"/>
                    </a:ext>
                  </a:extLst>
                </p14:cNvPr>
                <p14:cNvContentPartPr/>
                <p14:nvPr/>
              </p14:nvContentPartPr>
              <p14:xfrm>
                <a:off x="7882343" y="2949040"/>
                <a:ext cx="34920" cy="40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17E3A1-7806-4703-9EDA-A3292241D6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3343" y="2940040"/>
                  <a:ext cx="52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90C4A4-BC50-4784-AE09-2D24F3FDCE8E}"/>
                    </a:ext>
                  </a:extLst>
                </p14:cNvPr>
                <p14:cNvContentPartPr/>
                <p14:nvPr/>
              </p14:nvContentPartPr>
              <p14:xfrm>
                <a:off x="7906103" y="3487240"/>
                <a:ext cx="24120" cy="19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90C4A4-BC50-4784-AE09-2D24F3FDCE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97103" y="3478600"/>
                  <a:ext cx="41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92BD0C-D443-4555-A45B-0A26C028F43F}"/>
                    </a:ext>
                  </a:extLst>
                </p14:cNvPr>
                <p14:cNvContentPartPr/>
                <p14:nvPr/>
              </p14:nvContentPartPr>
              <p14:xfrm>
                <a:off x="7891703" y="3796120"/>
                <a:ext cx="38160" cy="15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92BD0C-D443-4555-A45B-0A26C028F4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83063" y="3787480"/>
                  <a:ext cx="55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1C14E7-9E6B-4905-816A-4ECE0EBDE618}"/>
                    </a:ext>
                  </a:extLst>
                </p14:cNvPr>
                <p14:cNvContentPartPr/>
                <p14:nvPr/>
              </p14:nvContentPartPr>
              <p14:xfrm>
                <a:off x="1973663" y="4290400"/>
                <a:ext cx="173880" cy="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1C14E7-9E6B-4905-816A-4ECE0EBDE6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64663" y="4281760"/>
                  <a:ext cx="191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2ECA71-95B6-4242-8E07-5152C3A524F6}"/>
                    </a:ext>
                  </a:extLst>
                </p14:cNvPr>
                <p14:cNvContentPartPr/>
                <p14:nvPr/>
              </p14:nvContentPartPr>
              <p14:xfrm>
                <a:off x="2451743" y="4234240"/>
                <a:ext cx="682200" cy="4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2ECA71-95B6-4242-8E07-5152C3A524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43103" y="4225600"/>
                  <a:ext cx="699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93E5FC-FC5C-4CDC-861C-3E4B1E3088EC}"/>
                    </a:ext>
                  </a:extLst>
                </p14:cNvPr>
                <p14:cNvContentPartPr/>
                <p14:nvPr/>
              </p14:nvContentPartPr>
              <p14:xfrm>
                <a:off x="3398543" y="4162600"/>
                <a:ext cx="895320" cy="7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93E5FC-FC5C-4CDC-861C-3E4B1E3088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9903" y="4153960"/>
                  <a:ext cx="912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2189F1-0568-4861-A82F-9EC5AF695301}"/>
                    </a:ext>
                  </a:extLst>
                </p14:cNvPr>
                <p14:cNvContentPartPr/>
                <p14:nvPr/>
              </p14:nvContentPartPr>
              <p14:xfrm>
                <a:off x="4602743" y="4096000"/>
                <a:ext cx="568440" cy="50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2189F1-0568-4861-A82F-9EC5AF6953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94103" y="4087000"/>
                  <a:ext cx="586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D331A6-18AE-41A3-9B46-4FC9674141B2}"/>
                    </a:ext>
                  </a:extLst>
                </p14:cNvPr>
                <p14:cNvContentPartPr/>
                <p14:nvPr/>
              </p14:nvContentPartPr>
              <p14:xfrm>
                <a:off x="5485103" y="4064680"/>
                <a:ext cx="435960" cy="2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D331A6-18AE-41A3-9B46-4FC9674141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76103" y="4055680"/>
                  <a:ext cx="45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8DD0D6-CC82-4605-8530-610852932F22}"/>
                    </a:ext>
                  </a:extLst>
                </p14:cNvPr>
                <p14:cNvContentPartPr/>
                <p14:nvPr/>
              </p14:nvContentPartPr>
              <p14:xfrm>
                <a:off x="6125903" y="4020760"/>
                <a:ext cx="614160" cy="30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8DD0D6-CC82-4605-8530-610852932F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16903" y="4011760"/>
                  <a:ext cx="631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1701FB-1CE7-4B03-AE75-02091EE2CE57}"/>
                    </a:ext>
                  </a:extLst>
                </p14:cNvPr>
                <p14:cNvContentPartPr/>
                <p14:nvPr/>
              </p14:nvContentPartPr>
              <p14:xfrm>
                <a:off x="7025183" y="3968920"/>
                <a:ext cx="563760" cy="3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1701FB-1CE7-4B03-AE75-02091EE2CE5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16543" y="3959920"/>
                  <a:ext cx="581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0D0734-3EDD-4D54-81A5-A9DAD8910E47}"/>
                    </a:ext>
                  </a:extLst>
                </p14:cNvPr>
                <p14:cNvContentPartPr/>
                <p14:nvPr/>
              </p14:nvContentPartPr>
              <p14:xfrm>
                <a:off x="7775063" y="3953080"/>
                <a:ext cx="9648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0D0734-3EDD-4D54-81A5-A9DAD8910E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66063" y="3944440"/>
                  <a:ext cx="11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F7C8FC-A9D9-4226-B112-A06A7DD2DEB9}"/>
                    </a:ext>
                  </a:extLst>
                </p14:cNvPr>
                <p14:cNvContentPartPr/>
                <p14:nvPr/>
              </p14:nvContentPartPr>
              <p14:xfrm>
                <a:off x="1994543" y="661600"/>
                <a:ext cx="260280" cy="261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F7C8FC-A9D9-4226-B112-A06A7DD2DE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85903" y="652600"/>
                  <a:ext cx="27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DD6F4C-2037-479B-9368-EA2818ACE339}"/>
                    </a:ext>
                  </a:extLst>
                </p14:cNvPr>
                <p14:cNvContentPartPr/>
                <p14:nvPr/>
              </p14:nvContentPartPr>
              <p14:xfrm>
                <a:off x="2057543" y="699760"/>
                <a:ext cx="479520" cy="42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DD6F4C-2037-479B-9368-EA2818ACE3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48543" y="691120"/>
                  <a:ext cx="497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3C46DC-DA21-422B-9D0B-25C6172B4838}"/>
                    </a:ext>
                  </a:extLst>
                </p14:cNvPr>
                <p14:cNvContentPartPr/>
                <p14:nvPr/>
              </p14:nvContentPartPr>
              <p14:xfrm>
                <a:off x="2109383" y="690760"/>
                <a:ext cx="768960" cy="66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3C46DC-DA21-422B-9D0B-25C6172B48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0383" y="681760"/>
                  <a:ext cx="7866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819498-9731-41B0-9D5B-2AA89883F8C1}"/>
                    </a:ext>
                  </a:extLst>
                </p14:cNvPr>
                <p14:cNvContentPartPr/>
                <p14:nvPr/>
              </p14:nvContentPartPr>
              <p14:xfrm>
                <a:off x="2062583" y="730360"/>
                <a:ext cx="1087200" cy="836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819498-9731-41B0-9D5B-2AA89883F8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53943" y="721720"/>
                  <a:ext cx="110484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DE1AF18-FCD9-4A20-820A-9398E6AE3EF9}"/>
                    </a:ext>
                  </a:extLst>
                </p14:cNvPr>
                <p14:cNvContentPartPr/>
                <p14:nvPr/>
              </p14:nvContentPartPr>
              <p14:xfrm>
                <a:off x="2399543" y="821800"/>
                <a:ext cx="1047960" cy="81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DE1AF18-FCD9-4A20-820A-9398E6AE3E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90903" y="812800"/>
                  <a:ext cx="106560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CEC680-54BD-4F26-B0BA-91CC82C8404E}"/>
                    </a:ext>
                  </a:extLst>
                </p14:cNvPr>
                <p14:cNvContentPartPr/>
                <p14:nvPr/>
              </p14:nvContentPartPr>
              <p14:xfrm>
                <a:off x="2855663" y="1140760"/>
                <a:ext cx="749880" cy="51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CEC680-54BD-4F26-B0BA-91CC82C840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7023" y="1132120"/>
                  <a:ext cx="7675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9CB1FB-D62A-45AF-A670-16FB63A63A5F}"/>
                    </a:ext>
                  </a:extLst>
                </p14:cNvPr>
                <p14:cNvContentPartPr/>
                <p14:nvPr/>
              </p14:nvContentPartPr>
              <p14:xfrm>
                <a:off x="3277583" y="1402120"/>
                <a:ext cx="244800" cy="214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9CB1FB-D62A-45AF-A670-16FB63A63A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8943" y="1393480"/>
                  <a:ext cx="262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9F07B9-C04F-4D14-93E3-B657810DE198}"/>
                    </a:ext>
                  </a:extLst>
                </p14:cNvPr>
                <p14:cNvContentPartPr/>
                <p14:nvPr/>
              </p14:nvContentPartPr>
              <p14:xfrm>
                <a:off x="3468023" y="1547200"/>
                <a:ext cx="75960" cy="8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9F07B9-C04F-4D14-93E3-B657810DE1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59383" y="1538200"/>
                  <a:ext cx="93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A0FE9A-644F-4074-83AD-89A0097B82D4}"/>
                    </a:ext>
                  </a:extLst>
                </p14:cNvPr>
                <p14:cNvContentPartPr/>
                <p14:nvPr/>
              </p14:nvContentPartPr>
              <p14:xfrm>
                <a:off x="3920903" y="661600"/>
                <a:ext cx="232200" cy="29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A0FE9A-644F-4074-83AD-89A0097B82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2263" y="652600"/>
                  <a:ext cx="249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B2138E-F4CB-4026-966C-5FF6DCEB3D1A}"/>
                    </a:ext>
                  </a:extLst>
                </p14:cNvPr>
                <p14:cNvContentPartPr/>
                <p14:nvPr/>
              </p14:nvContentPartPr>
              <p14:xfrm>
                <a:off x="4038263" y="684280"/>
                <a:ext cx="555480" cy="46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B2138E-F4CB-4026-966C-5FF6DCEB3D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29623" y="675640"/>
                  <a:ext cx="573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AAB4F8-EBD6-4C5F-B7EE-6C441393A115}"/>
                    </a:ext>
                  </a:extLst>
                </p14:cNvPr>
                <p14:cNvContentPartPr/>
                <p14:nvPr/>
              </p14:nvContentPartPr>
              <p14:xfrm>
                <a:off x="4092983" y="688600"/>
                <a:ext cx="741960" cy="629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AAB4F8-EBD6-4C5F-B7EE-6C441393A1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84343" y="679600"/>
                  <a:ext cx="759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C0AD2B-C6CC-4F96-9A7E-ABEBEC2CB941}"/>
                    </a:ext>
                  </a:extLst>
                </p14:cNvPr>
                <p14:cNvContentPartPr/>
                <p14:nvPr/>
              </p14:nvContentPartPr>
              <p14:xfrm>
                <a:off x="4094063" y="727480"/>
                <a:ext cx="1080720" cy="74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C0AD2B-C6CC-4F96-9A7E-ABEBEC2CB9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5063" y="718840"/>
                  <a:ext cx="109836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992BB6-51AC-4EF9-9994-DA7EDD215EB3}"/>
                    </a:ext>
                  </a:extLst>
                </p14:cNvPr>
                <p14:cNvContentPartPr/>
                <p14:nvPr/>
              </p14:nvContentPartPr>
              <p14:xfrm>
                <a:off x="4199543" y="903880"/>
                <a:ext cx="1077480" cy="66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992BB6-51AC-4EF9-9994-DA7EDD215E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0543" y="894880"/>
                  <a:ext cx="10951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79C127-9B3E-4172-9020-D4E805428F88}"/>
                    </a:ext>
                  </a:extLst>
                </p14:cNvPr>
                <p14:cNvContentPartPr/>
                <p14:nvPr/>
              </p14:nvContentPartPr>
              <p14:xfrm>
                <a:off x="4648823" y="1153000"/>
                <a:ext cx="577800" cy="37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79C127-9B3E-4172-9020-D4E805428F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40183" y="1144360"/>
                  <a:ext cx="595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4FA27B-4F84-4FDB-8F9A-D73474753B75}"/>
                    </a:ext>
                  </a:extLst>
                </p14:cNvPr>
                <p14:cNvContentPartPr/>
                <p14:nvPr/>
              </p14:nvContentPartPr>
              <p14:xfrm>
                <a:off x="4966703" y="1233280"/>
                <a:ext cx="401760" cy="287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4FA27B-4F84-4FDB-8F9A-D73474753B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58063" y="1224280"/>
                  <a:ext cx="419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3EAE53-8191-4D81-8DD1-E698365436D0}"/>
                    </a:ext>
                  </a:extLst>
                </p14:cNvPr>
                <p14:cNvContentPartPr/>
                <p14:nvPr/>
              </p14:nvContentPartPr>
              <p14:xfrm>
                <a:off x="5216543" y="1349560"/>
                <a:ext cx="235440" cy="161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3EAE53-8191-4D81-8DD1-E698365436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7903" y="1340920"/>
                  <a:ext cx="253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1405EA-F7AD-41ED-8E5A-8F6AF8AFC4C3}"/>
                    </a:ext>
                  </a:extLst>
                </p14:cNvPr>
                <p14:cNvContentPartPr/>
                <p14:nvPr/>
              </p14:nvContentPartPr>
              <p14:xfrm>
                <a:off x="5429663" y="1482400"/>
                <a:ext cx="82440" cy="62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1405EA-F7AD-41ED-8E5A-8F6AF8AFC4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21023" y="1473760"/>
                  <a:ext cx="100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EC108B-AC46-4679-9C5D-ED3A53D79094}"/>
                    </a:ext>
                  </a:extLst>
                </p14:cNvPr>
                <p14:cNvContentPartPr/>
                <p14:nvPr/>
              </p14:nvContentPartPr>
              <p14:xfrm>
                <a:off x="5805503" y="596080"/>
                <a:ext cx="319320" cy="270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EC108B-AC46-4679-9C5D-ED3A53D790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96503" y="587440"/>
                  <a:ext cx="336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D864B3-2ACC-4F81-B931-1F5ACBBA7C0A}"/>
                    </a:ext>
                  </a:extLst>
                </p14:cNvPr>
                <p14:cNvContentPartPr/>
                <p14:nvPr/>
              </p14:nvContentPartPr>
              <p14:xfrm>
                <a:off x="6003143" y="590680"/>
                <a:ext cx="519120" cy="432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D864B3-2ACC-4F81-B931-1F5ACBBA7C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94143" y="581680"/>
                  <a:ext cx="536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0DD60E-EE2E-4007-89DA-F1A84B011DBA}"/>
                    </a:ext>
                  </a:extLst>
                </p14:cNvPr>
                <p14:cNvContentPartPr/>
                <p14:nvPr/>
              </p14:nvContentPartPr>
              <p14:xfrm>
                <a:off x="5950583" y="621640"/>
                <a:ext cx="1015200" cy="658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0DD60E-EE2E-4007-89DA-F1A84B011D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1583" y="613000"/>
                  <a:ext cx="10328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3FA0A3-488B-4EC2-98A5-52F4A41FBCCC}"/>
                    </a:ext>
                  </a:extLst>
                </p14:cNvPr>
                <p14:cNvContentPartPr/>
                <p14:nvPr/>
              </p14:nvContentPartPr>
              <p14:xfrm>
                <a:off x="5970383" y="852760"/>
                <a:ext cx="1110240" cy="57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3FA0A3-488B-4EC2-98A5-52F4A41FBC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61743" y="843760"/>
                  <a:ext cx="11278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0EBC4E-7386-4A94-BD34-68DD27448DA3}"/>
                    </a:ext>
                  </a:extLst>
                </p14:cNvPr>
                <p14:cNvContentPartPr/>
                <p14:nvPr/>
              </p14:nvContentPartPr>
              <p14:xfrm>
                <a:off x="6405263" y="1074880"/>
                <a:ext cx="631800" cy="336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0EBC4E-7386-4A94-BD34-68DD27448D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6263" y="1066240"/>
                  <a:ext cx="649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9CE963-A81E-4EB2-BF76-231B62CE93B8}"/>
                    </a:ext>
                  </a:extLst>
                </p14:cNvPr>
                <p14:cNvContentPartPr/>
                <p14:nvPr/>
              </p14:nvContentPartPr>
              <p14:xfrm>
                <a:off x="6730343" y="1192240"/>
                <a:ext cx="367920" cy="23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9CE963-A81E-4EB2-BF76-231B62CE93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21343" y="1183240"/>
                  <a:ext cx="385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22A753-1E04-43A0-8B3F-2671811507CD}"/>
                    </a:ext>
                  </a:extLst>
                </p14:cNvPr>
                <p14:cNvContentPartPr/>
                <p14:nvPr/>
              </p14:nvContentPartPr>
              <p14:xfrm>
                <a:off x="7036343" y="1294480"/>
                <a:ext cx="161280" cy="14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22A753-1E04-43A0-8B3F-2671811507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27703" y="1285480"/>
                  <a:ext cx="178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535F33-325D-463D-95EE-6918EBD805E5}"/>
                    </a:ext>
                  </a:extLst>
                </p14:cNvPr>
                <p14:cNvContentPartPr/>
                <p14:nvPr/>
              </p14:nvContentPartPr>
              <p14:xfrm>
                <a:off x="2028743" y="2028520"/>
                <a:ext cx="265320" cy="209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535F33-325D-463D-95EE-6918EBD805E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20103" y="2019880"/>
                  <a:ext cx="282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D73E4B-EAC7-4856-9336-446A01C72E58}"/>
                    </a:ext>
                  </a:extLst>
                </p14:cNvPr>
                <p14:cNvContentPartPr/>
                <p14:nvPr/>
              </p14:nvContentPartPr>
              <p14:xfrm>
                <a:off x="2166263" y="1977400"/>
                <a:ext cx="516600" cy="468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D73E4B-EAC7-4856-9336-446A01C72E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57263" y="1968760"/>
                  <a:ext cx="5342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BA093D-D1AE-47A6-9B6E-E4F80DF4F5A8}"/>
                    </a:ext>
                  </a:extLst>
                </p14:cNvPr>
                <p14:cNvContentPartPr/>
                <p14:nvPr/>
              </p14:nvContentPartPr>
              <p14:xfrm>
                <a:off x="2209103" y="2014480"/>
                <a:ext cx="864720" cy="65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BA093D-D1AE-47A6-9B6E-E4F80DF4F5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00463" y="2005480"/>
                  <a:ext cx="8823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772F7D-9A53-4852-A11A-68BAAAE5421F}"/>
                    </a:ext>
                  </a:extLst>
                </p14:cNvPr>
                <p14:cNvContentPartPr/>
                <p14:nvPr/>
              </p14:nvContentPartPr>
              <p14:xfrm>
                <a:off x="2248703" y="2019520"/>
                <a:ext cx="1161360" cy="783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772F7D-9A53-4852-A11A-68BAAAE542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9703" y="2010520"/>
                  <a:ext cx="117900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D186EE-EA8A-4D79-9361-6F69952D084B}"/>
                    </a:ext>
                  </a:extLst>
                </p14:cNvPr>
                <p14:cNvContentPartPr/>
                <p14:nvPr/>
              </p14:nvContentPartPr>
              <p14:xfrm>
                <a:off x="2611223" y="2278000"/>
                <a:ext cx="803520" cy="533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D186EE-EA8A-4D79-9361-6F69952D08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02223" y="2269000"/>
                  <a:ext cx="8211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4E71F0-A6BF-46C5-B494-2619482A1610}"/>
                    </a:ext>
                  </a:extLst>
                </p14:cNvPr>
                <p14:cNvContentPartPr/>
                <p14:nvPr/>
              </p14:nvContentPartPr>
              <p14:xfrm>
                <a:off x="2948903" y="2457640"/>
                <a:ext cx="524160" cy="349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4E71F0-A6BF-46C5-B494-2619482A16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39903" y="2448640"/>
                  <a:ext cx="541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C2B97B-0CDD-45E0-8203-C5200F6C8CDC}"/>
                    </a:ext>
                  </a:extLst>
                </p14:cNvPr>
                <p14:cNvContentPartPr/>
                <p14:nvPr/>
              </p14:nvContentPartPr>
              <p14:xfrm>
                <a:off x="3330863" y="2632960"/>
                <a:ext cx="173880" cy="153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C2B97B-0CDD-45E0-8203-C5200F6C8C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1863" y="2624320"/>
                  <a:ext cx="191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2C97786-F873-4EA8-B1A6-E1C4CB893EF3}"/>
                    </a:ext>
                  </a:extLst>
                </p14:cNvPr>
                <p14:cNvContentPartPr/>
                <p14:nvPr/>
              </p14:nvContentPartPr>
              <p14:xfrm>
                <a:off x="3497903" y="2752120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2C97786-F873-4EA8-B1A6-E1C4CB893E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9263" y="2743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275A54-B163-4C6F-95C2-E739C83DD484}"/>
                    </a:ext>
                  </a:extLst>
                </p14:cNvPr>
                <p14:cNvContentPartPr/>
                <p14:nvPr/>
              </p14:nvContentPartPr>
              <p14:xfrm>
                <a:off x="3924143" y="1916920"/>
                <a:ext cx="194760" cy="191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275A54-B163-4C6F-95C2-E739C83DD4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915503" y="1907920"/>
                  <a:ext cx="212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8EC10FC-925D-4A67-8063-868924F9099D}"/>
                    </a:ext>
                  </a:extLst>
                </p14:cNvPr>
                <p14:cNvContentPartPr/>
                <p14:nvPr/>
              </p14:nvContentPartPr>
              <p14:xfrm>
                <a:off x="4055903" y="1893160"/>
                <a:ext cx="379800" cy="34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8EC10FC-925D-4A67-8063-868924F909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47263" y="1884160"/>
                  <a:ext cx="3974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10C57B-3D6D-4D35-8450-49069A26983B}"/>
                    </a:ext>
                  </a:extLst>
                </p14:cNvPr>
                <p14:cNvContentPartPr/>
                <p14:nvPr/>
              </p14:nvContentPartPr>
              <p14:xfrm>
                <a:off x="3825863" y="1886680"/>
                <a:ext cx="884520" cy="63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10C57B-3D6D-4D35-8450-49069A26983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7223" y="1877680"/>
                  <a:ext cx="9021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4C1A263-F0E7-4058-B4E2-1FC759F66123}"/>
                    </a:ext>
                  </a:extLst>
                </p14:cNvPr>
                <p14:cNvContentPartPr/>
                <p14:nvPr/>
              </p14:nvContentPartPr>
              <p14:xfrm>
                <a:off x="4122863" y="1856800"/>
                <a:ext cx="955080" cy="75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4C1A263-F0E7-4058-B4E2-1FC759F661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14223" y="1847800"/>
                  <a:ext cx="97272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231D46-DAA7-4BFC-8748-B3005F860BF3}"/>
                    </a:ext>
                  </a:extLst>
                </p14:cNvPr>
                <p14:cNvContentPartPr/>
                <p14:nvPr/>
              </p14:nvContentPartPr>
              <p14:xfrm>
                <a:off x="4289183" y="1920520"/>
                <a:ext cx="1049400" cy="712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231D46-DAA7-4BFC-8748-B3005F860B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80543" y="1911880"/>
                  <a:ext cx="10670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959D83-91F6-4705-8945-B8C3854536AA}"/>
                    </a:ext>
                  </a:extLst>
                </p14:cNvPr>
                <p14:cNvContentPartPr/>
                <p14:nvPr/>
              </p14:nvContentPartPr>
              <p14:xfrm>
                <a:off x="4684823" y="2113840"/>
                <a:ext cx="726480" cy="483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959D83-91F6-4705-8945-B8C3854536A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76183" y="2105200"/>
                  <a:ext cx="7441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D756F6-4552-4DE5-8AA4-519F115602B7}"/>
                    </a:ext>
                  </a:extLst>
                </p14:cNvPr>
                <p14:cNvContentPartPr/>
                <p14:nvPr/>
              </p14:nvContentPartPr>
              <p14:xfrm>
                <a:off x="4973183" y="2324800"/>
                <a:ext cx="460080" cy="310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D756F6-4552-4DE5-8AA4-519F115602B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64183" y="2315800"/>
                  <a:ext cx="477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34B136-CEB0-4027-93F3-009C4C0032D1}"/>
                    </a:ext>
                  </a:extLst>
                </p14:cNvPr>
                <p14:cNvContentPartPr/>
                <p14:nvPr/>
              </p14:nvContentPartPr>
              <p14:xfrm>
                <a:off x="5240303" y="2464120"/>
                <a:ext cx="276480" cy="195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34B136-CEB0-4027-93F3-009C4C0032D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31663" y="2455120"/>
                  <a:ext cx="294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2F57251-9BBD-46C8-8378-4E7E48345E41}"/>
                    </a:ext>
                  </a:extLst>
                </p14:cNvPr>
                <p14:cNvContentPartPr/>
                <p14:nvPr/>
              </p14:nvContentPartPr>
              <p14:xfrm>
                <a:off x="5862023" y="1820440"/>
                <a:ext cx="309600" cy="266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2F57251-9BBD-46C8-8378-4E7E48345E4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853383" y="1811800"/>
                  <a:ext cx="327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17C488-7A1F-4A96-BABD-CEC79EB88ED3}"/>
                    </a:ext>
                  </a:extLst>
                </p14:cNvPr>
                <p14:cNvContentPartPr/>
                <p14:nvPr/>
              </p14:nvContentPartPr>
              <p14:xfrm>
                <a:off x="5969663" y="1871560"/>
                <a:ext cx="378360" cy="351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17C488-7A1F-4A96-BABD-CEC79EB88ED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60663" y="1862920"/>
                  <a:ext cx="396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2E3C57-EAA0-4286-8DE2-F9E7EEC82C0E}"/>
                    </a:ext>
                  </a:extLst>
                </p14:cNvPr>
                <p14:cNvContentPartPr/>
                <p14:nvPr/>
              </p14:nvContentPartPr>
              <p14:xfrm>
                <a:off x="5851583" y="2031400"/>
                <a:ext cx="544320" cy="39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2E3C57-EAA0-4286-8DE2-F9E7EEC82C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42943" y="2022760"/>
                  <a:ext cx="5619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88F1F6-A06D-4632-899F-6EBAC6D17C95}"/>
                    </a:ext>
                  </a:extLst>
                </p14:cNvPr>
                <p14:cNvContentPartPr/>
                <p14:nvPr/>
              </p14:nvContentPartPr>
              <p14:xfrm>
                <a:off x="5998823" y="2230480"/>
                <a:ext cx="426960" cy="337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88F1F6-A06D-4632-899F-6EBAC6D17C9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90183" y="2221480"/>
                  <a:ext cx="444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C86596-E18A-4ECF-A974-8E818C5E49B8}"/>
                    </a:ext>
                  </a:extLst>
                </p14:cNvPr>
                <p14:cNvContentPartPr/>
                <p14:nvPr/>
              </p14:nvContentPartPr>
              <p14:xfrm>
                <a:off x="6165863" y="2389960"/>
                <a:ext cx="312120" cy="214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C86596-E18A-4ECF-A974-8E818C5E49B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57223" y="2381320"/>
                  <a:ext cx="329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46820A-9D0E-4222-898A-B40928ABD4AF}"/>
                    </a:ext>
                  </a:extLst>
                </p14:cNvPr>
                <p14:cNvContentPartPr/>
                <p14:nvPr/>
              </p14:nvContentPartPr>
              <p14:xfrm>
                <a:off x="6752663" y="1801000"/>
                <a:ext cx="154080" cy="218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46820A-9D0E-4222-898A-B40928ABD4A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43663" y="1792000"/>
                  <a:ext cx="171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1AA087-3FCA-4739-9BB5-D8662DC43932}"/>
                    </a:ext>
                  </a:extLst>
                </p14:cNvPr>
                <p14:cNvContentPartPr/>
                <p14:nvPr/>
              </p14:nvContentPartPr>
              <p14:xfrm>
                <a:off x="6821423" y="1812160"/>
                <a:ext cx="385560" cy="340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1AA087-3FCA-4739-9BB5-D8662DC4393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12783" y="1803160"/>
                  <a:ext cx="403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2094B18-EC31-4FB5-981D-6A5C05957FA5}"/>
                    </a:ext>
                  </a:extLst>
                </p14:cNvPr>
                <p14:cNvContentPartPr/>
                <p14:nvPr/>
              </p14:nvContentPartPr>
              <p14:xfrm>
                <a:off x="6853823" y="1910800"/>
                <a:ext cx="462240" cy="428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2094B18-EC31-4FB5-981D-6A5C05957F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845183" y="1901800"/>
                  <a:ext cx="4798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77AF8E-A29F-407E-B86E-B56AAA3F52A4}"/>
                    </a:ext>
                  </a:extLst>
                </p14:cNvPr>
                <p14:cNvContentPartPr/>
                <p14:nvPr/>
              </p14:nvContentPartPr>
              <p14:xfrm>
                <a:off x="6828623" y="2110960"/>
                <a:ext cx="504720" cy="38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77AF8E-A29F-407E-B86E-B56AAA3F52A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19623" y="2102320"/>
                  <a:ext cx="522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EB5D8-D290-478F-8EC3-C3C7E38015FE}"/>
                    </a:ext>
                  </a:extLst>
                </p14:cNvPr>
                <p14:cNvContentPartPr/>
                <p14:nvPr/>
              </p14:nvContentPartPr>
              <p14:xfrm>
                <a:off x="7101143" y="2267200"/>
                <a:ext cx="338040" cy="219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EB5D8-D290-478F-8EC3-C3C7E38015F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92143" y="2258560"/>
                  <a:ext cx="355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FDB46F-DA29-4F11-9AB2-9F488F6E2BC4}"/>
                    </a:ext>
                  </a:extLst>
                </p14:cNvPr>
                <p14:cNvContentPartPr/>
                <p14:nvPr/>
              </p14:nvContentPartPr>
              <p14:xfrm>
                <a:off x="2118743" y="3171160"/>
                <a:ext cx="126720" cy="21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FDB46F-DA29-4F11-9AB2-9F488F6E2BC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10103" y="3162520"/>
                  <a:ext cx="144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0FC27C-7FBF-47CA-B636-3F496C25C193}"/>
                    </a:ext>
                  </a:extLst>
                </p14:cNvPr>
                <p14:cNvContentPartPr/>
                <p14:nvPr/>
              </p14:nvContentPartPr>
              <p14:xfrm>
                <a:off x="2158343" y="3120040"/>
                <a:ext cx="369720" cy="41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0FC27C-7FBF-47CA-B636-3F496C25C1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49343" y="3111400"/>
                  <a:ext cx="387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5B85F23-B14D-4EC4-875E-C2D389EC4DC5}"/>
                    </a:ext>
                  </a:extLst>
                </p14:cNvPr>
                <p14:cNvContentPartPr/>
                <p14:nvPr/>
              </p14:nvContentPartPr>
              <p14:xfrm>
                <a:off x="2147183" y="3105280"/>
                <a:ext cx="653760" cy="68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5B85F23-B14D-4EC4-875E-C2D389EC4DC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38183" y="3096280"/>
                  <a:ext cx="671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910ED7-C66A-44A1-8EC0-4D8B243FB3FB}"/>
                    </a:ext>
                  </a:extLst>
                </p14:cNvPr>
                <p14:cNvContentPartPr/>
                <p14:nvPr/>
              </p14:nvContentPartPr>
              <p14:xfrm>
                <a:off x="2316383" y="3181240"/>
                <a:ext cx="668880" cy="698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910ED7-C66A-44A1-8EC0-4D8B243FB3F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307743" y="3172240"/>
                  <a:ext cx="6865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1FE2DA-20BF-40EC-A4C4-774623C62A58}"/>
                    </a:ext>
                  </a:extLst>
                </p14:cNvPr>
                <p14:cNvContentPartPr/>
                <p14:nvPr/>
              </p14:nvContentPartPr>
              <p14:xfrm>
                <a:off x="2625263" y="3160720"/>
                <a:ext cx="756360" cy="704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1FE2DA-20BF-40EC-A4C4-774623C62A5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16623" y="3151720"/>
                  <a:ext cx="77400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029A7CD-74AC-408D-9AE6-E2883789BE82}"/>
                    </a:ext>
                  </a:extLst>
                </p14:cNvPr>
                <p14:cNvContentPartPr/>
                <p14:nvPr/>
              </p14:nvContentPartPr>
              <p14:xfrm>
                <a:off x="2865383" y="3309040"/>
                <a:ext cx="734040" cy="570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029A7CD-74AC-408D-9AE6-E2883789BE8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56383" y="3300400"/>
                  <a:ext cx="7516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3A6A21-95C3-4091-8EDE-0BE297308234}"/>
                    </a:ext>
                  </a:extLst>
                </p14:cNvPr>
                <p14:cNvContentPartPr/>
                <p14:nvPr/>
              </p14:nvContentPartPr>
              <p14:xfrm>
                <a:off x="3090743" y="3559600"/>
                <a:ext cx="360360" cy="313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3A6A21-95C3-4091-8EDE-0BE29730823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81743" y="3550960"/>
                  <a:ext cx="378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4941ED6-AF3E-4399-BC75-8EA80FC6AA72}"/>
                    </a:ext>
                  </a:extLst>
                </p14:cNvPr>
                <p14:cNvContentPartPr/>
                <p14:nvPr/>
              </p14:nvContentPartPr>
              <p14:xfrm>
                <a:off x="3281903" y="3701080"/>
                <a:ext cx="194400" cy="217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4941ED6-AF3E-4399-BC75-8EA80FC6AA7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72903" y="3692080"/>
                  <a:ext cx="212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04302B-EF59-49FE-9E00-6DAB0F90EC34}"/>
                    </a:ext>
                  </a:extLst>
                </p14:cNvPr>
                <p14:cNvContentPartPr/>
                <p14:nvPr/>
              </p14:nvContentPartPr>
              <p14:xfrm>
                <a:off x="3444263" y="3858040"/>
                <a:ext cx="61920" cy="40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04302B-EF59-49FE-9E00-6DAB0F90EC3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435623" y="3849040"/>
                  <a:ext cx="79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ECC011-103E-4EB5-9D7B-B4F884186C9A}"/>
                    </a:ext>
                  </a:extLst>
                </p14:cNvPr>
                <p14:cNvContentPartPr/>
                <p14:nvPr/>
              </p14:nvContentPartPr>
              <p14:xfrm>
                <a:off x="3883103" y="3045520"/>
                <a:ext cx="178560" cy="213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ECC011-103E-4EB5-9D7B-B4F884186C9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874463" y="3036880"/>
                  <a:ext cx="19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CE9DE2-3337-4344-B210-8D819BE2F7E6}"/>
                    </a:ext>
                  </a:extLst>
                </p14:cNvPr>
                <p14:cNvContentPartPr/>
                <p14:nvPr/>
              </p14:nvContentPartPr>
              <p14:xfrm>
                <a:off x="3995063" y="3038320"/>
                <a:ext cx="355680" cy="41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CE9DE2-3337-4344-B210-8D819BE2F7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86423" y="3029680"/>
                  <a:ext cx="3733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F788E0D-060D-4926-BD6A-940EA5E308EE}"/>
                    </a:ext>
                  </a:extLst>
                </p14:cNvPr>
                <p14:cNvContentPartPr/>
                <p14:nvPr/>
              </p14:nvContentPartPr>
              <p14:xfrm>
                <a:off x="4010903" y="3037600"/>
                <a:ext cx="604800" cy="605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F788E0D-060D-4926-BD6A-940EA5E308E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02263" y="3028960"/>
                  <a:ext cx="6224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F7C8855-F7EA-49DB-BDA3-1F3C8BE2D126}"/>
                    </a:ext>
                  </a:extLst>
                </p14:cNvPr>
                <p14:cNvContentPartPr/>
                <p14:nvPr/>
              </p14:nvContentPartPr>
              <p14:xfrm>
                <a:off x="4170023" y="3006640"/>
                <a:ext cx="834120" cy="738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F7C8855-F7EA-49DB-BDA3-1F3C8BE2D12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61023" y="2997640"/>
                  <a:ext cx="8517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5D0972-B34F-4719-BE68-5CF4796EEECC}"/>
                    </a:ext>
                  </a:extLst>
                </p14:cNvPr>
                <p14:cNvContentPartPr/>
                <p14:nvPr/>
              </p14:nvContentPartPr>
              <p14:xfrm>
                <a:off x="4375223" y="3042640"/>
                <a:ext cx="850320" cy="736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5D0972-B34F-4719-BE68-5CF4796EEEC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66583" y="3034000"/>
                  <a:ext cx="86796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0547F6-820C-4E38-8C3D-457BF52F897C}"/>
                    </a:ext>
                  </a:extLst>
                </p14:cNvPr>
                <p14:cNvContentPartPr/>
                <p14:nvPr/>
              </p14:nvContentPartPr>
              <p14:xfrm>
                <a:off x="4710743" y="3125080"/>
                <a:ext cx="747720" cy="66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0547F6-820C-4E38-8C3D-457BF52F897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01743" y="3116440"/>
                  <a:ext cx="7653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351EF8-2385-4652-A67A-A8A4269ADED0}"/>
                    </a:ext>
                  </a:extLst>
                </p14:cNvPr>
                <p14:cNvContentPartPr/>
                <p14:nvPr/>
              </p14:nvContentPartPr>
              <p14:xfrm>
                <a:off x="4941143" y="3376360"/>
                <a:ext cx="501480" cy="41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351EF8-2385-4652-A67A-A8A4269ADED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32503" y="3367720"/>
                  <a:ext cx="519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E4D9C19-E32B-42D1-9F46-06A52D60CD6F}"/>
                    </a:ext>
                  </a:extLst>
                </p14:cNvPr>
                <p14:cNvContentPartPr/>
                <p14:nvPr/>
              </p14:nvContentPartPr>
              <p14:xfrm>
                <a:off x="5252903" y="3534760"/>
                <a:ext cx="208800" cy="220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E4D9C19-E32B-42D1-9F46-06A52D60CD6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44263" y="3526120"/>
                  <a:ext cx="226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1AC49F-8CD5-4879-ACF2-39F8F659F4E4}"/>
                    </a:ext>
                  </a:extLst>
                </p14:cNvPr>
                <p14:cNvContentPartPr/>
                <p14:nvPr/>
              </p14:nvContentPartPr>
              <p14:xfrm>
                <a:off x="5447303" y="3678400"/>
                <a:ext cx="52560" cy="90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1AC49F-8CD5-4879-ACF2-39F8F659F4E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38303" y="3669400"/>
                  <a:ext cx="70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05EDBF-2983-4FD8-8AAA-B3DFA6274923}"/>
                    </a:ext>
                  </a:extLst>
                </p14:cNvPr>
                <p14:cNvContentPartPr/>
                <p14:nvPr/>
              </p14:nvContentPartPr>
              <p14:xfrm>
                <a:off x="5862023" y="2938240"/>
                <a:ext cx="262440" cy="292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05EDBF-2983-4FD8-8AAA-B3DFA627492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853383" y="2929600"/>
                  <a:ext cx="280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FE45B2-1070-4A0E-AA5E-BB5652CABA73}"/>
                    </a:ext>
                  </a:extLst>
                </p14:cNvPr>
                <p14:cNvContentPartPr/>
                <p14:nvPr/>
              </p14:nvContentPartPr>
              <p14:xfrm>
                <a:off x="6114023" y="2884960"/>
                <a:ext cx="453960" cy="355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FE45B2-1070-4A0E-AA5E-BB5652CABA7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05023" y="2876320"/>
                  <a:ext cx="471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B3D8BAC-FB9B-4E5F-9B39-C96DC33AE0B1}"/>
                    </a:ext>
                  </a:extLst>
                </p14:cNvPr>
                <p14:cNvContentPartPr/>
                <p14:nvPr/>
              </p14:nvContentPartPr>
              <p14:xfrm>
                <a:off x="6453863" y="2878120"/>
                <a:ext cx="387000" cy="328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B3D8BAC-FB9B-4E5F-9B39-C96DC33AE0B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445223" y="2869120"/>
                  <a:ext cx="404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46833D4-4DC6-4AC2-B331-EA1E372FBC9E}"/>
                    </a:ext>
                  </a:extLst>
                </p14:cNvPr>
                <p14:cNvContentPartPr/>
                <p14:nvPr/>
              </p14:nvContentPartPr>
              <p14:xfrm>
                <a:off x="6763463" y="2902960"/>
                <a:ext cx="326880" cy="266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46833D4-4DC6-4AC2-B331-EA1E372FBC9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54823" y="2893960"/>
                  <a:ext cx="344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B712DA-2450-43A0-BB7B-7BF1646E26A1}"/>
                    </a:ext>
                  </a:extLst>
                </p14:cNvPr>
                <p14:cNvContentPartPr/>
                <p14:nvPr/>
              </p14:nvContentPartPr>
              <p14:xfrm>
                <a:off x="7063343" y="2895040"/>
                <a:ext cx="329760" cy="210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B712DA-2450-43A0-BB7B-7BF1646E26A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54703" y="2886040"/>
                  <a:ext cx="347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7AE3939-3065-4A8B-AA45-0CD2089E0709}"/>
                    </a:ext>
                  </a:extLst>
                </p14:cNvPr>
                <p14:cNvContentPartPr/>
                <p14:nvPr/>
              </p14:nvContentPartPr>
              <p14:xfrm>
                <a:off x="5847263" y="3459520"/>
                <a:ext cx="267840" cy="243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7AE3939-3065-4A8B-AA45-0CD2089E070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38263" y="3450880"/>
                  <a:ext cx="285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7E110C7-6E47-43AE-B737-F3D97D5F9638}"/>
                    </a:ext>
                  </a:extLst>
                </p14:cNvPr>
                <p14:cNvContentPartPr/>
                <p14:nvPr/>
              </p14:nvContentPartPr>
              <p14:xfrm>
                <a:off x="6073703" y="3441880"/>
                <a:ext cx="371160" cy="31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E110C7-6E47-43AE-B737-F3D97D5F963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64703" y="3432880"/>
                  <a:ext cx="388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6BAD53-8BB7-43D4-A1D2-62DF030A4F4E}"/>
                    </a:ext>
                  </a:extLst>
                </p14:cNvPr>
                <p14:cNvContentPartPr/>
                <p14:nvPr/>
              </p14:nvContentPartPr>
              <p14:xfrm>
                <a:off x="6359543" y="3425680"/>
                <a:ext cx="317160" cy="289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6BAD53-8BB7-43D4-A1D2-62DF030A4F4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50903" y="3416680"/>
                  <a:ext cx="334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AA83D7-C585-49F1-9F12-5FCDEB77A07E}"/>
                    </a:ext>
                  </a:extLst>
                </p14:cNvPr>
                <p14:cNvContentPartPr/>
                <p14:nvPr/>
              </p14:nvContentPartPr>
              <p14:xfrm>
                <a:off x="6587423" y="3413440"/>
                <a:ext cx="324360" cy="290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AA83D7-C585-49F1-9F12-5FCDEB77A07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578783" y="3404800"/>
                  <a:ext cx="342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C5B071-346E-4026-BFC1-795D6AEDB9C3}"/>
                    </a:ext>
                  </a:extLst>
                </p14:cNvPr>
                <p14:cNvContentPartPr/>
                <p14:nvPr/>
              </p14:nvContentPartPr>
              <p14:xfrm>
                <a:off x="6778943" y="3414880"/>
                <a:ext cx="549720" cy="316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C5B071-346E-4026-BFC1-795D6AEDB9C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770303" y="3405880"/>
                  <a:ext cx="5673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1B60A7-FE99-4672-9274-4C3752214682}"/>
                    </a:ext>
                  </a:extLst>
                </p14:cNvPr>
                <p14:cNvContentPartPr/>
                <p14:nvPr/>
              </p14:nvContentPartPr>
              <p14:xfrm>
                <a:off x="7326863" y="3525760"/>
                <a:ext cx="156600" cy="150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1B60A7-FE99-4672-9274-4C375221468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17863" y="3516760"/>
                  <a:ext cx="1742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A1D13FD-254C-4F0F-9796-DE6C1AE3EDB7}"/>
                  </a:ext>
                </a:extLst>
              </p14:cNvPr>
              <p14:cNvContentPartPr/>
              <p14:nvPr/>
            </p14:nvContentPartPr>
            <p14:xfrm>
              <a:off x="1845863" y="4098160"/>
              <a:ext cx="360" cy="172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A1D13FD-254C-4F0F-9796-DE6C1AE3EDB7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836863" y="4089160"/>
                <a:ext cx="1800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DF9B926-B35B-4A62-84DC-4233472147B5}"/>
              </a:ext>
            </a:extLst>
          </p:cNvPr>
          <p:cNvGrpSpPr/>
          <p:nvPr/>
        </p:nvGrpSpPr>
        <p:grpSpPr>
          <a:xfrm>
            <a:off x="7913663" y="135280"/>
            <a:ext cx="1613520" cy="1044720"/>
            <a:chOff x="7913663" y="135280"/>
            <a:chExt cx="1613520" cy="10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59426C9-C819-407C-9B78-EFC33D14D564}"/>
                    </a:ext>
                  </a:extLst>
                </p14:cNvPr>
                <p14:cNvContentPartPr/>
                <p14:nvPr/>
              </p14:nvContentPartPr>
              <p14:xfrm>
                <a:off x="8796743" y="312400"/>
                <a:ext cx="152640" cy="610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59426C9-C819-407C-9B78-EFC33D14D56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87743" y="303400"/>
                  <a:ext cx="1702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ECABDD-7B23-452D-8ECF-73CA27CC7EBC}"/>
                    </a:ext>
                  </a:extLst>
                </p14:cNvPr>
                <p14:cNvContentPartPr/>
                <p14:nvPr/>
              </p14:nvContentPartPr>
              <p14:xfrm>
                <a:off x="8455103" y="529120"/>
                <a:ext cx="758880" cy="117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ECABDD-7B23-452D-8ECF-73CA27CC7EB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446463" y="520120"/>
                  <a:ext cx="776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FB51C8-86C7-492C-9DB7-749B41BE14A0}"/>
                    </a:ext>
                  </a:extLst>
                </p14:cNvPr>
                <p14:cNvContentPartPr/>
                <p14:nvPr/>
              </p14:nvContentPartPr>
              <p14:xfrm>
                <a:off x="8729423" y="322120"/>
                <a:ext cx="179640" cy="9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FB51C8-86C7-492C-9DB7-749B41BE14A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20783" y="313120"/>
                  <a:ext cx="197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B683760-2AF9-4A04-B239-1D7D28B7AEBC}"/>
                    </a:ext>
                  </a:extLst>
                </p14:cNvPr>
                <p14:cNvContentPartPr/>
                <p14:nvPr/>
              </p14:nvContentPartPr>
              <p14:xfrm>
                <a:off x="8873423" y="135280"/>
                <a:ext cx="232200" cy="138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B683760-2AF9-4A04-B239-1D7D28B7AEB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64423" y="126640"/>
                  <a:ext cx="249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11D82F1-7EEE-47DD-8544-BE89DEE24625}"/>
                    </a:ext>
                  </a:extLst>
                </p14:cNvPr>
                <p14:cNvContentPartPr/>
                <p14:nvPr/>
              </p14:nvContentPartPr>
              <p14:xfrm>
                <a:off x="8849663" y="896680"/>
                <a:ext cx="89640" cy="35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11D82F1-7EEE-47DD-8544-BE89DEE2462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41023" y="887680"/>
                  <a:ext cx="107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858E690-DD96-4D93-9729-F62CD5DC7F43}"/>
                    </a:ext>
                  </a:extLst>
                </p14:cNvPr>
                <p14:cNvContentPartPr/>
                <p14:nvPr/>
              </p14:nvContentPartPr>
              <p14:xfrm>
                <a:off x="8953703" y="847000"/>
                <a:ext cx="44640" cy="79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858E690-DD96-4D93-9729-F62CD5DC7F4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45063" y="838000"/>
                  <a:ext cx="62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7C6C2CE-1C27-42A6-B8E2-23AFE5739EF2}"/>
                    </a:ext>
                  </a:extLst>
                </p14:cNvPr>
                <p14:cNvContentPartPr/>
                <p14:nvPr/>
              </p14:nvContentPartPr>
              <p14:xfrm>
                <a:off x="8906903" y="1034920"/>
                <a:ext cx="148680" cy="145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7C6C2CE-1C27-42A6-B8E2-23AFE5739EF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97903" y="1025920"/>
                  <a:ext cx="166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07DAAF-1F50-4901-B18D-6C61D3B9306A}"/>
                    </a:ext>
                  </a:extLst>
                </p14:cNvPr>
                <p14:cNvContentPartPr/>
                <p14:nvPr/>
              </p14:nvContentPartPr>
              <p14:xfrm>
                <a:off x="9283463" y="443440"/>
                <a:ext cx="144360" cy="133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207DAAF-1F50-4901-B18D-6C61D3B9306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74463" y="434800"/>
                  <a:ext cx="162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196F54E-9EFC-400F-9B99-76B3C51478CD}"/>
                    </a:ext>
                  </a:extLst>
                </p14:cNvPr>
                <p14:cNvContentPartPr/>
                <p14:nvPr/>
              </p14:nvContentPartPr>
              <p14:xfrm>
                <a:off x="9313703" y="462160"/>
                <a:ext cx="136080" cy="42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196F54E-9EFC-400F-9B99-76B3C51478C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04703" y="453160"/>
                  <a:ext cx="153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1DC83C7-F705-481D-A683-5631691550FC}"/>
                    </a:ext>
                  </a:extLst>
                </p14:cNvPr>
                <p14:cNvContentPartPr/>
                <p14:nvPr/>
              </p14:nvContentPartPr>
              <p14:xfrm>
                <a:off x="9387863" y="564400"/>
                <a:ext cx="139320" cy="10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1DC83C7-F705-481D-A683-5631691550F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378863" y="555400"/>
                  <a:ext cx="156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838A40-D2F3-4408-875E-2D2C01A0ACC4}"/>
                    </a:ext>
                  </a:extLst>
                </p14:cNvPr>
                <p14:cNvContentPartPr/>
                <p14:nvPr/>
              </p14:nvContentPartPr>
              <p14:xfrm>
                <a:off x="8394983" y="572680"/>
                <a:ext cx="128520" cy="152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838A40-D2F3-4408-875E-2D2C01A0ACC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86343" y="564040"/>
                  <a:ext cx="146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2A59281-57F8-4306-BE5D-F20C2B855DCA}"/>
                    </a:ext>
                  </a:extLst>
                </p14:cNvPr>
                <p14:cNvContentPartPr/>
                <p14:nvPr/>
              </p14:nvContentPartPr>
              <p14:xfrm>
                <a:off x="7956503" y="562240"/>
                <a:ext cx="207360" cy="153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2A59281-57F8-4306-BE5D-F20C2B855DC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47503" y="553240"/>
                  <a:ext cx="225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4E8DF2-EECD-4E86-AC8D-063557E9B37A}"/>
                    </a:ext>
                  </a:extLst>
                </p14:cNvPr>
                <p14:cNvContentPartPr/>
                <p14:nvPr/>
              </p14:nvContentPartPr>
              <p14:xfrm>
                <a:off x="7913663" y="571960"/>
                <a:ext cx="69840" cy="16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4E8DF2-EECD-4E86-AC8D-063557E9B37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05023" y="563320"/>
                  <a:ext cx="87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BDFC85-AC0D-48CB-AEE7-7B9F3276EB69}"/>
                    </a:ext>
                  </a:extLst>
                </p14:cNvPr>
                <p14:cNvContentPartPr/>
                <p14:nvPr/>
              </p14:nvContentPartPr>
              <p14:xfrm>
                <a:off x="8136503" y="539560"/>
                <a:ext cx="122040" cy="1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BDFC85-AC0D-48CB-AEE7-7B9F3276EB6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27503" y="530560"/>
                  <a:ext cx="1396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9F840F7-2CBF-46A8-AA47-997EC252CE30}"/>
              </a:ext>
            </a:extLst>
          </p:cNvPr>
          <p:cNvGrpSpPr/>
          <p:nvPr/>
        </p:nvGrpSpPr>
        <p:grpSpPr>
          <a:xfrm>
            <a:off x="1642103" y="1778680"/>
            <a:ext cx="6026040" cy="1942560"/>
            <a:chOff x="1642103" y="1778680"/>
            <a:chExt cx="6026040" cy="19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E730AF0-FD6E-497B-9E04-822250CD4D46}"/>
                    </a:ext>
                  </a:extLst>
                </p14:cNvPr>
                <p14:cNvContentPartPr/>
                <p14:nvPr/>
              </p14:nvContentPartPr>
              <p14:xfrm>
                <a:off x="7640423" y="3682360"/>
                <a:ext cx="27720" cy="38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E730AF0-FD6E-497B-9E04-822250CD4D4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31783" y="3673720"/>
                  <a:ext cx="4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FE5FA29-934F-4972-BEBA-030BD7335717}"/>
                    </a:ext>
                  </a:extLst>
                </p14:cNvPr>
                <p14:cNvContentPartPr/>
                <p14:nvPr/>
              </p14:nvContentPartPr>
              <p14:xfrm>
                <a:off x="7626743" y="3576160"/>
                <a:ext cx="3600" cy="84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FE5FA29-934F-4972-BEBA-030BD733571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617743" y="3567160"/>
                  <a:ext cx="21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2BDA770-8FCC-4842-9E7F-D55DE5C3D25D}"/>
                    </a:ext>
                  </a:extLst>
                </p14:cNvPr>
                <p14:cNvContentPartPr/>
                <p14:nvPr/>
              </p14:nvContentPartPr>
              <p14:xfrm>
                <a:off x="7628183" y="3444760"/>
                <a:ext cx="24120" cy="157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2BDA770-8FCC-4842-9E7F-D55DE5C3D25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19183" y="3435760"/>
                  <a:ext cx="4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BAA8574-A289-4D00-ADDC-E3E330D86BE5}"/>
                    </a:ext>
                  </a:extLst>
                </p14:cNvPr>
                <p14:cNvContentPartPr/>
                <p14:nvPr/>
              </p14:nvContentPartPr>
              <p14:xfrm>
                <a:off x="7604423" y="3358000"/>
                <a:ext cx="8280" cy="54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BAA8574-A289-4D00-ADDC-E3E330D86BE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595783" y="3349360"/>
                  <a:ext cx="25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56ABD98-05BB-4908-9246-5D0EC6629E27}"/>
                    </a:ext>
                  </a:extLst>
                </p14:cNvPr>
                <p14:cNvContentPartPr/>
                <p14:nvPr/>
              </p14:nvContentPartPr>
              <p14:xfrm>
                <a:off x="7588583" y="3215440"/>
                <a:ext cx="16200" cy="93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56ABD98-05BB-4908-9246-5D0EC6629E2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79943" y="3206440"/>
                  <a:ext cx="3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181678D-209C-4A28-BAE6-745F9AF4BAFB}"/>
                    </a:ext>
                  </a:extLst>
                </p14:cNvPr>
                <p14:cNvContentPartPr/>
                <p14:nvPr/>
              </p14:nvContentPartPr>
              <p14:xfrm>
                <a:off x="7274663" y="3215440"/>
                <a:ext cx="322200" cy="223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181678D-209C-4A28-BAE6-745F9AF4BA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65663" y="3206440"/>
                  <a:ext cx="339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BB9A907-BBE2-4300-A0EB-9BE5AD6D94A8}"/>
                    </a:ext>
                  </a:extLst>
                </p14:cNvPr>
                <p14:cNvContentPartPr/>
                <p14:nvPr/>
              </p14:nvContentPartPr>
              <p14:xfrm>
                <a:off x="6911783" y="3241000"/>
                <a:ext cx="306360" cy="15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BB9A907-BBE2-4300-A0EB-9BE5AD6D94A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02783" y="3232000"/>
                  <a:ext cx="324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1965EDD-9521-4237-9008-B8EBC6E13782}"/>
                    </a:ext>
                  </a:extLst>
                </p14:cNvPr>
                <p14:cNvContentPartPr/>
                <p14:nvPr/>
              </p14:nvContentPartPr>
              <p14:xfrm>
                <a:off x="6581663" y="3260800"/>
                <a:ext cx="292320" cy="21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1965EDD-9521-4237-9008-B8EBC6E1378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73023" y="3251800"/>
                  <a:ext cx="309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B344FA-1B56-407E-9B34-53422E1785F1}"/>
                    </a:ext>
                  </a:extLst>
                </p14:cNvPr>
                <p14:cNvContentPartPr/>
                <p14:nvPr/>
              </p14:nvContentPartPr>
              <p14:xfrm>
                <a:off x="6111503" y="3305440"/>
                <a:ext cx="398160" cy="20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B344FA-1B56-407E-9B34-53422E1785F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02863" y="3296800"/>
                  <a:ext cx="415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4C4EDAA-64F5-493E-9ED4-A0AE6F34B1B0}"/>
                    </a:ext>
                  </a:extLst>
                </p14:cNvPr>
                <p14:cNvContentPartPr/>
                <p14:nvPr/>
              </p14:nvContentPartPr>
              <p14:xfrm>
                <a:off x="5795783" y="3319840"/>
                <a:ext cx="244800" cy="25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4C4EDAA-64F5-493E-9ED4-A0AE6F34B1B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87143" y="3310840"/>
                  <a:ext cx="262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C33E4D4-C238-45D0-878B-C85F6629DE0E}"/>
                    </a:ext>
                  </a:extLst>
                </p14:cNvPr>
                <p14:cNvContentPartPr/>
                <p14:nvPr/>
              </p14:nvContentPartPr>
              <p14:xfrm>
                <a:off x="5721623" y="3345400"/>
                <a:ext cx="81000" cy="11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C33E4D4-C238-45D0-878B-C85F6629DE0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712983" y="3336400"/>
                  <a:ext cx="9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253997D-A11E-4504-8EE4-83050C95A58C}"/>
                    </a:ext>
                  </a:extLst>
                </p14:cNvPr>
                <p14:cNvContentPartPr/>
                <p14:nvPr/>
              </p14:nvContentPartPr>
              <p14:xfrm>
                <a:off x="5696423" y="3238840"/>
                <a:ext cx="360" cy="52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253997D-A11E-4504-8EE4-83050C95A58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87783" y="3229840"/>
                  <a:ext cx="18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E812182-8AD6-4D1A-953B-B88CF9E9468B}"/>
                    </a:ext>
                  </a:extLst>
                </p14:cNvPr>
                <p14:cNvContentPartPr/>
                <p14:nvPr/>
              </p14:nvContentPartPr>
              <p14:xfrm>
                <a:off x="5650703" y="2955520"/>
                <a:ext cx="41400" cy="2217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E812182-8AD6-4D1A-953B-B88CF9E9468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42063" y="2946520"/>
                  <a:ext cx="59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F7FBA5D-BB76-4F57-89A6-7458CC4841A8}"/>
                    </a:ext>
                  </a:extLst>
                </p14:cNvPr>
                <p14:cNvContentPartPr/>
                <p14:nvPr/>
              </p14:nvContentPartPr>
              <p14:xfrm>
                <a:off x="5573303" y="2792080"/>
                <a:ext cx="82440" cy="131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F7FBA5D-BB76-4F57-89A6-7458CC484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564663" y="2783080"/>
                  <a:ext cx="100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9C5619F-54DD-4420-B588-38965222E284}"/>
                    </a:ext>
                  </a:extLst>
                </p14:cNvPr>
                <p14:cNvContentPartPr/>
                <p14:nvPr/>
              </p14:nvContentPartPr>
              <p14:xfrm>
                <a:off x="5508503" y="2803240"/>
                <a:ext cx="36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9C5619F-54DD-4420-B588-38965222E28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99863" y="2794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20E2000-E379-47D8-90B7-EF0AAE0F3634}"/>
                    </a:ext>
                  </a:extLst>
                </p14:cNvPr>
                <p14:cNvContentPartPr/>
                <p14:nvPr/>
              </p14:nvContentPartPr>
              <p14:xfrm>
                <a:off x="5508503" y="2799280"/>
                <a:ext cx="1800" cy="14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20E2000-E379-47D8-90B7-EF0AAE0F363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499863" y="2790280"/>
                  <a:ext cx="1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B02DA80-5B9C-4F92-B186-664F9E1AB297}"/>
                    </a:ext>
                  </a:extLst>
                </p14:cNvPr>
                <p14:cNvContentPartPr/>
                <p14:nvPr/>
              </p14:nvContentPartPr>
              <p14:xfrm>
                <a:off x="5256143" y="2790640"/>
                <a:ext cx="344520" cy="40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B02DA80-5B9C-4F92-B186-664F9E1AB29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47503" y="2781640"/>
                  <a:ext cx="362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0BADB6-7CCA-4809-BDD2-20A71EED4CD1}"/>
                    </a:ext>
                  </a:extLst>
                </p14:cNvPr>
                <p14:cNvContentPartPr/>
                <p14:nvPr/>
              </p14:nvContentPartPr>
              <p14:xfrm>
                <a:off x="4868063" y="2862280"/>
                <a:ext cx="222840" cy="4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0BADB6-7CCA-4809-BDD2-20A71EED4CD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859063" y="2853640"/>
                  <a:ext cx="240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9E6120E-29B0-4C62-9684-1BE8BD0786AE}"/>
                    </a:ext>
                  </a:extLst>
                </p14:cNvPr>
                <p14:cNvContentPartPr/>
                <p14:nvPr/>
              </p14:nvContentPartPr>
              <p14:xfrm>
                <a:off x="4339223" y="2861560"/>
                <a:ext cx="349200" cy="9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9E6120E-29B0-4C62-9684-1BE8BD0786A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30583" y="2852920"/>
                  <a:ext cx="366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0CBBAB1-518A-48D2-AE31-7128F71EA609}"/>
                    </a:ext>
                  </a:extLst>
                </p14:cNvPr>
                <p14:cNvContentPartPr/>
                <p14:nvPr/>
              </p14:nvContentPartPr>
              <p14:xfrm>
                <a:off x="3949343" y="2870920"/>
                <a:ext cx="349200" cy="14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0CBBAB1-518A-48D2-AE31-7128F71EA60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940703" y="2861920"/>
                  <a:ext cx="366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909DAF5-A33E-4865-AC97-7B50EAD242E9}"/>
                    </a:ext>
                  </a:extLst>
                </p14:cNvPr>
                <p14:cNvContentPartPr/>
                <p14:nvPr/>
              </p14:nvContentPartPr>
              <p14:xfrm>
                <a:off x="3662063" y="2884960"/>
                <a:ext cx="265320" cy="43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909DAF5-A33E-4865-AC97-7B50EAD242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653423" y="2876320"/>
                  <a:ext cx="282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F00764F-633E-4B2E-A84A-7360A90FE131}"/>
                    </a:ext>
                  </a:extLst>
                </p14:cNvPr>
                <p14:cNvContentPartPr/>
                <p14:nvPr/>
              </p14:nvContentPartPr>
              <p14:xfrm>
                <a:off x="3687623" y="2803960"/>
                <a:ext cx="11520" cy="99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F00764F-633E-4B2E-A84A-7360A90FE13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678623" y="2795320"/>
                  <a:ext cx="2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F8B0D62-34BA-4786-905F-7A9A72CED036}"/>
                    </a:ext>
                  </a:extLst>
                </p14:cNvPr>
                <p14:cNvContentPartPr/>
                <p14:nvPr/>
              </p14:nvContentPartPr>
              <p14:xfrm>
                <a:off x="3622823" y="2502280"/>
                <a:ext cx="42840" cy="207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F8B0D62-34BA-4786-905F-7A9A72CED03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13823" y="2493640"/>
                  <a:ext cx="60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E1E45CC-149C-4122-A2B9-F0F87ACE5731}"/>
                    </a:ext>
                  </a:extLst>
                </p14:cNvPr>
                <p14:cNvContentPartPr/>
                <p14:nvPr/>
              </p14:nvContentPartPr>
              <p14:xfrm>
                <a:off x="3606983" y="2286280"/>
                <a:ext cx="12960" cy="163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E1E45CC-149C-4122-A2B9-F0F87ACE57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97983" y="2277640"/>
                  <a:ext cx="30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53F850B-3612-4532-82C7-AA6F859694FB}"/>
                    </a:ext>
                  </a:extLst>
                </p14:cNvPr>
                <p14:cNvContentPartPr/>
                <p14:nvPr/>
              </p14:nvContentPartPr>
              <p14:xfrm>
                <a:off x="3595823" y="2130760"/>
                <a:ext cx="12960" cy="106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53F850B-3612-4532-82C7-AA6F859694F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587183" y="2122120"/>
                  <a:ext cx="30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4C6B41B-5847-49F9-B6CF-3AD361776CF2}"/>
                    </a:ext>
                  </a:extLst>
                </p14:cNvPr>
                <p14:cNvContentPartPr/>
                <p14:nvPr/>
              </p14:nvContentPartPr>
              <p14:xfrm>
                <a:off x="3562703" y="1956160"/>
                <a:ext cx="8280" cy="84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4C6B41B-5847-49F9-B6CF-3AD361776CF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54063" y="1947520"/>
                  <a:ext cx="25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09D37B1-9C65-4A28-8FF7-DB64D7808660}"/>
                    </a:ext>
                  </a:extLst>
                </p14:cNvPr>
                <p14:cNvContentPartPr/>
                <p14:nvPr/>
              </p14:nvContentPartPr>
              <p14:xfrm>
                <a:off x="3594383" y="2308600"/>
                <a:ext cx="68400" cy="104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09D37B1-9C65-4A28-8FF7-DB64D780866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85383" y="2299600"/>
                  <a:ext cx="86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8DA3A28-1AC7-406D-9C90-74AABBF45ABF}"/>
                    </a:ext>
                  </a:extLst>
                </p14:cNvPr>
                <p14:cNvContentPartPr/>
                <p14:nvPr/>
              </p14:nvContentPartPr>
              <p14:xfrm>
                <a:off x="3640103" y="2103040"/>
                <a:ext cx="14400" cy="180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8DA3A28-1AC7-406D-9C90-74AABBF45A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631463" y="2094400"/>
                  <a:ext cx="32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B727B93-97D0-48FA-A96B-889F3462F544}"/>
                    </a:ext>
                  </a:extLst>
                </p14:cNvPr>
                <p14:cNvContentPartPr/>
                <p14:nvPr/>
              </p14:nvContentPartPr>
              <p14:xfrm>
                <a:off x="3628943" y="1872280"/>
                <a:ext cx="19440" cy="177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B727B93-97D0-48FA-A96B-889F3462F54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20303" y="1863640"/>
                  <a:ext cx="37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8E9601A-B738-4899-A731-EF334C30155E}"/>
                    </a:ext>
                  </a:extLst>
                </p14:cNvPr>
                <p14:cNvContentPartPr/>
                <p14:nvPr/>
              </p14:nvContentPartPr>
              <p14:xfrm>
                <a:off x="3405023" y="1778680"/>
                <a:ext cx="208800" cy="51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8E9601A-B738-4899-A731-EF334C30155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96023" y="1770040"/>
                  <a:ext cx="226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D98794F-70C9-4A0A-BB29-3EF513E3CEEA}"/>
                    </a:ext>
                  </a:extLst>
                </p14:cNvPr>
                <p14:cNvContentPartPr/>
                <p14:nvPr/>
              </p14:nvContentPartPr>
              <p14:xfrm>
                <a:off x="2800583" y="1799920"/>
                <a:ext cx="415440" cy="15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D98794F-70C9-4A0A-BB29-3EF513E3CE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91583" y="1791280"/>
                  <a:ext cx="433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01181F0-7D3F-4DC1-901B-AA8A794C86ED}"/>
                    </a:ext>
                  </a:extLst>
                </p14:cNvPr>
                <p14:cNvContentPartPr/>
                <p14:nvPr/>
              </p14:nvContentPartPr>
              <p14:xfrm>
                <a:off x="2407463" y="1801360"/>
                <a:ext cx="311400" cy="13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01181F0-7D3F-4DC1-901B-AA8A794C86E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398823" y="1792720"/>
                  <a:ext cx="329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AB31D5-0145-4631-9DD6-E7347AA63515}"/>
                    </a:ext>
                  </a:extLst>
                </p14:cNvPr>
                <p14:cNvContentPartPr/>
                <p14:nvPr/>
              </p14:nvContentPartPr>
              <p14:xfrm>
                <a:off x="2077703" y="1801360"/>
                <a:ext cx="257760" cy="6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AB31D5-0145-4631-9DD6-E7347AA6351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69063" y="1792720"/>
                  <a:ext cx="275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94DB2D-08C1-45F6-9593-DC66ADD4D0BE}"/>
                    </a:ext>
                  </a:extLst>
                </p14:cNvPr>
                <p14:cNvContentPartPr/>
                <p14:nvPr/>
              </p14:nvContentPartPr>
              <p14:xfrm>
                <a:off x="1766663" y="1812160"/>
                <a:ext cx="249840" cy="8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94DB2D-08C1-45F6-9593-DC66ADD4D0B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758023" y="1803160"/>
                  <a:ext cx="267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E29DA85-168E-4461-AF6F-AF92587ABDD0}"/>
                    </a:ext>
                  </a:extLst>
                </p14:cNvPr>
                <p14:cNvContentPartPr/>
                <p14:nvPr/>
              </p14:nvContentPartPr>
              <p14:xfrm>
                <a:off x="1642103" y="1855360"/>
                <a:ext cx="360" cy="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E29DA85-168E-4461-AF6F-AF92587ABD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633463" y="184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0ECFEFB-11E8-4B94-B56C-B4FD4D6D54E7}"/>
              </a:ext>
            </a:extLst>
          </p:cNvPr>
          <p:cNvGrpSpPr/>
          <p:nvPr/>
        </p:nvGrpSpPr>
        <p:grpSpPr>
          <a:xfrm>
            <a:off x="355823" y="82720"/>
            <a:ext cx="4098600" cy="428760"/>
            <a:chOff x="355823" y="82720"/>
            <a:chExt cx="409860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AD888D7-1ED3-4619-B827-DC9AAFED3FCB}"/>
                    </a:ext>
                  </a:extLst>
                </p14:cNvPr>
                <p14:cNvContentPartPr/>
                <p14:nvPr/>
              </p14:nvContentPartPr>
              <p14:xfrm>
                <a:off x="398663" y="185680"/>
                <a:ext cx="217800" cy="202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AD888D7-1ED3-4619-B827-DC9AAFED3FC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9663" y="176680"/>
                  <a:ext cx="235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AA6141E-C060-4398-9D0B-9BD57CDC6DC7}"/>
                    </a:ext>
                  </a:extLst>
                </p14:cNvPr>
                <p14:cNvContentPartPr/>
                <p14:nvPr/>
              </p14:nvContentPartPr>
              <p14:xfrm>
                <a:off x="692063" y="240400"/>
                <a:ext cx="107640" cy="122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AA6141E-C060-4398-9D0B-9BD57CDC6D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83423" y="231760"/>
                  <a:ext cx="125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C1D7641-9F8D-4DB3-9F5E-503BB78664EB}"/>
                    </a:ext>
                  </a:extLst>
                </p14:cNvPr>
                <p14:cNvContentPartPr/>
                <p14:nvPr/>
              </p14:nvContentPartPr>
              <p14:xfrm>
                <a:off x="797903" y="270280"/>
                <a:ext cx="192960" cy="1076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C1D7641-9F8D-4DB3-9F5E-503BB78664E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8903" y="261640"/>
                  <a:ext cx="210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B9DA40F-DC34-419B-AD55-5D53EA7C25E9}"/>
                    </a:ext>
                  </a:extLst>
                </p14:cNvPr>
                <p14:cNvContentPartPr/>
                <p14:nvPr/>
              </p14:nvContentPartPr>
              <p14:xfrm>
                <a:off x="946223" y="128800"/>
                <a:ext cx="510120" cy="213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B9DA40F-DC34-419B-AD55-5D53EA7C25E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37223" y="120160"/>
                  <a:ext cx="527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7134894-9561-4250-8639-EB7DB01DE36B}"/>
                    </a:ext>
                  </a:extLst>
                </p14:cNvPr>
                <p14:cNvContentPartPr/>
                <p14:nvPr/>
              </p14:nvContentPartPr>
              <p14:xfrm>
                <a:off x="1476143" y="130240"/>
                <a:ext cx="65520" cy="2041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7134894-9561-4250-8639-EB7DB01DE36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467503" y="121600"/>
                  <a:ext cx="83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33500BA-5B5A-425D-95EE-A273C7498479}"/>
                    </a:ext>
                  </a:extLst>
                </p14:cNvPr>
                <p14:cNvContentPartPr/>
                <p14:nvPr/>
              </p14:nvContentPartPr>
              <p14:xfrm>
                <a:off x="1620143" y="133120"/>
                <a:ext cx="46080" cy="209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33500BA-5B5A-425D-95EE-A273C749847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611143" y="124480"/>
                  <a:ext cx="63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269CA0F-30BC-41A0-B287-29C73034C243}"/>
                    </a:ext>
                  </a:extLst>
                </p14:cNvPr>
                <p14:cNvContentPartPr/>
                <p14:nvPr/>
              </p14:nvContentPartPr>
              <p14:xfrm>
                <a:off x="1454183" y="203680"/>
                <a:ext cx="320760" cy="51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269CA0F-30BC-41A0-B287-29C73034C24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445543" y="194680"/>
                  <a:ext cx="338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013FC92-9CF9-4CDC-853C-A789BDC2F9CB}"/>
                    </a:ext>
                  </a:extLst>
                </p14:cNvPr>
                <p14:cNvContentPartPr/>
                <p14:nvPr/>
              </p14:nvContentPartPr>
              <p14:xfrm>
                <a:off x="1803023" y="187840"/>
                <a:ext cx="128160" cy="1116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013FC92-9CF9-4CDC-853C-A789BDC2F9C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94383" y="179200"/>
                  <a:ext cx="14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9B5EF1B-15DC-46AE-BDE7-D26C21620A8B}"/>
                    </a:ext>
                  </a:extLst>
                </p14:cNvPr>
                <p14:cNvContentPartPr/>
                <p14:nvPr/>
              </p14:nvContentPartPr>
              <p14:xfrm>
                <a:off x="1927943" y="189280"/>
                <a:ext cx="311400" cy="105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9B5EF1B-15DC-46AE-BDE7-D26C21620A8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918943" y="180640"/>
                  <a:ext cx="329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0C176FB-EA4F-434A-B5D0-22417851D391}"/>
                    </a:ext>
                  </a:extLst>
                </p14:cNvPr>
                <p14:cNvContentPartPr/>
                <p14:nvPr/>
              </p14:nvContentPartPr>
              <p14:xfrm>
                <a:off x="2603303" y="132760"/>
                <a:ext cx="16200" cy="184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0C176FB-EA4F-434A-B5D0-22417851D3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94303" y="123760"/>
                  <a:ext cx="33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34AFCF1-071E-4065-88A5-1742B1654648}"/>
                    </a:ext>
                  </a:extLst>
                </p14:cNvPr>
                <p14:cNvContentPartPr/>
                <p14:nvPr/>
              </p14:nvContentPartPr>
              <p14:xfrm>
                <a:off x="2514743" y="143200"/>
                <a:ext cx="237960" cy="216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34AFCF1-071E-4065-88A5-1742B165464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06103" y="134560"/>
                  <a:ext cx="255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B2DE20E-1C45-4181-9234-33506B8C9957}"/>
                    </a:ext>
                  </a:extLst>
                </p14:cNvPr>
                <p14:cNvContentPartPr/>
                <p14:nvPr/>
              </p14:nvContentPartPr>
              <p14:xfrm>
                <a:off x="2762783" y="230680"/>
                <a:ext cx="28800" cy="103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B2DE20E-1C45-4181-9234-33506B8C99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53783" y="221680"/>
                  <a:ext cx="46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0336257-96CA-4FCB-ADDA-F5793634E4F8}"/>
                    </a:ext>
                  </a:extLst>
                </p14:cNvPr>
                <p14:cNvContentPartPr/>
                <p14:nvPr/>
              </p14:nvContentPartPr>
              <p14:xfrm>
                <a:off x="2734343" y="127360"/>
                <a:ext cx="200160" cy="1688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0336257-96CA-4FCB-ADDA-F5793634E4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25343" y="118720"/>
                  <a:ext cx="217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3CD7F0C-DB55-4378-B3FF-8C653B8EEB6F}"/>
                    </a:ext>
                  </a:extLst>
                </p14:cNvPr>
                <p14:cNvContentPartPr/>
                <p14:nvPr/>
              </p14:nvContentPartPr>
              <p14:xfrm>
                <a:off x="3038903" y="82720"/>
                <a:ext cx="25560" cy="217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3CD7F0C-DB55-4378-B3FF-8C653B8EEB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29903" y="74080"/>
                  <a:ext cx="4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8DAC88-8F64-4017-ACF8-C86923110BC0}"/>
                    </a:ext>
                  </a:extLst>
                </p14:cNvPr>
                <p14:cNvContentPartPr/>
                <p14:nvPr/>
              </p14:nvContentPartPr>
              <p14:xfrm>
                <a:off x="2980583" y="184960"/>
                <a:ext cx="318960" cy="910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8DAC88-8F64-4017-ACF8-C86923110BC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71583" y="176320"/>
                  <a:ext cx="336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6C2B6EC-438A-41AD-9910-10C0B1D2BA1E}"/>
                    </a:ext>
                  </a:extLst>
                </p14:cNvPr>
                <p14:cNvContentPartPr/>
                <p14:nvPr/>
              </p14:nvContentPartPr>
              <p14:xfrm>
                <a:off x="3303863" y="175600"/>
                <a:ext cx="273240" cy="957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6C2B6EC-438A-41AD-9910-10C0B1D2BA1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295223" y="166600"/>
                  <a:ext cx="29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0EE787D-FCEE-4BA9-AA12-6D942F5DABAA}"/>
                    </a:ext>
                  </a:extLst>
                </p14:cNvPr>
                <p14:cNvContentPartPr/>
                <p14:nvPr/>
              </p14:nvContentPartPr>
              <p14:xfrm>
                <a:off x="3642263" y="111160"/>
                <a:ext cx="408600" cy="150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0EE787D-FCEE-4BA9-AA12-6D942F5DABA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33623" y="102160"/>
                  <a:ext cx="426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73118BA-2718-41A8-84E4-D2AE19375696}"/>
                    </a:ext>
                  </a:extLst>
                </p14:cNvPr>
                <p14:cNvContentPartPr/>
                <p14:nvPr/>
              </p14:nvContentPartPr>
              <p14:xfrm>
                <a:off x="355823" y="354160"/>
                <a:ext cx="3773880" cy="157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73118BA-2718-41A8-84E4-D2AE1937569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47183" y="345160"/>
                  <a:ext cx="3791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45949EE-32DB-4026-9216-07696CB75374}"/>
                    </a:ext>
                  </a:extLst>
                </p14:cNvPr>
                <p14:cNvContentPartPr/>
                <p14:nvPr/>
              </p14:nvContentPartPr>
              <p14:xfrm>
                <a:off x="4211423" y="157960"/>
                <a:ext cx="360" cy="1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45949EE-32DB-4026-9216-07696CB7537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202423" y="14932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9AF47F5-E4DA-4FB4-9256-1E3C38B2C26F}"/>
                    </a:ext>
                  </a:extLst>
                </p14:cNvPr>
                <p14:cNvContentPartPr/>
                <p14:nvPr/>
              </p14:nvContentPartPr>
              <p14:xfrm>
                <a:off x="4214663" y="178840"/>
                <a:ext cx="239760" cy="69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9AF47F5-E4DA-4FB4-9256-1E3C38B2C26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05663" y="169840"/>
                  <a:ext cx="2574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CABAEAB-EC5B-46AC-B9C8-249D93D7D3BC}"/>
                  </a:ext>
                </a:extLst>
              </p14:cNvPr>
              <p14:cNvContentPartPr/>
              <p14:nvPr/>
            </p14:nvContentPartPr>
            <p14:xfrm>
              <a:off x="1310543" y="1608760"/>
              <a:ext cx="112320" cy="2721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CABAEAB-EC5B-46AC-B9C8-249D93D7D3B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301903" y="1600120"/>
                <a:ext cx="129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0B1F590-3321-4D7C-BF05-F40565FB6F4B}"/>
                  </a:ext>
                </a:extLst>
              </p14:cNvPr>
              <p14:cNvContentPartPr/>
              <p14:nvPr/>
            </p14:nvContentPartPr>
            <p14:xfrm>
              <a:off x="7599023" y="3675520"/>
              <a:ext cx="225720" cy="166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0B1F590-3321-4D7C-BF05-F40565FB6F4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590023" y="3666520"/>
                <a:ext cx="243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870BD1D-2532-41B9-AC42-91493FC1E8D2}"/>
                  </a:ext>
                </a:extLst>
              </p14:cNvPr>
              <p14:cNvContentPartPr/>
              <p14:nvPr/>
            </p14:nvContentPartPr>
            <p14:xfrm>
              <a:off x="7606223" y="3801160"/>
              <a:ext cx="248040" cy="49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870BD1D-2532-41B9-AC42-91493FC1E8D2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597223" y="3792520"/>
                <a:ext cx="265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198FAD4-0388-44DA-AA1D-B44F8DC40F22}"/>
                  </a:ext>
                </a:extLst>
              </p14:cNvPr>
              <p14:cNvContentPartPr/>
              <p14:nvPr/>
            </p14:nvContentPartPr>
            <p14:xfrm>
              <a:off x="7530263" y="3845080"/>
              <a:ext cx="344160" cy="59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198FAD4-0388-44DA-AA1D-B44F8DC40F2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521623" y="3836440"/>
                <a:ext cx="361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D7D3F92-8EAD-4C0F-A9DF-96E032D03749}"/>
                  </a:ext>
                </a:extLst>
              </p14:cNvPr>
              <p14:cNvContentPartPr/>
              <p14:nvPr/>
            </p14:nvContentPartPr>
            <p14:xfrm>
              <a:off x="7847423" y="3795400"/>
              <a:ext cx="25560" cy="87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D7D3F92-8EAD-4C0F-A9DF-96E032D03749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838783" y="3786760"/>
                <a:ext cx="43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5EEFAC6-96BD-4FB6-ADF2-D15E59D6D144}"/>
                  </a:ext>
                </a:extLst>
              </p14:cNvPr>
              <p14:cNvContentPartPr/>
              <p14:nvPr/>
            </p14:nvContentPartPr>
            <p14:xfrm>
              <a:off x="7606943" y="3908440"/>
              <a:ext cx="39240" cy="41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5EEFAC6-96BD-4FB6-ADF2-D15E59D6D144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7598303" y="3899440"/>
                <a:ext cx="56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1921E76-E7EB-4FAD-ACAB-B499F67C1F32}"/>
                  </a:ext>
                </a:extLst>
              </p14:cNvPr>
              <p14:cNvContentPartPr/>
              <p14:nvPr/>
            </p14:nvContentPartPr>
            <p14:xfrm>
              <a:off x="7774343" y="3889000"/>
              <a:ext cx="64080" cy="45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1921E76-E7EB-4FAD-ACAB-B499F67C1F32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7765343" y="3880360"/>
                <a:ext cx="81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F064019-5AFE-4DA4-B39E-D7F3AFEFD5DD}"/>
                  </a:ext>
                </a:extLst>
              </p14:cNvPr>
              <p14:cNvContentPartPr/>
              <p14:nvPr/>
            </p14:nvContentPartPr>
            <p14:xfrm>
              <a:off x="7429463" y="3798280"/>
              <a:ext cx="73080" cy="9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F064019-5AFE-4DA4-B39E-D7F3AFEFD5DD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420463" y="3789640"/>
                <a:ext cx="90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7E2AF9B-C620-47E5-9EDE-3510AADCFC50}"/>
                  </a:ext>
                </a:extLst>
              </p14:cNvPr>
              <p14:cNvContentPartPr/>
              <p14:nvPr/>
            </p14:nvContentPartPr>
            <p14:xfrm>
              <a:off x="7246223" y="3838960"/>
              <a:ext cx="83880" cy="20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7E2AF9B-C620-47E5-9EDE-3510AADCFC50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7237583" y="3829960"/>
                <a:ext cx="101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165E3B2-35E3-4F7E-9E90-B0191CFB623D}"/>
                  </a:ext>
                </a:extLst>
              </p14:cNvPr>
              <p14:cNvContentPartPr/>
              <p14:nvPr/>
            </p14:nvContentPartPr>
            <p14:xfrm>
              <a:off x="7003223" y="3882160"/>
              <a:ext cx="137520" cy="19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165E3B2-35E3-4F7E-9E90-B0191CFB623D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994223" y="3873160"/>
                <a:ext cx="155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C9D181F-6314-4538-8A59-990B5096B12D}"/>
                  </a:ext>
                </a:extLst>
              </p14:cNvPr>
              <p14:cNvContentPartPr/>
              <p14:nvPr/>
            </p14:nvContentPartPr>
            <p14:xfrm>
              <a:off x="6443063" y="3936880"/>
              <a:ext cx="365040" cy="26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C9D181F-6314-4538-8A59-990B5096B12D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434063" y="3927880"/>
                <a:ext cx="382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01420BA-7177-4623-8CE4-F155FD4AF5F2}"/>
                  </a:ext>
                </a:extLst>
              </p14:cNvPr>
              <p14:cNvContentPartPr/>
              <p14:nvPr/>
            </p14:nvContentPartPr>
            <p14:xfrm>
              <a:off x="5859143" y="3949480"/>
              <a:ext cx="475560" cy="23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01420BA-7177-4623-8CE4-F155FD4AF5F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850143" y="3940840"/>
                <a:ext cx="493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4ADFC7B-8FDE-42D3-89EE-BE76A18571E9}"/>
                  </a:ext>
                </a:extLst>
              </p14:cNvPr>
              <p14:cNvContentPartPr/>
              <p14:nvPr/>
            </p14:nvContentPartPr>
            <p14:xfrm>
              <a:off x="5470703" y="3998800"/>
              <a:ext cx="109080" cy="15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4ADFC7B-8FDE-42D3-89EE-BE76A18571E9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5462063" y="3989800"/>
                <a:ext cx="126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3A11285-82B2-4E3A-BEE8-1A6A365EEFF0}"/>
                  </a:ext>
                </a:extLst>
              </p14:cNvPr>
              <p14:cNvContentPartPr/>
              <p14:nvPr/>
            </p14:nvContentPartPr>
            <p14:xfrm>
              <a:off x="4858343" y="4031920"/>
              <a:ext cx="448560" cy="8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3A11285-82B2-4E3A-BEE8-1A6A365EEFF0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849703" y="4023280"/>
                <a:ext cx="466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7803BF2-7AC3-42CE-8AC7-E8805FBD5AFB}"/>
                  </a:ext>
                </a:extLst>
              </p14:cNvPr>
              <p14:cNvContentPartPr/>
              <p14:nvPr/>
            </p14:nvContentPartPr>
            <p14:xfrm>
              <a:off x="4599503" y="4032640"/>
              <a:ext cx="167760" cy="18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7803BF2-7AC3-42CE-8AC7-E8805FBD5AFB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4590863" y="4024000"/>
                <a:ext cx="185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F33FE83-2765-4F28-BEB5-DFE2B009AE14}"/>
                  </a:ext>
                </a:extLst>
              </p14:cNvPr>
              <p14:cNvContentPartPr/>
              <p14:nvPr/>
            </p14:nvContentPartPr>
            <p14:xfrm>
              <a:off x="4473503" y="4053160"/>
              <a:ext cx="42840" cy="1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F33FE83-2765-4F28-BEB5-DFE2B009AE1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464503" y="4044520"/>
                <a:ext cx="604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FAA4F5A-E748-4EA3-A1C5-5C6852AE0767}"/>
                  </a:ext>
                </a:extLst>
              </p14:cNvPr>
              <p14:cNvContentPartPr/>
              <p14:nvPr/>
            </p14:nvContentPartPr>
            <p14:xfrm>
              <a:off x="3867263" y="4065400"/>
              <a:ext cx="451800" cy="40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FAA4F5A-E748-4EA3-A1C5-5C6852AE0767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858623" y="4056400"/>
                <a:ext cx="469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D2C2B8B-9535-4389-80DE-37913ABEEB39}"/>
                  </a:ext>
                </a:extLst>
              </p14:cNvPr>
              <p14:cNvContentPartPr/>
              <p14:nvPr/>
            </p14:nvContentPartPr>
            <p14:xfrm>
              <a:off x="3244103" y="4116520"/>
              <a:ext cx="383760" cy="15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D2C2B8B-9535-4389-80DE-37913ABEEB3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235103" y="4107520"/>
                <a:ext cx="4014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C05DEC0-E804-4B86-87EA-DE069087E6C9}"/>
                  </a:ext>
                </a:extLst>
              </p14:cNvPr>
              <p14:cNvContentPartPr/>
              <p14:nvPr/>
            </p14:nvContentPartPr>
            <p14:xfrm>
              <a:off x="2716703" y="4142080"/>
              <a:ext cx="404280" cy="352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C05DEC0-E804-4B86-87EA-DE069087E6C9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708063" y="4133080"/>
                <a:ext cx="421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CEF1A5A-67DE-48A6-BA41-34CE957DA9E4}"/>
                  </a:ext>
                </a:extLst>
              </p14:cNvPr>
              <p14:cNvContentPartPr/>
              <p14:nvPr/>
            </p14:nvContentPartPr>
            <p14:xfrm>
              <a:off x="2163023" y="4189600"/>
              <a:ext cx="380880" cy="12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CEF1A5A-67DE-48A6-BA41-34CE957DA9E4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154023" y="4180960"/>
                <a:ext cx="398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0E04F13-28F0-4DBB-90D2-9AB27CE27AC3}"/>
                  </a:ext>
                </a:extLst>
              </p14:cNvPr>
              <p14:cNvContentPartPr/>
              <p14:nvPr/>
            </p14:nvContentPartPr>
            <p14:xfrm>
              <a:off x="2099663" y="4215880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0E04F13-28F0-4DBB-90D2-9AB27CE27AC3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091023" y="4207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D9B9EBB-6E53-4452-AF9B-7987BE55C5A4}"/>
                  </a:ext>
                </a:extLst>
              </p14:cNvPr>
              <p14:cNvContentPartPr/>
              <p14:nvPr/>
            </p14:nvContentPartPr>
            <p14:xfrm>
              <a:off x="1962503" y="4148560"/>
              <a:ext cx="60480" cy="1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D9B9EBB-6E53-4452-AF9B-7987BE55C5A4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1953863" y="4139560"/>
                <a:ext cx="78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8C6DF6E-2BB9-45F8-A9A8-3303F93EB1BE}"/>
                  </a:ext>
                </a:extLst>
              </p14:cNvPr>
              <p14:cNvContentPartPr/>
              <p14:nvPr/>
            </p14:nvContentPartPr>
            <p14:xfrm>
              <a:off x="1869263" y="4143520"/>
              <a:ext cx="153360" cy="5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8C6DF6E-2BB9-45F8-A9A8-3303F93EB1BE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860623" y="4134520"/>
                <a:ext cx="171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6F16B21-94CA-4128-8EB4-A0849F0DE963}"/>
                  </a:ext>
                </a:extLst>
              </p14:cNvPr>
              <p14:cNvContentPartPr/>
              <p14:nvPr/>
            </p14:nvContentPartPr>
            <p14:xfrm>
              <a:off x="1714823" y="2134360"/>
              <a:ext cx="360" cy="86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6F16B21-94CA-4128-8EB4-A0849F0DE963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705823" y="2125360"/>
                <a:ext cx="18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FE65575-8DFF-40A4-ADAE-7C838EF3F243}"/>
                  </a:ext>
                </a:extLst>
              </p14:cNvPr>
              <p14:cNvContentPartPr/>
              <p14:nvPr/>
            </p14:nvContentPartPr>
            <p14:xfrm>
              <a:off x="1784303" y="2343880"/>
              <a:ext cx="1800" cy="75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FE65575-8DFF-40A4-ADAE-7C838EF3F243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775303" y="2335240"/>
                <a:ext cx="19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627749D-BE8F-41B2-96F5-DAE583AE6122}"/>
                  </a:ext>
                </a:extLst>
              </p14:cNvPr>
              <p14:cNvContentPartPr/>
              <p14:nvPr/>
            </p14:nvContentPartPr>
            <p14:xfrm>
              <a:off x="1763423" y="2373400"/>
              <a:ext cx="3960" cy="110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627749D-BE8F-41B2-96F5-DAE583AE6122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754423" y="2364400"/>
                <a:ext cx="21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8271E00-0E55-4AF5-A450-A04A2ABBA65D}"/>
                  </a:ext>
                </a:extLst>
              </p14:cNvPr>
              <p14:cNvContentPartPr/>
              <p14:nvPr/>
            </p14:nvContentPartPr>
            <p14:xfrm>
              <a:off x="1790423" y="2607400"/>
              <a:ext cx="360" cy="106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8271E00-0E55-4AF5-A450-A04A2ABBA65D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781783" y="2598760"/>
                <a:ext cx="1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19ED6DB-6A8F-4C6A-BD50-52AFB2EEC107}"/>
                  </a:ext>
                </a:extLst>
              </p14:cNvPr>
              <p14:cNvContentPartPr/>
              <p14:nvPr/>
            </p14:nvContentPartPr>
            <p14:xfrm>
              <a:off x="1776023" y="2773720"/>
              <a:ext cx="11520" cy="106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19ED6DB-6A8F-4C6A-BD50-52AFB2EEC107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767383" y="2764720"/>
                <a:ext cx="29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856E7D3-F5F7-48B8-8B9F-3C37B3625011}"/>
                  </a:ext>
                </a:extLst>
              </p14:cNvPr>
              <p14:cNvContentPartPr/>
              <p14:nvPr/>
            </p14:nvContentPartPr>
            <p14:xfrm>
              <a:off x="1787183" y="2930680"/>
              <a:ext cx="16200" cy="109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856E7D3-F5F7-48B8-8B9F-3C37B3625011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778543" y="2921680"/>
                <a:ext cx="33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E50C793-B835-4CEE-BD3D-6FD0652F07E2}"/>
                  </a:ext>
                </a:extLst>
              </p14:cNvPr>
              <p14:cNvContentPartPr/>
              <p14:nvPr/>
            </p14:nvContentPartPr>
            <p14:xfrm>
              <a:off x="1795103" y="3132280"/>
              <a:ext cx="17640" cy="315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E50C793-B835-4CEE-BD3D-6FD0652F07E2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786463" y="3123280"/>
                <a:ext cx="35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A277A35-011C-4B86-9A02-9DCF9A5FE8D9}"/>
                  </a:ext>
                </a:extLst>
              </p14:cNvPr>
              <p14:cNvContentPartPr/>
              <p14:nvPr/>
            </p14:nvContentPartPr>
            <p14:xfrm>
              <a:off x="1820303" y="3514960"/>
              <a:ext cx="1800" cy="99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A277A35-011C-4B86-9A02-9DCF9A5FE8D9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811663" y="3506320"/>
                <a:ext cx="19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3C574C-1707-4465-B9AE-4D4896AE6944}"/>
                  </a:ext>
                </a:extLst>
              </p14:cNvPr>
              <p14:cNvContentPartPr/>
              <p14:nvPr/>
            </p14:nvContentPartPr>
            <p14:xfrm>
              <a:off x="1817423" y="3679840"/>
              <a:ext cx="30240" cy="2638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3C574C-1707-4465-B9AE-4D4896AE6944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808423" y="3670840"/>
                <a:ext cx="47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8395EEE-A942-41A7-B67D-C2582324DA07}"/>
                  </a:ext>
                </a:extLst>
              </p14:cNvPr>
              <p14:cNvContentPartPr/>
              <p14:nvPr/>
            </p14:nvContentPartPr>
            <p14:xfrm>
              <a:off x="1818863" y="4002040"/>
              <a:ext cx="106200" cy="141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8395EEE-A942-41A7-B67D-C2582324DA07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810223" y="3993400"/>
                <a:ext cx="123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6853AFD-7EE6-4082-B522-9E44D500AE19}"/>
                  </a:ext>
                </a:extLst>
              </p14:cNvPr>
              <p14:cNvContentPartPr/>
              <p14:nvPr/>
            </p14:nvContentPartPr>
            <p14:xfrm>
              <a:off x="7659863" y="3400840"/>
              <a:ext cx="147600" cy="127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6853AFD-7EE6-4082-B522-9E44D500AE19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7650863" y="3391840"/>
                <a:ext cx="165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F539149-B4DA-4C03-ADA6-61DAD6B67FB7}"/>
                  </a:ext>
                </a:extLst>
              </p14:cNvPr>
              <p14:cNvContentPartPr/>
              <p14:nvPr/>
            </p14:nvContentPartPr>
            <p14:xfrm>
              <a:off x="7658783" y="3463120"/>
              <a:ext cx="115200" cy="29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F539149-B4DA-4C03-ADA6-61DAD6B67FB7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7650143" y="3454480"/>
                <a:ext cx="132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E473123-E1ED-4633-BEFE-22126895E573}"/>
                  </a:ext>
                </a:extLst>
              </p14:cNvPr>
              <p14:cNvContentPartPr/>
              <p14:nvPr/>
            </p14:nvContentPartPr>
            <p14:xfrm>
              <a:off x="7644023" y="3467440"/>
              <a:ext cx="17640" cy="91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E473123-E1ED-4633-BEFE-22126895E573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7635023" y="3458800"/>
                <a:ext cx="35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0F6AD92-CF3B-41DB-A539-6E1DEF92E2E6}"/>
                  </a:ext>
                </a:extLst>
              </p14:cNvPr>
              <p14:cNvContentPartPr/>
              <p14:nvPr/>
            </p14:nvContentPartPr>
            <p14:xfrm>
              <a:off x="7661303" y="3566080"/>
              <a:ext cx="16200" cy="59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0F6AD92-CF3B-41DB-A539-6E1DEF92E2E6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7652303" y="3557440"/>
                <a:ext cx="33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F1B9275-B19E-4461-A938-FD2CF6484B9F}"/>
                  </a:ext>
                </a:extLst>
              </p14:cNvPr>
              <p14:cNvContentPartPr/>
              <p14:nvPr/>
            </p14:nvContentPartPr>
            <p14:xfrm>
              <a:off x="7667783" y="3427480"/>
              <a:ext cx="3600" cy="594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F1B9275-B19E-4461-A938-FD2CF6484B9F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7658783" y="3418840"/>
                <a:ext cx="21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A49EFB7-B061-4E34-AD92-0AB8A68847DD}"/>
                  </a:ext>
                </a:extLst>
              </p14:cNvPr>
              <p14:cNvContentPartPr/>
              <p14:nvPr/>
            </p14:nvContentPartPr>
            <p14:xfrm>
              <a:off x="7650143" y="3307600"/>
              <a:ext cx="9720" cy="741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A49EFB7-B061-4E34-AD92-0AB8A68847DD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7641503" y="3298960"/>
                <a:ext cx="27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09E535D-C344-4FEC-91A3-FB3327E8F27C}"/>
                  </a:ext>
                </a:extLst>
              </p14:cNvPr>
              <p14:cNvContentPartPr/>
              <p14:nvPr/>
            </p14:nvContentPartPr>
            <p14:xfrm>
              <a:off x="7590383" y="3107440"/>
              <a:ext cx="63360" cy="1472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09E535D-C344-4FEC-91A3-FB3327E8F27C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581383" y="3098440"/>
                <a:ext cx="81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D081937-DD17-4600-984C-7DD61D137705}"/>
                  </a:ext>
                </a:extLst>
              </p14:cNvPr>
              <p14:cNvContentPartPr/>
              <p14:nvPr/>
            </p14:nvContentPartPr>
            <p14:xfrm>
              <a:off x="7610903" y="3027160"/>
              <a:ext cx="20880" cy="374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D081937-DD17-4600-984C-7DD61D137705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601903" y="3018160"/>
                <a:ext cx="38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E07ADEA-3B75-4D9F-92B6-04FFDD584809}"/>
                  </a:ext>
                </a:extLst>
              </p14:cNvPr>
              <p14:cNvContentPartPr/>
              <p14:nvPr/>
            </p14:nvContentPartPr>
            <p14:xfrm>
              <a:off x="7612343" y="2834560"/>
              <a:ext cx="6840" cy="92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E07ADEA-3B75-4D9F-92B6-04FFDD584809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603703" y="2825920"/>
                <a:ext cx="244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C0810F6-F94D-47AF-AD7A-8B5AF8286BFF}"/>
                  </a:ext>
                </a:extLst>
              </p14:cNvPr>
              <p14:cNvContentPartPr/>
              <p14:nvPr/>
            </p14:nvContentPartPr>
            <p14:xfrm>
              <a:off x="7584263" y="2671480"/>
              <a:ext cx="14400" cy="705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C0810F6-F94D-47AF-AD7A-8B5AF8286BFF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575263" y="2662480"/>
                <a:ext cx="32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68DA2AB-3A5F-440F-A6C6-D64D5197EDC8}"/>
                  </a:ext>
                </a:extLst>
              </p14:cNvPr>
              <p14:cNvContentPartPr/>
              <p14:nvPr/>
            </p14:nvContentPartPr>
            <p14:xfrm>
              <a:off x="7594703" y="2526400"/>
              <a:ext cx="14760" cy="87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68DA2AB-3A5F-440F-A6C6-D64D5197EDC8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586063" y="2517760"/>
                <a:ext cx="32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8AEEF8B-34DD-4F93-BE4A-91403621A6AE}"/>
                  </a:ext>
                </a:extLst>
              </p14:cNvPr>
              <p14:cNvContentPartPr/>
              <p14:nvPr/>
            </p14:nvContentPartPr>
            <p14:xfrm>
              <a:off x="7580663" y="2406520"/>
              <a:ext cx="12960" cy="60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8AEEF8B-34DD-4F93-BE4A-91403621A6AE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572023" y="2397520"/>
                <a:ext cx="30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899BE89-45AD-463C-BA23-7C2C4DB84AE3}"/>
                  </a:ext>
                </a:extLst>
              </p14:cNvPr>
              <p14:cNvContentPartPr/>
              <p14:nvPr/>
            </p14:nvContentPartPr>
            <p14:xfrm>
              <a:off x="7533503" y="2285560"/>
              <a:ext cx="17640" cy="53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899BE89-45AD-463C-BA23-7C2C4DB84AE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524503" y="2276920"/>
                <a:ext cx="35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12229F4-A671-4C83-A4E3-055314CE8029}"/>
                  </a:ext>
                </a:extLst>
              </p14:cNvPr>
              <p14:cNvContentPartPr/>
              <p14:nvPr/>
            </p14:nvContentPartPr>
            <p14:xfrm>
              <a:off x="7475183" y="2101240"/>
              <a:ext cx="52560" cy="1432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12229F4-A671-4C83-A4E3-055314CE8029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466183" y="2092240"/>
                <a:ext cx="70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34D0E81-A397-4416-A048-5453159224EC}"/>
                  </a:ext>
                </a:extLst>
              </p14:cNvPr>
              <p14:cNvContentPartPr/>
              <p14:nvPr/>
            </p14:nvContentPartPr>
            <p14:xfrm>
              <a:off x="7470503" y="1899280"/>
              <a:ext cx="14400" cy="150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34D0E81-A397-4416-A048-5453159224E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461503" y="1890640"/>
                <a:ext cx="32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B2BC305-B926-466C-A0A0-4DF8884CA2A4}"/>
                  </a:ext>
                </a:extLst>
              </p14:cNvPr>
              <p14:cNvContentPartPr/>
              <p14:nvPr/>
            </p14:nvContentPartPr>
            <p14:xfrm>
              <a:off x="7437383" y="1694800"/>
              <a:ext cx="27360" cy="141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B2BC305-B926-466C-A0A0-4DF8884CA2A4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7428383" y="1686160"/>
                <a:ext cx="45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A2382F7-1550-4FEB-B09E-6A70A56DFDB5}"/>
                  </a:ext>
                </a:extLst>
              </p14:cNvPr>
              <p14:cNvContentPartPr/>
              <p14:nvPr/>
            </p14:nvContentPartPr>
            <p14:xfrm>
              <a:off x="7440263" y="1635760"/>
              <a:ext cx="360" cy="295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A2382F7-1550-4FEB-B09E-6A70A56DFDB5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7431623" y="1627120"/>
                <a:ext cx="18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8381A4C-2D0C-4DE7-8DD2-718B7DBFA96B}"/>
                  </a:ext>
                </a:extLst>
              </p14:cNvPr>
              <p14:cNvContentPartPr/>
              <p14:nvPr/>
            </p14:nvContentPartPr>
            <p14:xfrm>
              <a:off x="7287263" y="1610200"/>
              <a:ext cx="128160" cy="14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8381A4C-2D0C-4DE7-8DD2-718B7DBFA96B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278623" y="1601560"/>
                <a:ext cx="145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848A154-7896-4EE6-8E6A-3E9340949658}"/>
                  </a:ext>
                </a:extLst>
              </p14:cNvPr>
              <p14:cNvContentPartPr/>
              <p14:nvPr/>
            </p14:nvContentPartPr>
            <p14:xfrm>
              <a:off x="6948143" y="1658080"/>
              <a:ext cx="99720" cy="75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848A154-7896-4EE6-8E6A-3E9340949658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6939143" y="1649080"/>
                <a:ext cx="11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3E1C44C-B824-43F2-938B-524A23837EBE}"/>
                  </a:ext>
                </a:extLst>
              </p14:cNvPr>
              <p14:cNvContentPartPr/>
              <p14:nvPr/>
            </p14:nvContentPartPr>
            <p14:xfrm>
              <a:off x="6392303" y="1677880"/>
              <a:ext cx="404280" cy="10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3E1C44C-B824-43F2-938B-524A23837EBE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6383663" y="1668880"/>
                <a:ext cx="421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44442B9-CC7B-4693-8148-2DF491376216}"/>
                  </a:ext>
                </a:extLst>
              </p14:cNvPr>
              <p14:cNvContentPartPr/>
              <p14:nvPr/>
            </p14:nvContentPartPr>
            <p14:xfrm>
              <a:off x="6098903" y="1692640"/>
              <a:ext cx="131400" cy="90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44442B9-CC7B-4693-8148-2DF49137621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6090263" y="1684000"/>
                <a:ext cx="149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78D66A7-5A9C-4E41-96F2-02629357B331}"/>
                  </a:ext>
                </a:extLst>
              </p14:cNvPr>
              <p14:cNvContentPartPr/>
              <p14:nvPr/>
            </p14:nvContentPartPr>
            <p14:xfrm>
              <a:off x="5494463" y="1725400"/>
              <a:ext cx="469080" cy="187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78D66A7-5A9C-4E41-96F2-02629357B33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485823" y="1716400"/>
                <a:ext cx="4867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4A8495A-303B-44F5-9B00-A8AB4EFAB38C}"/>
                  </a:ext>
                </a:extLst>
              </p14:cNvPr>
              <p14:cNvContentPartPr/>
              <p14:nvPr/>
            </p14:nvContentPartPr>
            <p14:xfrm>
              <a:off x="4860143" y="1780120"/>
              <a:ext cx="357120" cy="244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4A8495A-303B-44F5-9B00-A8AB4EFAB38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4851143" y="1771120"/>
                <a:ext cx="374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52B5380-3BE0-498B-854C-8809F0855D19}"/>
                  </a:ext>
                </a:extLst>
              </p14:cNvPr>
              <p14:cNvContentPartPr/>
              <p14:nvPr/>
            </p14:nvContentPartPr>
            <p14:xfrm>
              <a:off x="4310783" y="1783720"/>
              <a:ext cx="334800" cy="20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52B5380-3BE0-498B-854C-8809F0855D19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4302143" y="1774720"/>
                <a:ext cx="352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6E63609-A019-4571-8088-B4524A157435}"/>
                  </a:ext>
                </a:extLst>
              </p14:cNvPr>
              <p14:cNvContentPartPr/>
              <p14:nvPr/>
            </p14:nvContentPartPr>
            <p14:xfrm>
              <a:off x="4059863" y="1772200"/>
              <a:ext cx="112320" cy="39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6E63609-A019-4571-8088-B4524A157435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4051223" y="1763560"/>
                <a:ext cx="129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C7B8458-8EA7-46FF-8FBE-550760F0617E}"/>
                  </a:ext>
                </a:extLst>
              </p14:cNvPr>
              <p14:cNvContentPartPr/>
              <p14:nvPr/>
            </p14:nvContentPartPr>
            <p14:xfrm>
              <a:off x="3714263" y="1791280"/>
              <a:ext cx="12492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C7B8458-8EA7-46FF-8FBE-550760F0617E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705623" y="1782640"/>
                <a:ext cx="14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06F8259-4B6D-4F0D-A5C4-6F340EAB9B91}"/>
                  </a:ext>
                </a:extLst>
              </p14:cNvPr>
              <p14:cNvContentPartPr/>
              <p14:nvPr/>
            </p14:nvContentPartPr>
            <p14:xfrm>
              <a:off x="3021623" y="1792720"/>
              <a:ext cx="498960" cy="20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06F8259-4B6D-4F0D-A5C4-6F340EAB9B91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012623" y="1784080"/>
                <a:ext cx="516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FAE1F92-331A-4B0A-AAA7-6CB034393543}"/>
                  </a:ext>
                </a:extLst>
              </p14:cNvPr>
              <p14:cNvContentPartPr/>
              <p14:nvPr/>
            </p14:nvContentPartPr>
            <p14:xfrm>
              <a:off x="2529143" y="1826920"/>
              <a:ext cx="360360" cy="118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FAE1F92-331A-4B0A-AAA7-6CB03439354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2520143" y="1818280"/>
                <a:ext cx="378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15FCFC1-A25E-446D-BFA5-3CE19C2F0E59}"/>
                  </a:ext>
                </a:extLst>
              </p14:cNvPr>
              <p14:cNvContentPartPr/>
              <p14:nvPr/>
            </p14:nvContentPartPr>
            <p14:xfrm>
              <a:off x="2094983" y="1834840"/>
              <a:ext cx="202320" cy="11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15FCFC1-A25E-446D-BFA5-3CE19C2F0E5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2086343" y="1825840"/>
                <a:ext cx="219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1CA1BE4-F27A-49E5-A2A5-7DF692B852C7}"/>
                  </a:ext>
                </a:extLst>
              </p14:cNvPr>
              <p14:cNvContentPartPr/>
              <p14:nvPr/>
            </p14:nvContentPartPr>
            <p14:xfrm>
              <a:off x="1806263" y="1825480"/>
              <a:ext cx="186480" cy="9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1CA1BE4-F27A-49E5-A2A5-7DF692B852C7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1797623" y="1816840"/>
                <a:ext cx="20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C95DB5E-C0FE-48C1-A65F-BF51A532D7BA}"/>
                  </a:ext>
                </a:extLst>
              </p14:cNvPr>
              <p14:cNvContentPartPr/>
              <p14:nvPr/>
            </p14:nvContentPartPr>
            <p14:xfrm>
              <a:off x="1640663" y="1777600"/>
              <a:ext cx="46080" cy="177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C95DB5E-C0FE-48C1-A65F-BF51A532D7B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1631663" y="1768600"/>
                <a:ext cx="63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94EBFA5-0C79-47CE-B25C-DB933CC2C34A}"/>
                  </a:ext>
                </a:extLst>
              </p14:cNvPr>
              <p14:cNvContentPartPr/>
              <p14:nvPr/>
            </p14:nvContentPartPr>
            <p14:xfrm>
              <a:off x="1577303" y="1750960"/>
              <a:ext cx="174240" cy="185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94EBFA5-0C79-47CE-B25C-DB933CC2C34A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1568663" y="1742320"/>
                <a:ext cx="191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766EAD49-70D9-455E-9941-A5B11C02E87A}"/>
                  </a:ext>
                </a:extLst>
              </p14:cNvPr>
              <p14:cNvContentPartPr/>
              <p14:nvPr/>
            </p14:nvContentPartPr>
            <p14:xfrm>
              <a:off x="579743" y="1606240"/>
              <a:ext cx="197640" cy="3290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766EAD49-70D9-455E-9941-A5B11C02E87A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571103" y="1597240"/>
                <a:ext cx="2152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F27702E-124C-404E-A3D1-31E69F95DCBA}"/>
                  </a:ext>
                </a:extLst>
              </p14:cNvPr>
              <p14:cNvContentPartPr/>
              <p14:nvPr/>
            </p14:nvContentPartPr>
            <p14:xfrm>
              <a:off x="616463" y="1712080"/>
              <a:ext cx="9720" cy="75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F27702E-124C-404E-A3D1-31E69F95DCBA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607463" y="1703080"/>
                <a:ext cx="2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245EC0D-9A68-408C-92A1-1E76BEEFAB26}"/>
                  </a:ext>
                </a:extLst>
              </p14:cNvPr>
              <p14:cNvContentPartPr/>
              <p14:nvPr/>
            </p14:nvContentPartPr>
            <p14:xfrm>
              <a:off x="1228823" y="1855360"/>
              <a:ext cx="155160" cy="23680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245EC0D-9A68-408C-92A1-1E76BEEFAB26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1219823" y="1846360"/>
                <a:ext cx="172800" cy="23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A3075A4-A1AB-4E4B-A52E-256FBA5DEF2B}"/>
                  </a:ext>
                </a:extLst>
              </p14:cNvPr>
              <p14:cNvContentPartPr/>
              <p14:nvPr/>
            </p14:nvContentPartPr>
            <p14:xfrm>
              <a:off x="1239623" y="4173040"/>
              <a:ext cx="149760" cy="77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A3075A4-A1AB-4E4B-A52E-256FBA5DEF2B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230983" y="4164400"/>
                <a:ext cx="1674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BB94E7C6-18EE-4F42-BEB9-A2F3F1E602A7}"/>
                  </a:ext>
                </a:extLst>
              </p14:cNvPr>
              <p14:cNvContentPartPr/>
              <p14:nvPr/>
            </p14:nvContentPartPr>
            <p14:xfrm>
              <a:off x="1239623" y="4186720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BB94E7C6-18EE-4F42-BEB9-A2F3F1E602A7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230983" y="4178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EB2D808-710B-4008-AB97-FC5E9F8FCFAA}"/>
                  </a:ext>
                </a:extLst>
              </p14:cNvPr>
              <p14:cNvContentPartPr/>
              <p14:nvPr/>
            </p14:nvContentPartPr>
            <p14:xfrm>
              <a:off x="1239623" y="4132000"/>
              <a:ext cx="177120" cy="990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EB2D808-710B-4008-AB97-FC5E9F8FCFAA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1230983" y="4123360"/>
                <a:ext cx="194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58A63949-97A8-4FE9-A5FF-C0A09DFEC2D3}"/>
                  </a:ext>
                </a:extLst>
              </p14:cNvPr>
              <p14:cNvContentPartPr/>
              <p14:nvPr/>
            </p14:nvContentPartPr>
            <p14:xfrm>
              <a:off x="1162223" y="1853920"/>
              <a:ext cx="164520" cy="1260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58A63949-97A8-4FE9-A5FF-C0A09DFEC2D3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1153583" y="1845280"/>
                <a:ext cx="182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1CF7358-6405-4D22-8560-845444B8AAFB}"/>
                  </a:ext>
                </a:extLst>
              </p14:cNvPr>
              <p14:cNvContentPartPr/>
              <p14:nvPr/>
            </p14:nvContentPartPr>
            <p14:xfrm>
              <a:off x="1219103" y="1891000"/>
              <a:ext cx="22320" cy="1317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1CF7358-6405-4D22-8560-845444B8AAFB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1210463" y="1882000"/>
                <a:ext cx="39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F50B26F-7CA3-4F0F-93B3-74A430E68D86}"/>
                  </a:ext>
                </a:extLst>
              </p14:cNvPr>
              <p14:cNvContentPartPr/>
              <p14:nvPr/>
            </p14:nvContentPartPr>
            <p14:xfrm>
              <a:off x="1828223" y="4407760"/>
              <a:ext cx="55800" cy="4518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F50B26F-7CA3-4F0F-93B3-74A430E68D86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1819583" y="4399120"/>
                <a:ext cx="734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7A3AF0A-A075-420E-A5CC-F52F2914CECD}"/>
                  </a:ext>
                </a:extLst>
              </p14:cNvPr>
              <p14:cNvContentPartPr/>
              <p14:nvPr/>
            </p14:nvContentPartPr>
            <p14:xfrm>
              <a:off x="1774223" y="4590640"/>
              <a:ext cx="139680" cy="892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7A3AF0A-A075-420E-A5CC-F52F2914CECD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1765223" y="4581640"/>
                <a:ext cx="157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B669BE4-9F75-43D7-BB28-C1BBD4763E69}"/>
                  </a:ext>
                </a:extLst>
              </p14:cNvPr>
              <p14:cNvContentPartPr/>
              <p14:nvPr/>
            </p14:nvContentPartPr>
            <p14:xfrm>
              <a:off x="1877183" y="4588120"/>
              <a:ext cx="66600" cy="763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B669BE4-9F75-43D7-BB28-C1BBD4763E69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1868543" y="4579120"/>
                <a:ext cx="84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788DF51-380A-4E57-A9D5-05F79FDF06B4}"/>
                  </a:ext>
                </a:extLst>
              </p14:cNvPr>
              <p14:cNvContentPartPr/>
              <p14:nvPr/>
            </p14:nvContentPartPr>
            <p14:xfrm>
              <a:off x="1949903" y="4285720"/>
              <a:ext cx="6013800" cy="3394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788DF51-380A-4E57-A9D5-05F79FDF06B4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1940903" y="4276720"/>
                <a:ext cx="6031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6C9A3BF-0867-4D7C-BE6E-6963B262E3D1}"/>
                  </a:ext>
                </a:extLst>
              </p14:cNvPr>
              <p14:cNvContentPartPr/>
              <p14:nvPr/>
            </p14:nvContentPartPr>
            <p14:xfrm>
              <a:off x="7944983" y="4155760"/>
              <a:ext cx="52920" cy="3740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6C9A3BF-0867-4D7C-BE6E-6963B262E3D1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7936343" y="4146760"/>
                <a:ext cx="705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50F5F01-D227-4D67-A4FF-A93506E2EBE9}"/>
                  </a:ext>
                </a:extLst>
              </p14:cNvPr>
              <p14:cNvContentPartPr/>
              <p14:nvPr/>
            </p14:nvContentPartPr>
            <p14:xfrm>
              <a:off x="7211663" y="5091400"/>
              <a:ext cx="93600" cy="4100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50F5F01-D227-4D67-A4FF-A93506E2EBE9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7202663" y="5082760"/>
                <a:ext cx="111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78A11A7-3C33-4EE5-A5BB-9288CB45BCED}"/>
                  </a:ext>
                </a:extLst>
              </p14:cNvPr>
              <p14:cNvContentPartPr/>
              <p14:nvPr/>
            </p14:nvContentPartPr>
            <p14:xfrm>
              <a:off x="8443943" y="5029840"/>
              <a:ext cx="24120" cy="319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78A11A7-3C33-4EE5-A5BB-9288CB45BCED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8435303" y="5020840"/>
                <a:ext cx="417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0301B18-CAFB-4899-B97B-0A5AB17FFA94}"/>
                  </a:ext>
                </a:extLst>
              </p14:cNvPr>
              <p14:cNvContentPartPr/>
              <p14:nvPr/>
            </p14:nvContentPartPr>
            <p14:xfrm>
              <a:off x="8111303" y="3327400"/>
              <a:ext cx="262080" cy="336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0301B18-CAFB-4899-B97B-0A5AB17FFA94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8102303" y="3318760"/>
                <a:ext cx="279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A4250DC-2000-4718-8790-59099A10756F}"/>
                  </a:ext>
                </a:extLst>
              </p14:cNvPr>
              <p14:cNvContentPartPr/>
              <p14:nvPr/>
            </p14:nvContentPartPr>
            <p14:xfrm>
              <a:off x="8207423" y="3414160"/>
              <a:ext cx="169920" cy="1159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A4250DC-2000-4718-8790-59099A10756F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198423" y="3405520"/>
                <a:ext cx="187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656CC01-F1E5-4301-AAEC-2FA520A2A7BC}"/>
                  </a:ext>
                </a:extLst>
              </p14:cNvPr>
              <p14:cNvContentPartPr/>
              <p14:nvPr/>
            </p14:nvContentPartPr>
            <p14:xfrm>
              <a:off x="8488223" y="3516400"/>
              <a:ext cx="360" cy="662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656CC01-F1E5-4301-AAEC-2FA520A2A7BC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8479583" y="3507760"/>
                <a:ext cx="18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508C3966-0BA2-4DB3-AF7D-F9A4BF347C44}"/>
                  </a:ext>
                </a:extLst>
              </p14:cNvPr>
              <p14:cNvContentPartPr/>
              <p14:nvPr/>
            </p14:nvContentPartPr>
            <p14:xfrm>
              <a:off x="8616023" y="3461680"/>
              <a:ext cx="16200" cy="820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508C3966-0BA2-4DB3-AF7D-F9A4BF347C44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607383" y="3453040"/>
                <a:ext cx="33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4F31EDA-E818-4021-AF3C-90C0D4068992}"/>
                  </a:ext>
                </a:extLst>
              </p14:cNvPr>
              <p14:cNvContentPartPr/>
              <p14:nvPr/>
            </p14:nvContentPartPr>
            <p14:xfrm>
              <a:off x="9023183" y="3323080"/>
              <a:ext cx="128160" cy="2908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4F31EDA-E818-4021-AF3C-90C0D4068992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9014543" y="3314440"/>
                <a:ext cx="145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42D4F0D-C4D3-4A8A-A91B-7A49E5F0A10E}"/>
                  </a:ext>
                </a:extLst>
              </p14:cNvPr>
              <p14:cNvContentPartPr/>
              <p14:nvPr/>
            </p14:nvContentPartPr>
            <p14:xfrm>
              <a:off x="8821223" y="3364120"/>
              <a:ext cx="126720" cy="1044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42D4F0D-C4D3-4A8A-A91B-7A49E5F0A10E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8812583" y="3355480"/>
                <a:ext cx="1443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38D37FA3-EBDE-4763-8587-1B0866245BCB}"/>
                  </a:ext>
                </a:extLst>
              </p14:cNvPr>
              <p14:cNvContentPartPr/>
              <p14:nvPr/>
            </p14:nvContentPartPr>
            <p14:xfrm>
              <a:off x="8985383" y="3444760"/>
              <a:ext cx="109800" cy="810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38D37FA3-EBDE-4763-8587-1B0866245BCB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8976743" y="3435760"/>
                <a:ext cx="127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954EC7C-F6D5-46E7-9F84-1C529FAEF510}"/>
                  </a:ext>
                </a:extLst>
              </p14:cNvPr>
              <p14:cNvContentPartPr/>
              <p14:nvPr/>
            </p14:nvContentPartPr>
            <p14:xfrm>
              <a:off x="603863" y="1693360"/>
              <a:ext cx="150120" cy="1278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954EC7C-F6D5-46E7-9F84-1C529FAEF510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94863" y="1684360"/>
                <a:ext cx="167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C183FC0-8C96-4605-A82B-32F2763F5DD9}"/>
                  </a:ext>
                </a:extLst>
              </p14:cNvPr>
              <p14:cNvContentPartPr/>
              <p14:nvPr/>
            </p14:nvContentPartPr>
            <p14:xfrm>
              <a:off x="813743" y="1765000"/>
              <a:ext cx="19440" cy="691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C183FC0-8C96-4605-A82B-32F2763F5DD9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804743" y="1756360"/>
                <a:ext cx="370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FCD3D498-8007-41FF-B045-E33403202B55}"/>
                  </a:ext>
                </a:extLst>
              </p14:cNvPr>
              <p14:cNvContentPartPr/>
              <p14:nvPr/>
            </p14:nvContentPartPr>
            <p14:xfrm>
              <a:off x="927143" y="1731880"/>
              <a:ext cx="360" cy="939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FCD3D498-8007-41FF-B045-E33403202B55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918503" y="1722880"/>
                <a:ext cx="18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9E82FEB2-4DB2-45DC-8187-420F5B29294A}"/>
                  </a:ext>
                </a:extLst>
              </p14:cNvPr>
              <p14:cNvContentPartPr/>
              <p14:nvPr/>
            </p14:nvContentPartPr>
            <p14:xfrm>
              <a:off x="1025063" y="1662040"/>
              <a:ext cx="129240" cy="1281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9E82FEB2-4DB2-45DC-8187-420F5B29294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1016423" y="1653400"/>
                <a:ext cx="146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FE7C5A3-F1F5-4DE2-BDC0-EE4E8217AF35}"/>
                  </a:ext>
                </a:extLst>
              </p14:cNvPr>
              <p14:cNvContentPartPr/>
              <p14:nvPr/>
            </p14:nvContentPartPr>
            <p14:xfrm>
              <a:off x="1227023" y="1744480"/>
              <a:ext cx="109080" cy="698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FE7C5A3-F1F5-4DE2-BDC0-EE4E8217AF35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218383" y="1735840"/>
                <a:ext cx="126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995F2D76-E67D-488C-859D-0543A319CCD0}"/>
                  </a:ext>
                </a:extLst>
              </p14:cNvPr>
              <p14:cNvContentPartPr/>
              <p14:nvPr/>
            </p14:nvContentPartPr>
            <p14:xfrm>
              <a:off x="1228823" y="1638640"/>
              <a:ext cx="136080" cy="2239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995F2D76-E67D-488C-859D-0543A319CCD0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1219823" y="1630000"/>
                <a:ext cx="15372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B2D7D964-A178-43F8-B1F9-993EAE339CC4}"/>
              </a:ext>
            </a:extLst>
          </p:cNvPr>
          <p:cNvGrpSpPr/>
          <p:nvPr/>
        </p:nvGrpSpPr>
        <p:grpSpPr>
          <a:xfrm>
            <a:off x="117503" y="2581120"/>
            <a:ext cx="905040" cy="529560"/>
            <a:chOff x="117503" y="2581120"/>
            <a:chExt cx="9050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EB00CB5-AC19-47F7-9AD6-A1A7D712F200}"/>
                    </a:ext>
                  </a:extLst>
                </p14:cNvPr>
                <p14:cNvContentPartPr/>
                <p14:nvPr/>
              </p14:nvContentPartPr>
              <p14:xfrm>
                <a:off x="117503" y="2614240"/>
                <a:ext cx="85680" cy="496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EB00CB5-AC19-47F7-9AD6-A1A7D712F20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8863" y="2605600"/>
                  <a:ext cx="1033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A2FC66B-FFC0-4ED5-BCDE-1CB373C89EF1}"/>
                    </a:ext>
                  </a:extLst>
                </p14:cNvPr>
                <p14:cNvContentPartPr/>
                <p14:nvPr/>
              </p14:nvContentPartPr>
              <p14:xfrm>
                <a:off x="951983" y="2581120"/>
                <a:ext cx="70560" cy="439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A2FC66B-FFC0-4ED5-BCDE-1CB373C89EF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42983" y="2572480"/>
                  <a:ext cx="882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FC00BA6-FF87-4191-BF63-8C591D89F119}"/>
                    </a:ext>
                  </a:extLst>
                </p14:cNvPr>
                <p14:cNvContentPartPr/>
                <p14:nvPr/>
              </p14:nvContentPartPr>
              <p14:xfrm>
                <a:off x="242423" y="2792440"/>
                <a:ext cx="159840" cy="111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FC00BA6-FF87-4191-BF63-8C591D89F11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33423" y="2783440"/>
                  <a:ext cx="177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D2C9BE1-7787-490B-A737-03EA2539EE94}"/>
                    </a:ext>
                  </a:extLst>
                </p14:cNvPr>
                <p14:cNvContentPartPr/>
                <p14:nvPr/>
              </p14:nvContentPartPr>
              <p14:xfrm>
                <a:off x="414143" y="2855800"/>
                <a:ext cx="98280" cy="806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D2C9BE1-7787-490B-A737-03EA2539EE9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05503" y="2847160"/>
                  <a:ext cx="115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A619EBD-E1A3-4F98-B234-8DEFBE7D0A39}"/>
                    </a:ext>
                  </a:extLst>
                </p14:cNvPr>
                <p14:cNvContentPartPr/>
                <p14:nvPr/>
              </p14:nvContentPartPr>
              <p14:xfrm>
                <a:off x="524663" y="2792080"/>
                <a:ext cx="73080" cy="75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A619EBD-E1A3-4F98-B234-8DEFBE7D0A3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16023" y="2783080"/>
                  <a:ext cx="90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31426EC-0AC1-41F2-A6CE-667266D0F6D6}"/>
                    </a:ext>
                  </a:extLst>
                </p14:cNvPr>
                <p14:cNvContentPartPr/>
                <p14:nvPr/>
              </p14:nvContentPartPr>
              <p14:xfrm>
                <a:off x="652463" y="2690200"/>
                <a:ext cx="108720" cy="134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31426EC-0AC1-41F2-A6CE-667266D0F6D6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43823" y="2681560"/>
                  <a:ext cx="12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E786E18-18C5-4AB4-BDCD-7E01E6031DC4}"/>
                    </a:ext>
                  </a:extLst>
                </p14:cNvPr>
                <p14:cNvContentPartPr/>
                <p14:nvPr/>
              </p14:nvContentPartPr>
              <p14:xfrm>
                <a:off x="816623" y="2791000"/>
                <a:ext cx="114120" cy="918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E786E18-18C5-4AB4-BDCD-7E01E6031DC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07983" y="2782360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50950AC-30C9-4682-8A25-066F0DFA5B7E}"/>
              </a:ext>
            </a:extLst>
          </p:cNvPr>
          <p:cNvGrpSpPr/>
          <p:nvPr/>
        </p:nvGrpSpPr>
        <p:grpSpPr>
          <a:xfrm>
            <a:off x="3859343" y="4618000"/>
            <a:ext cx="1479240" cy="520200"/>
            <a:chOff x="3859343" y="4618000"/>
            <a:chExt cx="147924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DC3C7C8-7BAB-45C5-AE76-6434BA185D11}"/>
                    </a:ext>
                  </a:extLst>
                </p14:cNvPr>
                <p14:cNvContentPartPr/>
                <p14:nvPr/>
              </p14:nvContentPartPr>
              <p14:xfrm>
                <a:off x="5257583" y="4618000"/>
                <a:ext cx="81000" cy="420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DC3C7C8-7BAB-45C5-AE76-6434BA185D11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248943" y="4609000"/>
                  <a:ext cx="986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EA7946B-2A6B-4584-AD06-483E66EB7C83}"/>
                    </a:ext>
                  </a:extLst>
                </p14:cNvPr>
                <p14:cNvContentPartPr/>
                <p14:nvPr/>
              </p14:nvContentPartPr>
              <p14:xfrm>
                <a:off x="3859343" y="4682800"/>
                <a:ext cx="63000" cy="4554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EA7946B-2A6B-4584-AD06-483E66EB7C8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850703" y="4674160"/>
                  <a:ext cx="806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335892C-3A5E-4918-88EC-5F62D7A5DE33}"/>
                    </a:ext>
                  </a:extLst>
                </p14:cNvPr>
                <p14:cNvContentPartPr/>
                <p14:nvPr/>
              </p14:nvContentPartPr>
              <p14:xfrm>
                <a:off x="4329863" y="4905640"/>
                <a:ext cx="1800" cy="87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335892C-3A5E-4918-88EC-5F62D7A5DE3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4320863" y="4896640"/>
                  <a:ext cx="19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274772C-CF95-40E9-9901-A57CF71D1D7C}"/>
                    </a:ext>
                  </a:extLst>
                </p14:cNvPr>
                <p14:cNvContentPartPr/>
                <p14:nvPr/>
              </p14:nvContentPartPr>
              <p14:xfrm>
                <a:off x="4482863" y="4857760"/>
                <a:ext cx="120240" cy="144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274772C-CF95-40E9-9901-A57CF71D1D7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473863" y="4849120"/>
                  <a:ext cx="137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5FD0133-22A3-4D0D-A50C-032025DC09E1}"/>
                    </a:ext>
                  </a:extLst>
                </p14:cNvPr>
                <p14:cNvContentPartPr/>
                <p14:nvPr/>
              </p14:nvContentPartPr>
              <p14:xfrm>
                <a:off x="4973543" y="4856320"/>
                <a:ext cx="9720" cy="10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5FD0133-22A3-4D0D-A50C-032025DC09E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964903" y="4847680"/>
                  <a:ext cx="2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AC4B889-5B94-4617-98BB-B95EBE9D7084}"/>
                    </a:ext>
                  </a:extLst>
                </p14:cNvPr>
                <p14:cNvContentPartPr/>
                <p14:nvPr/>
              </p14:nvContentPartPr>
              <p14:xfrm>
                <a:off x="4067783" y="4771000"/>
                <a:ext cx="224640" cy="1335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AC4B889-5B94-4617-98BB-B95EBE9D708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059143" y="4762000"/>
                  <a:ext cx="242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6212E4E-432C-415D-80BE-27A69DA3F5D2}"/>
                    </a:ext>
                  </a:extLst>
                </p14:cNvPr>
                <p14:cNvContentPartPr/>
                <p14:nvPr/>
              </p14:nvContentPartPr>
              <p14:xfrm>
                <a:off x="4676903" y="4693960"/>
                <a:ext cx="162360" cy="1645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6212E4E-432C-415D-80BE-27A69DA3F5D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668263" y="4684960"/>
                  <a:ext cx="1800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50E6F7A3-2351-4EBA-A641-90F04734B62C}"/>
              </a:ext>
            </a:extLst>
          </p:cNvPr>
          <p:cNvGrpSpPr/>
          <p:nvPr/>
        </p:nvGrpSpPr>
        <p:grpSpPr>
          <a:xfrm>
            <a:off x="1192463" y="5520160"/>
            <a:ext cx="2244600" cy="597960"/>
            <a:chOff x="1192463" y="5520160"/>
            <a:chExt cx="22446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8CAD2F8-EC3D-47B8-A31E-BAB452E10D9D}"/>
                    </a:ext>
                  </a:extLst>
                </p14:cNvPr>
                <p14:cNvContentPartPr/>
                <p14:nvPr/>
              </p14:nvContentPartPr>
              <p14:xfrm>
                <a:off x="1192823" y="5709520"/>
                <a:ext cx="351720" cy="144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8CAD2F8-EC3D-47B8-A31E-BAB452E10D9D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83823" y="5700520"/>
                  <a:ext cx="369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E5CE9D-E82B-4FAB-BDCF-30D7837AC188}"/>
                    </a:ext>
                  </a:extLst>
                </p14:cNvPr>
                <p14:cNvContentPartPr/>
                <p14:nvPr/>
              </p14:nvContentPartPr>
              <p14:xfrm>
                <a:off x="1192463" y="5718880"/>
                <a:ext cx="510120" cy="399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E5CE9D-E82B-4FAB-BDCF-30D7837AC18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183463" y="5709880"/>
                  <a:ext cx="5277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EE35AE2-79B5-4C63-8E95-5C9528BE8464}"/>
                    </a:ext>
                  </a:extLst>
                </p14:cNvPr>
                <p14:cNvContentPartPr/>
                <p14:nvPr/>
              </p14:nvContentPartPr>
              <p14:xfrm>
                <a:off x="1459223" y="5671000"/>
                <a:ext cx="171720" cy="93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EE35AE2-79B5-4C63-8E95-5C9528BE846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450223" y="5662360"/>
                  <a:ext cx="18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84DB69F-2E14-48ED-8D6D-80B5D73D06C2}"/>
                    </a:ext>
                  </a:extLst>
                </p14:cNvPr>
                <p14:cNvContentPartPr/>
                <p14:nvPr/>
              </p14:nvContentPartPr>
              <p14:xfrm>
                <a:off x="1932983" y="5737240"/>
                <a:ext cx="264960" cy="1512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84DB69F-2E14-48ED-8D6D-80B5D73D06C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923983" y="5728240"/>
                  <a:ext cx="282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B16200A-8D4A-4B10-B934-964B47AE9CC0}"/>
                    </a:ext>
                  </a:extLst>
                </p14:cNvPr>
                <p14:cNvContentPartPr/>
                <p14:nvPr/>
              </p14:nvContentPartPr>
              <p14:xfrm>
                <a:off x="2303783" y="5864680"/>
                <a:ext cx="99360" cy="87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B16200A-8D4A-4B10-B934-964B47AE9CC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295143" y="5855680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FF6E32B-45BB-46C7-9271-8BE35400BBFA}"/>
                    </a:ext>
                  </a:extLst>
                </p14:cNvPr>
                <p14:cNvContentPartPr/>
                <p14:nvPr/>
              </p14:nvContentPartPr>
              <p14:xfrm>
                <a:off x="2254463" y="5762080"/>
                <a:ext cx="30240" cy="8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FF6E32B-45BB-46C7-9271-8BE35400BBF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245823" y="5753080"/>
                  <a:ext cx="47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D61F60D-CB88-407A-9A4A-AD385C702C22}"/>
                    </a:ext>
                  </a:extLst>
                </p14:cNvPr>
                <p14:cNvContentPartPr/>
                <p14:nvPr/>
              </p14:nvContentPartPr>
              <p14:xfrm>
                <a:off x="2502143" y="5764240"/>
                <a:ext cx="165960" cy="259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D61F60D-CB88-407A-9A4A-AD385C702C2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493503" y="5755240"/>
                  <a:ext cx="183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9BE12AF-A762-430D-9000-951EC350CC81}"/>
                    </a:ext>
                  </a:extLst>
                </p14:cNvPr>
                <p14:cNvContentPartPr/>
                <p14:nvPr/>
              </p14:nvContentPartPr>
              <p14:xfrm>
                <a:off x="1806263" y="5570200"/>
                <a:ext cx="172440" cy="459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9BE12AF-A762-430D-9000-951EC350CC81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97263" y="5561560"/>
                  <a:ext cx="1900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8EC54E5-2C18-4F22-AADC-E4F58DF5E900}"/>
                    </a:ext>
                  </a:extLst>
                </p14:cNvPr>
                <p14:cNvContentPartPr/>
                <p14:nvPr/>
              </p14:nvContentPartPr>
              <p14:xfrm>
                <a:off x="2877983" y="5681800"/>
                <a:ext cx="144720" cy="1681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8EC54E5-2C18-4F22-AADC-E4F58DF5E90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868983" y="5672800"/>
                  <a:ext cx="162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681F153-C07B-4EB4-BE8E-E245A9E9402E}"/>
                    </a:ext>
                  </a:extLst>
                </p14:cNvPr>
                <p14:cNvContentPartPr/>
                <p14:nvPr/>
              </p14:nvContentPartPr>
              <p14:xfrm>
                <a:off x="3128543" y="5771080"/>
                <a:ext cx="101520" cy="856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681F153-C07B-4EB4-BE8E-E245A9E9402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3119903" y="5762440"/>
                  <a:ext cx="119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2E45A0B-3BE8-494F-AE7B-C117DE072B17}"/>
                    </a:ext>
                  </a:extLst>
                </p14:cNvPr>
                <p14:cNvContentPartPr/>
                <p14:nvPr/>
              </p14:nvContentPartPr>
              <p14:xfrm>
                <a:off x="3081383" y="5698720"/>
                <a:ext cx="20880" cy="90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2E45A0B-3BE8-494F-AE7B-C117DE072B1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072743" y="5690080"/>
                  <a:ext cx="3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95C825D-0B6B-4DE1-AF4A-9E524DB8DBC1}"/>
                    </a:ext>
                  </a:extLst>
                </p14:cNvPr>
                <p14:cNvContentPartPr/>
                <p14:nvPr/>
              </p14:nvContentPartPr>
              <p14:xfrm>
                <a:off x="3365423" y="5520160"/>
                <a:ext cx="71640" cy="388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95C825D-0B6B-4DE1-AF4A-9E524DB8DBC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356783" y="5511160"/>
                  <a:ext cx="8928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A1339D9-D16C-41FE-BDB4-4625A228FC93}"/>
              </a:ext>
            </a:extLst>
          </p:cNvPr>
          <p:cNvGrpSpPr/>
          <p:nvPr/>
        </p:nvGrpSpPr>
        <p:grpSpPr>
          <a:xfrm>
            <a:off x="1414943" y="6245560"/>
            <a:ext cx="342720" cy="185760"/>
            <a:chOff x="1414943" y="6245560"/>
            <a:chExt cx="34272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BAACF76-C8D2-48DD-A028-4BF3F0F29BCD}"/>
                    </a:ext>
                  </a:extLst>
                </p14:cNvPr>
                <p14:cNvContentPartPr/>
                <p14:nvPr/>
              </p14:nvContentPartPr>
              <p14:xfrm>
                <a:off x="1470023" y="6305680"/>
                <a:ext cx="81000" cy="125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BAACF76-C8D2-48DD-A028-4BF3F0F29BC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461383" y="6297040"/>
                  <a:ext cx="98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1B976CA-D7B6-4E9E-AFA7-6513F9067D7C}"/>
                    </a:ext>
                  </a:extLst>
                </p14:cNvPr>
                <p14:cNvContentPartPr/>
                <p14:nvPr/>
              </p14:nvContentPartPr>
              <p14:xfrm>
                <a:off x="1414943" y="6253480"/>
                <a:ext cx="6840" cy="25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1B976CA-D7B6-4E9E-AFA7-6513F9067D7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405943" y="6244480"/>
                  <a:ext cx="24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433F0EC-63AA-442A-805B-F095D01A2C25}"/>
                    </a:ext>
                  </a:extLst>
                </p14:cNvPr>
                <p14:cNvContentPartPr/>
                <p14:nvPr/>
              </p14:nvContentPartPr>
              <p14:xfrm>
                <a:off x="1574423" y="6301000"/>
                <a:ext cx="66600" cy="4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433F0EC-63AA-442A-805B-F095D01A2C25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565423" y="6292000"/>
                  <a:ext cx="84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9969FEF-8BAE-436E-8B48-60334AEEA1EE}"/>
                    </a:ext>
                  </a:extLst>
                </p14:cNvPr>
                <p14:cNvContentPartPr/>
                <p14:nvPr/>
              </p14:nvContentPartPr>
              <p14:xfrm>
                <a:off x="1574423" y="6301000"/>
                <a:ext cx="106200" cy="471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9969FEF-8BAE-436E-8B48-60334AEEA1E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565423" y="6292000"/>
                  <a:ext cx="123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62054F0-6AB7-410E-A887-A45CDBD27878}"/>
                    </a:ext>
                  </a:extLst>
                </p14:cNvPr>
                <p14:cNvContentPartPr/>
                <p14:nvPr/>
              </p14:nvContentPartPr>
              <p14:xfrm>
                <a:off x="1727423" y="6245560"/>
                <a:ext cx="30240" cy="125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62054F0-6AB7-410E-A887-A45CDBD2787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718423" y="6236920"/>
                  <a:ext cx="4788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6B7801C1-4DC0-4AA5-9950-8998DC649C7E}"/>
                  </a:ext>
                </a:extLst>
              </p14:cNvPr>
              <p14:cNvContentPartPr/>
              <p14:nvPr/>
            </p14:nvContentPartPr>
            <p14:xfrm>
              <a:off x="1219103" y="5385520"/>
              <a:ext cx="369720" cy="1497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6B7801C1-4DC0-4AA5-9950-8998DC649C7E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1210463" y="5376880"/>
                <a:ext cx="38736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BC430E4A-87B0-407B-8157-6FD21352BE35}"/>
              </a:ext>
            </a:extLst>
          </p:cNvPr>
          <p:cNvGrpSpPr/>
          <p:nvPr/>
        </p:nvGrpSpPr>
        <p:grpSpPr>
          <a:xfrm>
            <a:off x="7386623" y="5143600"/>
            <a:ext cx="825840" cy="239040"/>
            <a:chOff x="7386623" y="5143600"/>
            <a:chExt cx="8258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05A4353-CC63-40EB-B226-DE3EFD4567EE}"/>
                    </a:ext>
                  </a:extLst>
                </p14:cNvPr>
                <p14:cNvContentPartPr/>
                <p14:nvPr/>
              </p14:nvContentPartPr>
              <p14:xfrm>
                <a:off x="7386623" y="5209840"/>
                <a:ext cx="172440" cy="1047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05A4353-CC63-40EB-B226-DE3EFD4567EE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377983" y="5200840"/>
                  <a:ext cx="19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7796B47-D297-4685-AEF7-F8A2F820232B}"/>
                    </a:ext>
                  </a:extLst>
                </p14:cNvPr>
                <p14:cNvContentPartPr/>
                <p14:nvPr/>
              </p14:nvContentPartPr>
              <p14:xfrm>
                <a:off x="7659503" y="5286880"/>
                <a:ext cx="25560" cy="957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7796B47-D297-4685-AEF7-F8A2F820232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650863" y="5277880"/>
                  <a:ext cx="43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F499FA72-201D-4C29-B0B9-54459E1364C9}"/>
                    </a:ext>
                  </a:extLst>
                </p14:cNvPr>
                <p14:cNvContentPartPr/>
                <p14:nvPr/>
              </p14:nvContentPartPr>
              <p14:xfrm>
                <a:off x="7784423" y="5220640"/>
                <a:ext cx="120240" cy="151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F499FA72-201D-4C29-B0B9-54459E1364C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775423" y="5212000"/>
                  <a:ext cx="137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7B0D39D-B6B9-4EBB-A212-527226D8ADF3}"/>
                    </a:ext>
                  </a:extLst>
                </p14:cNvPr>
                <p14:cNvContentPartPr/>
                <p14:nvPr/>
              </p14:nvContentPartPr>
              <p14:xfrm>
                <a:off x="7942103" y="5143600"/>
                <a:ext cx="152280" cy="1195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7B0D39D-B6B9-4EBB-A212-527226D8ADF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933463" y="5134600"/>
                  <a:ext cx="169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4378BD0-8B89-4728-AE0E-BF9E516160B8}"/>
                    </a:ext>
                  </a:extLst>
                </p14:cNvPr>
                <p14:cNvContentPartPr/>
                <p14:nvPr/>
              </p14:nvContentPartPr>
              <p14:xfrm>
                <a:off x="8193023" y="5210920"/>
                <a:ext cx="19440" cy="1173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4378BD0-8B89-4728-AE0E-BF9E516160B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8184383" y="5201920"/>
                  <a:ext cx="370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279704E-6487-46A0-B20D-8003A0ED4D8D}"/>
              </a:ext>
            </a:extLst>
          </p:cNvPr>
          <p:cNvGrpSpPr/>
          <p:nvPr/>
        </p:nvGrpSpPr>
        <p:grpSpPr>
          <a:xfrm>
            <a:off x="8669663" y="4890880"/>
            <a:ext cx="1715760" cy="502560"/>
            <a:chOff x="8669663" y="4890880"/>
            <a:chExt cx="171576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DD262E-D5CE-4BB9-8D90-1754357412B4}"/>
                    </a:ext>
                  </a:extLst>
                </p14:cNvPr>
                <p14:cNvContentPartPr/>
                <p14:nvPr/>
              </p14:nvContentPartPr>
              <p14:xfrm>
                <a:off x="8669663" y="5130640"/>
                <a:ext cx="173880" cy="435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DD262E-D5CE-4BB9-8D90-1754357412B4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661023" y="5121640"/>
                  <a:ext cx="191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8C231F9-C92C-4268-819E-177421F2B6B8}"/>
                    </a:ext>
                  </a:extLst>
                </p14:cNvPr>
                <p14:cNvContentPartPr/>
                <p14:nvPr/>
              </p14:nvContentPartPr>
              <p14:xfrm>
                <a:off x="8739143" y="5092840"/>
                <a:ext cx="42840" cy="1267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8C231F9-C92C-4268-819E-177421F2B6B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8730503" y="5084200"/>
                  <a:ext cx="60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D02538D-44D3-4306-BC09-C72239ECACD9}"/>
                    </a:ext>
                  </a:extLst>
                </p14:cNvPr>
                <p14:cNvContentPartPr/>
                <p14:nvPr/>
              </p14:nvContentPartPr>
              <p14:xfrm>
                <a:off x="8942903" y="4966120"/>
                <a:ext cx="192960" cy="4273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D02538D-44D3-4306-BC09-C72239ECACD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8933903" y="4957120"/>
                  <a:ext cx="2106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39C4548-E29A-423C-8019-5138BF1EC5ED}"/>
                    </a:ext>
                  </a:extLst>
                </p14:cNvPr>
                <p14:cNvContentPartPr/>
                <p14:nvPr/>
              </p14:nvContentPartPr>
              <p14:xfrm>
                <a:off x="10273103" y="4890880"/>
                <a:ext cx="112320" cy="3304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39C4548-E29A-423C-8019-5138BF1EC5E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0264463" y="4881880"/>
                  <a:ext cx="1299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063C909-6B4E-4DDB-8FAA-91699C656ABD}"/>
                    </a:ext>
                  </a:extLst>
                </p14:cNvPr>
                <p14:cNvContentPartPr/>
                <p14:nvPr/>
              </p14:nvContentPartPr>
              <p14:xfrm>
                <a:off x="9279503" y="5099680"/>
                <a:ext cx="176400" cy="957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063C909-6B4E-4DDB-8FAA-91699C656AB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9270863" y="5090680"/>
                  <a:ext cx="194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522F114-54AC-4FD2-86B1-88FD66AFFFC6}"/>
                    </a:ext>
                  </a:extLst>
                </p14:cNvPr>
                <p14:cNvContentPartPr/>
                <p14:nvPr/>
              </p14:nvContentPartPr>
              <p14:xfrm>
                <a:off x="9501263" y="5171680"/>
                <a:ext cx="114120" cy="63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522F114-54AC-4FD2-86B1-88FD66AFFFC6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492623" y="5162680"/>
                  <a:ext cx="131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0214DDF-DEC3-4BF0-AEBE-A0DCBED3DE08}"/>
                    </a:ext>
                  </a:extLst>
                </p14:cNvPr>
                <p14:cNvContentPartPr/>
                <p14:nvPr/>
              </p14:nvContentPartPr>
              <p14:xfrm>
                <a:off x="9645263" y="5096440"/>
                <a:ext cx="170640" cy="194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0214DDF-DEC3-4BF0-AEBE-A0DCBED3DE08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9636263" y="5087800"/>
                  <a:ext cx="188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0C59F8F9-1A1D-434A-9D1F-5CFF9EC4D927}"/>
                    </a:ext>
                  </a:extLst>
                </p14:cNvPr>
                <p14:cNvContentPartPr/>
                <p14:nvPr/>
              </p14:nvContentPartPr>
              <p14:xfrm>
                <a:off x="9873863" y="5014720"/>
                <a:ext cx="124920" cy="1357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0C59F8F9-1A1D-434A-9D1F-5CFF9EC4D927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865223" y="5006080"/>
                  <a:ext cx="142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69E2E7B4-072B-450D-8AB5-1EBA5C6982CB}"/>
                    </a:ext>
                  </a:extLst>
                </p14:cNvPr>
                <p14:cNvContentPartPr/>
                <p14:nvPr/>
              </p14:nvContentPartPr>
              <p14:xfrm>
                <a:off x="10058543" y="5088160"/>
                <a:ext cx="165960" cy="900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69E2E7B4-072B-450D-8AB5-1EBA5C6982C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049903" y="5079160"/>
                  <a:ext cx="1836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1928F55C-828D-4D22-AB72-A6DE92B028FD}"/>
                  </a:ext>
                </a:extLst>
              </p14:cNvPr>
              <p14:cNvContentPartPr/>
              <p14:nvPr/>
            </p14:nvContentPartPr>
            <p14:xfrm>
              <a:off x="3865823" y="6208480"/>
              <a:ext cx="147240" cy="208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1928F55C-828D-4D22-AB72-A6DE92B028FD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3856823" y="6199840"/>
                <a:ext cx="164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632838B-1DD9-4C09-82AA-23347CECFD1E}"/>
                  </a:ext>
                </a:extLst>
              </p14:cNvPr>
              <p14:cNvContentPartPr/>
              <p14:nvPr/>
            </p14:nvContentPartPr>
            <p14:xfrm>
              <a:off x="3938543" y="6268240"/>
              <a:ext cx="185040" cy="352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632838B-1DD9-4C09-82AA-23347CECFD1E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3929543" y="6259600"/>
                <a:ext cx="202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882A43E9-089A-424D-BDCA-721F57128CFF}"/>
                  </a:ext>
                </a:extLst>
              </p14:cNvPr>
              <p14:cNvContentPartPr/>
              <p14:nvPr/>
            </p14:nvContentPartPr>
            <p14:xfrm>
              <a:off x="4596623" y="6116680"/>
              <a:ext cx="216720" cy="14112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882A43E9-089A-424D-BDCA-721F57128CFF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4587623" y="6108040"/>
                <a:ext cx="234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3D1BA2E6-F190-41AD-B0C0-8B2E2A91B211}"/>
                  </a:ext>
                </a:extLst>
              </p14:cNvPr>
              <p14:cNvContentPartPr/>
              <p14:nvPr/>
            </p14:nvContentPartPr>
            <p14:xfrm>
              <a:off x="4950143" y="6207400"/>
              <a:ext cx="12960" cy="1112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3D1BA2E6-F190-41AD-B0C0-8B2E2A91B211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4941143" y="6198400"/>
                <a:ext cx="30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FFF08C53-21E3-4D3B-8B9F-5EBBDD3C3B75}"/>
                  </a:ext>
                </a:extLst>
              </p14:cNvPr>
              <p14:cNvContentPartPr/>
              <p14:nvPr/>
            </p14:nvContentPartPr>
            <p14:xfrm>
              <a:off x="5103143" y="6161680"/>
              <a:ext cx="137520" cy="187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FFF08C53-21E3-4D3B-8B9F-5EBBDD3C3B75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5094143" y="6153040"/>
                <a:ext cx="155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CD55E0CA-D711-454C-B64A-C48369097EA9}"/>
                  </a:ext>
                </a:extLst>
              </p14:cNvPr>
              <p14:cNvContentPartPr/>
              <p14:nvPr/>
            </p14:nvContentPartPr>
            <p14:xfrm>
              <a:off x="5330303" y="6064480"/>
              <a:ext cx="144000" cy="17064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CD55E0CA-D711-454C-B64A-C48369097EA9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5321663" y="6055480"/>
                <a:ext cx="1616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F991BDA1-ADE1-4CA9-B405-4C1E28F0AA8D}"/>
                  </a:ext>
                </a:extLst>
              </p14:cNvPr>
              <p14:cNvContentPartPr/>
              <p14:nvPr/>
            </p14:nvContentPartPr>
            <p14:xfrm>
              <a:off x="5616143" y="6158800"/>
              <a:ext cx="17640" cy="1501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F991BDA1-ADE1-4CA9-B405-4C1E28F0AA8D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5607143" y="6150160"/>
                <a:ext cx="35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24BBDD6-8A24-4D63-B55D-10AD0A05625F}"/>
                  </a:ext>
                </a:extLst>
              </p14:cNvPr>
              <p14:cNvContentPartPr/>
              <p14:nvPr/>
            </p14:nvContentPartPr>
            <p14:xfrm>
              <a:off x="4455863" y="6062320"/>
              <a:ext cx="211680" cy="4575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24BBDD6-8A24-4D63-B55D-10AD0A05625F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4447223" y="6053680"/>
                <a:ext cx="2293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8F3E9416-0B0A-42C5-81C0-A2C6E03304BB}"/>
                  </a:ext>
                </a:extLst>
              </p14:cNvPr>
              <p14:cNvContentPartPr/>
              <p14:nvPr/>
            </p14:nvContentPartPr>
            <p14:xfrm>
              <a:off x="5784983" y="5989240"/>
              <a:ext cx="73080" cy="3931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8F3E9416-0B0A-42C5-81C0-A2C6E03304BB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5775983" y="5980240"/>
                <a:ext cx="907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4D71C666-D98E-45AE-A8E8-8361C4D9347C}"/>
                  </a:ext>
                </a:extLst>
              </p14:cNvPr>
              <p14:cNvContentPartPr/>
              <p14:nvPr/>
            </p14:nvContentPartPr>
            <p14:xfrm>
              <a:off x="6114743" y="6170320"/>
              <a:ext cx="177120" cy="180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4D71C666-D98E-45AE-A8E8-8361C4D9347C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6105743" y="6161320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ABF169C7-8ED3-45E0-9682-A423B2D1E616}"/>
                  </a:ext>
                </a:extLst>
              </p14:cNvPr>
              <p14:cNvContentPartPr/>
              <p14:nvPr/>
            </p14:nvContentPartPr>
            <p14:xfrm>
              <a:off x="6177743" y="6110560"/>
              <a:ext cx="33480" cy="1530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ABF169C7-8ED3-45E0-9682-A423B2D1E616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6169103" y="6101920"/>
                <a:ext cx="5112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9" name="Group 478">
            <a:extLst>
              <a:ext uri="{FF2B5EF4-FFF2-40B4-BE49-F238E27FC236}">
                <a16:creationId xmlns:a16="http://schemas.microsoft.com/office/drawing/2014/main" id="{EF8475CC-0289-4A17-989E-42A0AD96E0B9}"/>
              </a:ext>
            </a:extLst>
          </p:cNvPr>
          <p:cNvGrpSpPr/>
          <p:nvPr/>
        </p:nvGrpSpPr>
        <p:grpSpPr>
          <a:xfrm>
            <a:off x="6499583" y="5844880"/>
            <a:ext cx="1826640" cy="484920"/>
            <a:chOff x="6499583" y="5844880"/>
            <a:chExt cx="182664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124C4FD-B1FC-4121-B3DF-2436064AF0BA}"/>
                    </a:ext>
                  </a:extLst>
                </p14:cNvPr>
                <p14:cNvContentPartPr/>
                <p14:nvPr/>
              </p14:nvContentPartPr>
              <p14:xfrm>
                <a:off x="6499583" y="5919040"/>
                <a:ext cx="44640" cy="4107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124C4FD-B1FC-4121-B3DF-2436064AF0BA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490943" y="5910040"/>
                  <a:ext cx="622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164D5B9-6DDC-4012-A9B0-3D281F431BA4}"/>
                    </a:ext>
                  </a:extLst>
                </p14:cNvPr>
                <p14:cNvContentPartPr/>
                <p14:nvPr/>
              </p14:nvContentPartPr>
              <p14:xfrm>
                <a:off x="6660863" y="6060880"/>
                <a:ext cx="259200" cy="1375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164D5B9-6DDC-4012-A9B0-3D281F431BA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651863" y="6051880"/>
                  <a:ext cx="276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11902E70-1298-4185-BB81-8592E3DEFD7D}"/>
                    </a:ext>
                  </a:extLst>
                </p14:cNvPr>
                <p14:cNvContentPartPr/>
                <p14:nvPr/>
              </p14:nvContentPartPr>
              <p14:xfrm>
                <a:off x="6943103" y="6126760"/>
                <a:ext cx="214920" cy="1263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11902E70-1298-4185-BB81-8592E3DEFD7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934463" y="6118120"/>
                  <a:ext cx="232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4DA4CE6-4DCC-4830-B420-E9D6F897E021}"/>
                    </a:ext>
                  </a:extLst>
                </p14:cNvPr>
                <p14:cNvContentPartPr/>
                <p14:nvPr/>
              </p14:nvContentPartPr>
              <p14:xfrm>
                <a:off x="7236863" y="6061600"/>
                <a:ext cx="131400" cy="7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4DA4CE6-4DCC-4830-B420-E9D6F897E021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227863" y="6052960"/>
                  <a:ext cx="149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A7FE139-14B3-4683-BD1F-71D1A3D2C246}"/>
                    </a:ext>
                  </a:extLst>
                </p14:cNvPr>
                <p14:cNvContentPartPr/>
                <p14:nvPr/>
              </p14:nvContentPartPr>
              <p14:xfrm>
                <a:off x="7442063" y="5982040"/>
                <a:ext cx="100800" cy="105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A7FE139-14B3-4683-BD1F-71D1A3D2C24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433063" y="5973400"/>
                  <a:ext cx="118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39CF707-EBBE-4130-B095-7E1F911316E6}"/>
                    </a:ext>
                  </a:extLst>
                </p14:cNvPr>
                <p14:cNvContentPartPr/>
                <p14:nvPr/>
              </p14:nvContentPartPr>
              <p14:xfrm>
                <a:off x="7636103" y="6060160"/>
                <a:ext cx="164520" cy="1476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39CF707-EBBE-4130-B095-7E1F911316E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627103" y="6051520"/>
                  <a:ext cx="182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DD48ED1-3D59-416B-B4BE-213A8BDD4B89}"/>
                    </a:ext>
                  </a:extLst>
                </p14:cNvPr>
                <p14:cNvContentPartPr/>
                <p14:nvPr/>
              </p14:nvContentPartPr>
              <p14:xfrm>
                <a:off x="7928063" y="5844880"/>
                <a:ext cx="24120" cy="4230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DD48ED1-3D59-416B-B4BE-213A8BDD4B89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919063" y="5836240"/>
                  <a:ext cx="41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B0DA0EE-6881-4835-B2BD-7120D3D59A8C}"/>
                    </a:ext>
                  </a:extLst>
                </p14:cNvPr>
                <p14:cNvContentPartPr/>
                <p14:nvPr/>
              </p14:nvContentPartPr>
              <p14:xfrm>
                <a:off x="8115983" y="6001840"/>
                <a:ext cx="210240" cy="266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B0DA0EE-6881-4835-B2BD-7120D3D59A8C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106983" y="5993200"/>
                  <a:ext cx="22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2F6CF6E-CCFF-4874-BD9B-8446BA46923E}"/>
                    </a:ext>
                  </a:extLst>
                </p14:cNvPr>
                <p14:cNvContentPartPr/>
                <p14:nvPr/>
              </p14:nvContentPartPr>
              <p14:xfrm>
                <a:off x="8211023" y="5933800"/>
                <a:ext cx="63000" cy="189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2F6CF6E-CCFF-4874-BD9B-8446BA46923E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8202383" y="5925160"/>
                  <a:ext cx="806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BB7F76E6-182E-4ADA-A103-86EAB580EE9A}"/>
              </a:ext>
            </a:extLst>
          </p:cNvPr>
          <p:cNvGrpSpPr/>
          <p:nvPr/>
        </p:nvGrpSpPr>
        <p:grpSpPr>
          <a:xfrm>
            <a:off x="8556263" y="5966560"/>
            <a:ext cx="497520" cy="32400"/>
            <a:chOff x="8556263" y="5966560"/>
            <a:chExt cx="49752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3D80CD1-C0EA-45A1-BB38-B0D8D556D7BB}"/>
                    </a:ext>
                  </a:extLst>
                </p14:cNvPr>
                <p14:cNvContentPartPr/>
                <p14:nvPr/>
              </p14:nvContentPartPr>
              <p14:xfrm>
                <a:off x="8556263" y="5995000"/>
                <a:ext cx="257760" cy="39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3D80CD1-C0EA-45A1-BB38-B0D8D556D7BB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547263" y="5986000"/>
                  <a:ext cx="275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7420E66-F51B-4BD3-AC7F-A24F40A6662E}"/>
                    </a:ext>
                  </a:extLst>
                </p14:cNvPr>
                <p14:cNvContentPartPr/>
                <p14:nvPr/>
              </p14:nvContentPartPr>
              <p14:xfrm>
                <a:off x="9013823" y="5966560"/>
                <a:ext cx="39960" cy="136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7420E66-F51B-4BD3-AC7F-A24F40A6662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004823" y="5957560"/>
                  <a:ext cx="57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5C3A30E6-7901-46F2-AE08-93D52D826083}"/>
              </a:ext>
            </a:extLst>
          </p:cNvPr>
          <p:cNvGrpSpPr/>
          <p:nvPr/>
        </p:nvGrpSpPr>
        <p:grpSpPr>
          <a:xfrm>
            <a:off x="9401903" y="5713480"/>
            <a:ext cx="1892880" cy="470880"/>
            <a:chOff x="9401903" y="5713480"/>
            <a:chExt cx="189288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E44DDD9B-5126-477B-88A8-976140D19C2E}"/>
                    </a:ext>
                  </a:extLst>
                </p14:cNvPr>
                <p14:cNvContentPartPr/>
                <p14:nvPr/>
              </p14:nvContentPartPr>
              <p14:xfrm>
                <a:off x="9401903" y="5853520"/>
                <a:ext cx="181800" cy="1666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E44DDD9B-5126-477B-88A8-976140D19C2E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393263" y="5844880"/>
                  <a:ext cx="199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359B72D-D46A-4CE6-A82B-2D4DAE7FB665}"/>
                    </a:ext>
                  </a:extLst>
                </p14:cNvPr>
                <p14:cNvContentPartPr/>
                <p14:nvPr/>
              </p14:nvContentPartPr>
              <p14:xfrm>
                <a:off x="9741383" y="5745880"/>
                <a:ext cx="90360" cy="4384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359B72D-D46A-4CE6-A82B-2D4DAE7FB665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732383" y="5737240"/>
                  <a:ext cx="108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9F123E8-2170-49D7-AF34-19C7879C5B48}"/>
                    </a:ext>
                  </a:extLst>
                </p14:cNvPr>
                <p14:cNvContentPartPr/>
                <p14:nvPr/>
              </p14:nvContentPartPr>
              <p14:xfrm>
                <a:off x="9918143" y="5857120"/>
                <a:ext cx="285840" cy="1634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9F123E8-2170-49D7-AF34-19C7879C5B48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909143" y="5848480"/>
                  <a:ext cx="303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2F590EF-9E28-45AA-AA63-32BB44F97BD9}"/>
                    </a:ext>
                  </a:extLst>
                </p14:cNvPr>
                <p14:cNvContentPartPr/>
                <p14:nvPr/>
              </p14:nvContentPartPr>
              <p14:xfrm>
                <a:off x="10271663" y="5963320"/>
                <a:ext cx="156240" cy="106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2F590EF-9E28-45AA-AA63-32BB44F97BD9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0262663" y="5954680"/>
                  <a:ext cx="173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2FD5480-A95A-41F2-BE30-1EFAF7D81ED2}"/>
                    </a:ext>
                  </a:extLst>
                </p14:cNvPr>
                <p14:cNvContentPartPr/>
                <p14:nvPr/>
              </p14:nvContentPartPr>
              <p14:xfrm>
                <a:off x="10530503" y="5925880"/>
                <a:ext cx="151920" cy="54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2FD5480-A95A-41F2-BE30-1EFAF7D81ED2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0521503" y="5917240"/>
                  <a:ext cx="169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A9AA82B-15AE-4AD8-A2D5-B31572003A2D}"/>
                    </a:ext>
                  </a:extLst>
                </p14:cNvPr>
                <p14:cNvContentPartPr/>
                <p14:nvPr/>
              </p14:nvContentPartPr>
              <p14:xfrm>
                <a:off x="10825703" y="5824360"/>
                <a:ext cx="124560" cy="1566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A9AA82B-15AE-4AD8-A2D5-B31572003A2D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10816703" y="5815720"/>
                  <a:ext cx="142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25960A7-4215-460B-B186-E5CA39B84F6E}"/>
                    </a:ext>
                  </a:extLst>
                </p14:cNvPr>
                <p14:cNvContentPartPr/>
                <p14:nvPr/>
              </p14:nvContentPartPr>
              <p14:xfrm>
                <a:off x="11021183" y="5928400"/>
                <a:ext cx="95760" cy="788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25960A7-4215-460B-B186-E5CA39B84F6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012543" y="5919760"/>
                  <a:ext cx="113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467AAD3-BA78-49D0-8F0C-98867256C937}"/>
                    </a:ext>
                  </a:extLst>
                </p14:cNvPr>
                <p14:cNvContentPartPr/>
                <p14:nvPr/>
              </p14:nvContentPartPr>
              <p14:xfrm>
                <a:off x="11227823" y="5713480"/>
                <a:ext cx="66960" cy="4280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467AAD3-BA78-49D0-8F0C-98867256C937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11219183" y="5704840"/>
                  <a:ext cx="84600" cy="44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477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576</Words>
  <Application>Microsoft Office PowerPoint</Application>
  <PresentationFormat>Widescreen</PresentationFormat>
  <Paragraphs>95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Noto Sans Symbols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5</cp:revision>
  <dcterms:created xsi:type="dcterms:W3CDTF">2019-09-22T15:53:14Z</dcterms:created>
  <dcterms:modified xsi:type="dcterms:W3CDTF">2022-10-16T07:52:58Z</dcterms:modified>
</cp:coreProperties>
</file>