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7" r:id="rId3"/>
    <p:sldId id="278" r:id="rId4"/>
    <p:sldId id="279" r:id="rId5"/>
    <p:sldId id="280" r:id="rId6"/>
    <p:sldId id="281" r:id="rId7"/>
    <p:sldId id="286" r:id="rId8"/>
    <p:sldId id="282" r:id="rId9"/>
    <p:sldId id="283" r:id="rId10"/>
    <p:sldId id="284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5426,'0'0'11606,"0"7"-5755,0 0-6404,1 80 440,1-20 151,-14 126 0,10-164-18,0 46-1,-1 34-12,2-101-42,-1 1 1,1-1-1,-2 0 1,1 1-1,-1-1 1,0 0-1,0 0 1,-1-1 0,-8 13-1,11-19-106,0-1 1,0 1-1,1-1 1,-1 1-1,0-1 0,0 0 1,0 1-1,0-1 1,0 0-1,0 0 0,0 1 1,0-1-1,0 0 1,0 0-1,0 0 0,0 0 1,0 0-1,0-1 1,0 1-1,0 0 0,0 0 1,0-1-1,1 1 1,-1 0-1,0-1 0,0 1 1,0-1-1,0 1 1,0-1-1,1 1 0,-1-1 1,0 0-1,0 0 0,1 1 1,-1-1-1,0-1 1,-12-21-5575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15 19321,'0'0'4162,"0"-15"-4178,0 23-2545,0 12 1584,-13 6-1920,-11 1-2578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27.3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116 71 16408,'0'0'5285,"-7"9"-4989,-3 6-309,-2 0 26,1 1-1,0 0 0,2 1 1,0 0-1,1 0 0,0 1 0,1 0 1,2 1-1,0-1 0,-4 25 0,6 0-214,1 0-1,7 66 0,-5-108 166,1 0 0,0 0 0,-1 0 0,1 0 0,0 0 0,0 1 0,0-2 0,0 1 0,0 0 0,0 0 0,1 0 0,-1 0 0,0-1 0,0 1 0,1 0 0,-1-1 0,0 0 0,0 1 0,1-1 0,-1 1 0,1-1 0,-1 0 0,0 0 0,1 0 0,-1 0 0,0 0 0,1 0 0,1-1 0,44-3-106,-39 2 148,0 0 1,0-1-1,0 0 1,-1 0 0,0 0-1,1-1 1,-1 0-1,0 0 1,-1-1 0,1 0-1,-1 0 1,0-1-1,8-9 1,-6 5-10,0-1 0,-1 1 0,0-1-1,-1-1 1,-1 1 0,1-1 0,5-22 0,-10 32 15,0-1 51,-1-1-1,1 1 1,1-1 0,-1 1 0,1-1 0,-1 1 0,1 0-1,0 0 1,0 0 0,3-4 0,0 16 141,-2 4-205,0-1 0,0 1 1,1-1-1,1 0 0,0 0 1,1-1-1,0 1 0,1-1 1,0 0-1,0-1 0,2 0 0,-1 0 1,1-1-1,0 0 0,1 0 1,0-1-1,0 0 0,18 9 1,-24-15-3,1 1-1,0-1 1,0-1 0,0 1 0,0-1 0,0 0 0,1 0-1,-1 0 1,0-1 0,0 0 0,1 0 0,-1 0 0,0 0 0,0-1-1,1 0 1,-1 0 0,0-1 0,0 1 0,0-1 0,0 0-1,-1-1 1,1 1 0,0-1 0,-1 0 0,0 0 0,0 0-1,0 0 1,0-1 0,0 0 0,0 0 0,-1 0 0,0 0 0,0 0-1,0-1 1,-1 1 0,1-1 0,-1 0 0,0 0 0,0 0-1,-1 0 1,1 0 0,0-10 0,1-17 47,-1 0-1,-1 0 1,-2-1-1,-9-55 1,7 72 42,-1 0 1,-1 1-1,0-1 1,-1 1-1,0 0 0,-2 0 1,1 1-1,-2 0 1,0 1-1,0-1 0,-14-13 1,22 27-92,1 0 0,0 0 0,-1 0 0,1-1 0,0 1 0,0 0 0,-1 0 0,1 0 0,0-1 0,-1 1 0,1 0 0,0 0 1,0-1-1,0 1 0,-1 0 0,1 0 0,0-1 0,0 1 0,0 0 0,0-1 0,-1 1 0,1 0 0,0-1 0,0 1 0,0 0 0,0-1 0,0 1 0,0 0 0,0-1 0,0 1 0,0-1 0,0 1 1,0 0-1,0-1 0,0 1 0,1 0 0,-1-1 0,0 1 0,0 0 0,0 0 0,0-1 0,1 1 0,-1 0 0,0-1 0,0 1 0,0 0 0,1 0 0,-1-1 0,0 1 0,0 0 0,1 0 1,-1 0-1,0-1 0,1 1 0,-1 0 0,0 0 0,1 0 0,-1 0 0,0 0 0,1 0 0,-1 0 0,0 0 0,1 0 0,-1-1 0,0 1 0,1 1 0,0-1 0,34 0-556,-21 1 550,61 1-395,-36 0-197,0-1-1,49-7 1,-82 5 965,-6 1-311,0 0 0,-1 1-1,1-1 1,0 0-1,0 0 1,0 0-1,0 0 1,0 0 0,0 0-1,0 1 1,0-1-1,0 0 1,0 0-1,0 0 1,0 0 0,0 0-1,0 1 1,0-1-1,0 0 1,0 0 0,0 0-1,0 0 1,0 0-1,0 0 1,0 1-1,0-1 1,0 0 0,0 0-1,0 0 1,0 0-1,1 0 1,-1 0 0,0 1-1,0-1 1,0 0-1,0 0 1,0 0-1,0 0 1,0 0 0,0 0-1,1 0 1,-1 0-1,0 0 1,0 0-1,0 0 1,0 0 0,0 1-1,1-1 1,-1 0-1,0 0 1,0 0 0,0 0-1,0 0 1,0 0-1,1 0 1,-1 0-1,0 0 1,0-1 0,0 1-1,0 0 1,0 0-1,0 0 1,1 0 0,-1 0-1,0 0 1,0 0-1,0 0 1,0 0-1,-1 14-507,4 137 482,-6 167-72,-1-281-736,7-42 773,-1 0 1,1 0-1,-1 1 1,1-1-1,1 1 0,-1 0 1,1 0-1,-1 0 1,1 0-1,0 0 1,1 1-1,4-4 0,11-10-81,7-12 10,40-56 0,-36 43-28,-25 33 92,-5 7 17,1-1 0,-1 1 0,1 0-1,-1 0 1,1 1 0,0-1 0,0 0 0,0 0 0,0 1 0,0-1 0,0 1 0,4-3 0,-1 26-157,-4-18 140,2 19 51,2 1 0,1-1 0,11 31 1,-15-49-77,0 0 0,0-1 0,0 1 0,0-1 0,1 1 0,-1-1 0,1 0 1,1 0-1,-1 0 0,0-1 0,1 1 0,0-1 0,0 0 0,0 0 0,0 0 0,0 0 0,0-1 1,1 1-1,0-1 0,-1 0 0,1-1 0,0 1 0,5 0 0,10 0-446,1-1-1,-1-1 1,1-1-1,-1 0 1,0-2-1,34-8 1,-46 8 363,1 1 1,-1-2-1,-1 1 1,1-1-1,0 0 1,-1 0-1,0-1 1,8-7-1,-11 8 137,0 1-1,-1-1 1,0 0-1,0 0 0,0 0 1,0-1-1,-1 1 1,0-1-1,1 1 1,-2-1-1,1 0 0,0 0 1,-1 0-1,1-10 1,1-10 945,-1 0 1,-2-1-1,-4-47 1,4 72-925,0 0 0,0 0 1,0 0-1,-1 0 1,1 1-1,0-1 1,0 0-1,-1 0 0,1 0 1,0 1-1,-1-1 1,1 0-1,-1 1 1,1-1-1,-1 0 0,1 1 1,-1-1-1,0 0 1,1 1-1,-1-1 1,0 1-1,1-1 0,-1 1 1,0-1-1,0 1 1,1 0-1,-1-1 1,0 1-1,0 0 0,0 0 1,0 0-1,1 0 1,-1-1-1,0 1 1,0 0-1,0 0 0,0 0 1,0 1-1,1-1 1,-1 0-1,0 0 1,0 0-1,0 1 0,1-1 1,-1 0-1,0 1 1,0-1-1,0 1 1,-3 1-40,0 0 1,0 1-1,0-1 0,0 1 1,1-1-1,-1 1 1,-3 5-1,1 1 6,0 0 0,0 0 1,1 1-1,0 0 0,1 0 0,0 0 0,1 0 0,0 1 0,1-1 0,0 1 0,0 0 1,1 0-1,0 0 0,1 0 0,1 0 0,0-1 0,2 14 0,-2-21-12,0 1-1,1-1 0,-1 1 1,1-1-1,-1 0 0,1 0 0,0 1 1,1-1-1,-1 0 0,0-1 1,1 1-1,0 0 0,-1-1 1,1 1-1,0-1 0,0 0 1,0 0-1,1 0 0,-1-1 1,0 1-1,1-1 0,-1 0 1,1 1-1,0-2 0,-1 1 1,5 0-1,13 3-245,1-2 0,-1 0 0,28-2 0,-36 0 109,-8 0 137,0 0-1,-1 0 1,1-1 0,0 0 0,0 0 0,-1 0-1,1-1 1,-1 0 0,1 0 0,-1 0 0,1 0-1,-1 0 1,0-1 0,0 0 0,-1 0 0,1 0-1,0 0 1,-1-1 0,0 1 0,0-1-1,0 0 1,0 0 0,-1 0 0,1 0 0,-1-1-1,0 1 1,0-1 0,-1 1 0,1-1 0,-1 1-1,1-8 1,2-10 202,-1 1 0,-2-1-1,0 0 1,-1 0 0,-4-35 0,0 39 274,4 10-251,17 8-462,-15 0 233,38 1-8,-28-2 21,0 1 0,0 1 0,0 0 0,17 3-1,-27-3 8,-1 0-1,1 0 1,0 0-1,-1 0 1,1 0-1,-1 0 1,1 0-1,-1 0 1,0 1-1,1-1 1,-1 0-1,0 1 1,0-1-1,0 1 1,0 0-1,0-1 1,0 1-1,-1 0 1,1 0-1,-1-1 1,1 1-1,-1 0 1,1 0-1,-1 0 1,0 2-1,0 55 118,-1-37-78,1-9-45,0-5 20,-1 1-1,2-1 0,-1 0 0,1 0 0,1 0 0,2 10 0,-3-16-27,0 0 1,0 1 0,0-1 0,1 0-1,-1 0 1,1 0 0,-1 0 0,1 0-1,0 0 1,0-1 0,-1 1 0,1 0-1,1-1 1,-1 1 0,0-1 0,0 0-1,0 0 1,1 0 0,-1 0 0,1 0-1,-1-1 1,1 1 0,-1-1 0,5 1-1,14 2-193,1-2 0,-1 0-1,1-1 1,-1-1 0,1-2-1,-1 0 1,0-1 0,31-9 0,-45 11 191,0-1 1,1 0 0,-1 0-1,0 0 1,-1-1 0,1 0-1,0 0 1,-1 0 0,0-1-1,0 0 1,-1-1 0,1 1-1,-1-1 1,0 0 0,-1 0-1,1 0 1,-1-1 0,0 0-1,-1 0 1,0 0 0,0 0-1,0 0 1,-1-1 0,0 1-1,-1-1 1,2-10 0,-2 1 261,0 4 146,0-1 1,-1 1-1,-3-27 0,3 39-358,-1 1 1,1-1-1,0 0 1,0 1-1,0-1 1,-1 1 0,1-1-1,0 0 1,-1 1-1,1-1 1,-1 1-1,1-1 1,0 1-1,-1-1 1,1 1-1,-1-1 1,0 1-1,1 0 1,-1-1-1,1 1 1,-1 0-1,1-1 1,-1 1-1,0 0 1,1 0-1,-1 0 1,0-1-1,-1 1 1,-23 5 274,-18 19-383,34-18 74,1 1 1,1 1 0,-1 0 0,1 0-1,1 0 1,-1 1 0,1 0 0,1 0-1,0 0 1,0 1 0,1 0 0,0 0-1,1 0 1,0 1 0,0-1 0,1 1-1,0-1 1,1 1 0,1 0 0,0-1-1,2 21 1,-1-27-7,0 0 0,1 0 0,-1-1 0,1 1 0,0-1-1,0 0 1,0 1 0,0-1 0,1 0 0,0 0 0,-1 0 0,1-1 0,0 1-1,0-1 1,1 1 0,-1-1 0,0 0 0,1 0 0,-1 0 0,1-1 0,0 1 0,-1-1-1,1 0 1,0 0 0,4 0 0,17 5-97,1-1-1,41 1 1,-57-5 50,210 5-2506,-103-6-1528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0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25 213 13350,'0'0'5704,"-4"-18"-4642,-3-4-869,4 12-117,0 0 0,1-1 0,0 1 0,0-1 0,1 1 0,0-18 1,1 25-33,1 1 1,-1-1-1,0 1 1,1-1 0,-1 1-1,1-1 1,0 1 0,0 0-1,0-1 1,0 1 0,0 0-1,0 0 1,1 0 0,-1 0-1,1 0 1,-1 0-1,1 0 1,0 0 0,3-2-1,0 1-1,0-1-1,0 1 1,1 0 0,-1 1-1,1-1 1,0 1-1,11-2 1,5 0-41,1 0 1,0 2-1,29 1 1,-47 1-9,1 0 1,-1 0-1,0 1 1,0-1-1,0 1 1,0 1-1,0-1 1,0 1-1,0 0 1,0 0-1,0 0 1,-1 1-1,1-1 1,-1 1-1,0 0 1,0 1-1,6 5 1,-6-4-6,1 1 0,-1 0 0,0 0 0,-1 1 0,0-1 1,0 1-1,0 0 0,-1 0 0,0 0 0,0 0 0,0 0 1,0 9-1,0 0-40,-1 0 0,0 1 0,-2 25 1,0-37 35,1-1 1,-1 1-1,0-1 1,0 0-1,0 1 1,-1-1-1,0 0 1,1 0-1,-1 0 1,-1 0-1,1 0 1,-1 0-1,1-1 0,-1 1 1,0-1-1,0 0 1,-7 5-1,-17 9-19,-55 23-1,82-39 88,6-25 116,4 14-311,1-1 1,0 2 0,1-1 0,0 2-1,1 0 1,13-8 0,25-16-466,-23 13-11,44-44-1,-62 53 570,0-1-1,-1 0 1,0 0-1,-1-1 1,-1 0-1,1 0 1,5-15-1,-8 3 882,-5 24-803,-1 0 1,1-1 0,0 1 0,0 0 0,-1 0 0,1 0 0,0 0-1,0-1 1,-1 1 0,1 0 0,0 0 0,0 0 0,-1 0-1,1 0 1,0 0 0,-1 0 0,1-1 0,0 1 0,0 0 0,-1 0-1,1 0 1,0 0 0,-1 0 0,1 1 0,0-1 0,-1 0-1,1 0 1,0 0 0,0 0 0,-1 0 0,1 0 0,0 0 0,-1 1-1,1-1 1,0 0 0,0 0 0,0 0 0,-1 1 0,-34 27 415,27-20-424,0 0 0,1 1 0,0 0 0,1 1 0,0-1 0,0 1 0,1 0-1,0 1 1,1-1 0,0 1 0,-4 20 0,2 1 76,3 0 0,0 64 0,3-93-121,0 0-1,0 1 1,0-1-1,1 0 1,0 0-1,-1 0 1,1 0-1,0 0 1,1-1-1,-1 1 1,0 0-1,1 0 1,0-1-1,-1 1 1,1-1 0,0 1-1,0-1 1,1 0-1,-1 0 1,0 0-1,1 0 1,2 2-1,2 0-391,0-1 0,1 0 0,-1 0-1,0 0 1,1-1 0,0 0 0,14 2 0,27-1-4974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0.5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 13 15815,'0'0'2652,"-12"13"-2332,-37 46 19,46-55-318,0 1 0,0-1-1,0 1 1,0 0 0,1 0-1,0 0 1,0 1 0,0-1 0,1 0-1,0 1 1,0-1 0,0 1 0,0-1-1,1 1 1,0 0 0,2 10-1,-2 4-86,1-19 11,0 0 1,0 0-1,0 0 1,0 0-1,0 0 1,0 0 0,1 0-1,-1-1 1,0 1-1,0 0 1,1-1 0,-1 1-1,0-1 1,0 1-1,1-1 1,-1 0 0,1 1-1,-1-1 1,0 0-1,1 0 1,-1 0-1,1 0 1,-1-1 0,0 1-1,3 0 1,39-5-989,-40 4 977,0 0-1,0-1 1,0 1-1,0-1 1,0 0-1,0 0 0,0 0 1,-1 0-1,1-1 1,0 1-1,-1-1 1,0 0-1,0 1 1,0-1-1,0 0 0,0 0 1,-1 0-1,1-1 1,-1 1-1,0 0 1,0 0-1,1-5 0,1-7 246,-1 1-1,-1-1 0,0-27 1,-1 30 54,0 10-180,0 0-1,0 0 1,0 0-1,-1 0 1,1 0-1,0 0 1,-1 1 0,0-1-1,1 0 1,-1 0-1,0 0 1,0 1-1,0-1 1,0 1-1,0-1 1,0 0 0,0 1-1,-1 0 1,1-1-1,0 1 1,-1 0-1,1 0 1,-1 0-1,-2-2 1,0 1-256,-1 1 0,1-1 0,0 1-1,-1 0 1,0 0 0,1 0 0,-1 0 0,0 1 0,-4 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0.9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16 7171,'0'0'15047,"33"-13"-15047,-4 11 0,13 2-80,3 0-48,1 0-464,-1 0-321,-12 0-863,-8 0-2450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1.2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 6931,'0'0'11942,"104"2"-11942,-38-2-369,5-5-1808,-1-7-3025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1.9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119 73 5955,'0'0'13830,"-6"7"-13582,-106 105 368,161-143-728,-3 4-10,-41 24 186,0-1 0,-1 0 1,1 0-1,-1 0 0,0-1 1,0 0-1,0 0 1,-1 0-1,1 0 0,-1 0 1,0-1-1,-1 1 0,0-1 1,1 0-1,-2 1 0,1-1 1,-1 0-1,0 0 1,0-1-1,-1 1 0,1 0 1,-1 0-1,-1-8 755,1 55-963,12 280 224,-8-214-1464,-4-106 1297,0-1 0,0 1 0,0-1 0,0 1 0,-1-1 0,1 1 0,0 0 0,0-1 0,-1 1 0,1-1 0,0 1 0,-1-1 0,1 0 0,-1 1 0,1-1 0,-1 1 0,1-1 0,0 0 0,-1 1 0,1-1 0,-1 0 0,0 1 0,1-1 0,-1 0 0,1 0 0,-1 0 0,1 1 0,-1-1 0,0 0 0,1 0 0,-1 0 0,0 0 0,-24 0-1950,19 0 595,-11 0-3565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2.2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53 7523,'0'0'6390,"-5"1"-5403,-26 2 5257,43-3-5725,99-6-2186,132-24-1,-199 22-351,-8-4-1644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3.7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118 274 10789,'0'0'10639,"0"-4"-10110,0 4-511,0-1 0,0 1 0,0 0 0,0-1 0,0 1 0,1 0 0,-1-1 0,0 1 0,0-1 0,0 1 0,0 0 0,0-1 0,0 1 0,0-1 0,0 1 0,0 0 0,0-1 1,-1 1-1,1-1 0,0 1 0,0 0 0,0-1 0,0 1 0,-1 0 0,1-1 0,0 1 0,0 0 0,0-1 0,-1 1 0,1 0 0,0 0 0,-1-1 0,1 1 0,0 0 0,-1 0 0,1-1 0,0 1 0,-1 0 0,1 0 0,0 0 1,-1 0-1,1 0 0,-1 0 0,1-1 0,0 1 0,-1 0 0,1 0 0,-1 0 0,1 0 0,-1 1 0,-21 18 61,-20 39-203,35-42 2,0-1 1,1 1-1,0 0 1,2 0-1,0 1 1,0 0-1,2-1 1,0 1-1,1 0 1,2 33-1,25-49-571,-20-1 677,-1 0 1,1-1 0,0 0 0,0 0 0,-1 0 0,1-1 0,-1 1 0,1-1 0,-1-1 0,0 1 0,1-1 0,-1 0-1,-1 0 1,1 0 0,0-1 0,-1 0 0,0 0 0,1 0 0,-2 0 0,1-1 0,0 1 0,-1-1 0,0 0 0,0 0 0,-1 0-1,4-8 1,0-4 195,0-1 0,-1 0-1,-1 0 1,-1-1-1,-1 1 1,0-1 0,-1-21-1,0 40-21,-1 0-158,0 0 0,0 0 0,0 0 0,0 0 1,1 0-1,-1 0 0,0 0 0,0 0 0,0 0 0,1 0 1,-1 1-1,0-1 0,0 0 0,0 0 0,0 0 0,0 0 1,1 0-1,-1 0 0,0 1 0,0-1 0,0 0 0,0 0 1,0 0-1,0 0 0,0 1 0,0-1 0,1 0 0,-1 0 1,0 0-1,0 1 0,0-1 0,0 0 0,0 0 0,0 0 1,0 1-1,0-1 0,0 0 0,0 0 0,0 0 0,0 0 1,-1 1-1,1-1 0,0 0 0,0 2-10,-1 29-73,0-13 90,1 0-1,1 0 1,4 27 0,-5-40-21,1-1 1,0 0 0,1 0-1,-1 0 1,1 0 0,-1 0-1,1 0 1,0-1 0,1 1-1,-1 0 1,1-1 0,-1 0-1,1 1 1,0-1 0,0 0-1,0-1 1,1 1 0,-1 0 0,1-1-1,5 3 1,-5-3-6,0 0 0,0-1-1,1 1 1,-1-1 0,0 0 0,1 0 0,-1 0 0,0-1 0,1 0-1,-1 1 1,1-2 0,-1 1 0,1 0 0,-1-1 0,1 0-1,-1 0 1,0 0 0,1-1 0,-1 1 0,0-1 0,0 0 0,0 0-1,0 0 1,-1-1 0,1 0 0,0 1 0,-1-1 0,0 0 0,0-1-1,0 1 1,0-1 0,0 1 0,-1-1 0,3-5 0,3-4-37,-2 0 1,0 0-1,0 0 1,-2-1-1,1 0 1,-2 0 0,0 0-1,0-1 1,0-17-1,-3-200 1126,-3 191-761,3 39-276,-1 0-1,1 0 1,-1 0 0,1 0 0,-1 1 0,0-1 0,0 0 0,0 1-1,0-1 1,0 0 0,0 1 0,0-1 0,0 1 0,-1 0 0,1-1-1,-1 1 1,1 0 0,-1 0 0,-1-2 0,0 3 63,1 1-109,0 0 0,1 1-1,-1-1 1,0 0 0,1 1 0,-1-1 0,1 1 0,-1 0-1,1 0 1,0-1 0,0 1 0,0 0 0,0 0-1,0 0 1,0 0 0,0 0 0,0 3 0,0-3 5,-3 15 10,0 0 1,0 1 0,2 0-1,0-1 1,2 1 0,-1 0-1,4 19 1,-2 12 10,0-37-9,0 0-1,1-1 1,0 1 0,0 0-1,2-1 1,-1 0-1,1 0 1,1 0-1,7 12 1,-8-14-113,1-1 1,0 0-1,1-1 0,0 0 1,0 0-1,0 0 0,1 0 1,0-1-1,0 0 1,1-1-1,0 1 0,10 4 1,-13-7-49,0-1 1,0 0 0,0-1 0,0 1 0,0-1 0,0 0 0,0-1 0,0 1 0,0-1-1,1 0 1,-1 0 0,0 0 0,0-1 0,0 0 0,0 0 0,0 0 0,0-1 0,0 1-1,0-1 1,0 0 0,0-1 0,-1 1 0,1-1 0,-1 0 0,0 0 0,0 0 0,0-1-1,0 0 1,-1 1 0,1-1 0,-1 0 0,4-7 0,0 0 115,0 1 0,-2-1 0,1 0 0,-1 0 0,5-20 0,-6 18 981,-1 0 0,0-1 1,-1 1-1,0-21 721,-2 45-1459,0 238-1341,0-248 1050,1 0-1,-1 0 1,1 0-1,0-1 1,-1 1-1,1 0 1,0 0-1,-1-1 1,1 1-1,0 0 1,0-1-1,0 1 1,-1-1-1,1 1 1,0-1-1,0 0 1,0 1-1,0-1 1,0 0-1,0 0 1,0 1-1,0-1 1,0 0-1,0 0 1,0 0-1,0 0 1,0 0-1,0 0 1,0-1-1,1 1 1,36-7-674,-31 3 738,-1 0 0,0-1 1,0 1-1,0-2 1,-1 1-1,0 0 0,0-1 1,0 0-1,-1 0 1,1-1-1,-1 1 0,4-12 1,-2 7 211,0 1 0,0 0 1,16-17-1,-22 26-152,1 0 0,0 1 0,-1-1 0,1 1 0,0-1 1,0 1-1,0-1 0,-1 1 0,1-1 0,0 1 0,0 0 0,0 0 0,0-1 0,0 1 0,0 0 0,0 0 0,0 0 0,0 0 0,0 0 0,0 0 1,0 0-1,-1 0 0,1 1 0,0-1 0,0 0 0,0 0 0,0 1 0,0-1 0,0 1 0,0-1 0,-1 1 0,1-1 0,0 1 0,0-1 1,-1 1-1,2 1 0,24 29-297,-20-23 344,2 4-49,24 27-89,-31-38 85,0 0 0,1 0-1,-1 0 1,0 0 0,1 0 0,-1 0 0,1 0-1,-1 0 1,1 0 0,-1-1 0,1 1 0,-1-1-1,1 1 1,-1-1 0,1 0 0,0 1-1,-1-1 1,1 0 0,0 0 0,-1 0 0,1-1-1,0 1 1,-1 0 0,1 0 0,2-2 0,-3 1 6,0 0 1,0-1 0,0 1-1,0 0 1,0-1 0,0 1-1,0-1 1,-1 1 0,1-1-1,0 0 1,-1 1 0,1-1-1,-1 0 1,0 1 0,0-1-1,0 0 1,0-2 0,1-39 138,-1 35-97,0-173 1884,0 180-1699,11 18-3509,-5-14 2781,0 0-1,0 0 1,0 0 0,0 0 0,1-1 0,-1 0-1,7 1 1,24 5-4269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4.5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229 1 14791,'0'0'6088,"-22"1"-5984,-72 8-75,89-9-23,0 2 0,0-1 0,0 0-1,0 1 1,0 0 0,0 0 0,1 1-1,-1-1 1,1 1 0,0 0 0,-1 0 0,1 1-1,0-1 1,1 1 0,-1 0 0,1 0-1,-1 0 1,1 0 0,1 0 0,-1 1 0,-3 7-1,2-2-138,1 1 0,0-1 1,0 1-1,1 0 0,0 0 0,1 0 0,0 18 0,1-28-8,1 1 1,-1 0-1,1-1 1,0 1-1,0-1 1,-1 1-1,1-1 1,0 1-1,0-1 0,0 0 1,1 1-1,-1-1 1,0 0-1,0 0 1,1 0-1,-1 0 1,0 0-1,1 0 1,-1 0-1,1 0 0,0-1 1,-1 1-1,1-1 1,-1 1-1,1-1 1,0 1-1,0-1 1,-1 0-1,1 0 1,0 0-1,-1 0 0,1 0 1,3-1-1,-1 1-204,1 0-1,-1 0 0,1 0 0,-1-1 0,1 0 0,-1 0 0,0 0 1,1 0-1,-1-1 0,0 1 0,0-1 0,0 0 0,4-3 0,-4 1 125,0-1 0,0 1 0,-1-1 0,0 1 0,0-1-1,3-6 1,11-33 2653,-13 34-999,0 0-1,0 0 1,0 0-1,12-17 1,-13 75-169,-3-19-1289,-1-19 63,0 0 0,1 0 0,1-1 0,0 1 0,0 0 0,3 9 0,-3-16-89,0-1 1,0 1 0,0-1 0,0 0 0,1 1 0,-1-1 0,1 0 0,-1 0 0,1 0 0,0 0-1,0 0 1,0 0 0,0-1 0,0 1 0,1-1 0,-1 1 0,0-1 0,1 0 0,-1 0 0,1 0-1,-1 0 1,1 0 0,-1 0 0,1-1 0,0 0 0,4 1 0,3 0-355,-1 0-1,1 0 1,0-1 0,-1 0-1,1-1 1,0 0 0,18-5-1,-24 4 371,0 0-1,0 0 0,-1 0 0,1 0 1,0-1-1,-1 1 0,0-1 0,1 0 0,-1 0 1,0 0-1,0 0 0,-1-1 0,1 1 1,-1-1-1,0 1 0,0-1 0,0 0 0,0 0 1,-1 0-1,2-5 0,10-36 883,-10 31-119,0 1 0,1-1-1,1 1 1,0 0-1,14-24 1,-12 68 611,-7-25-1379,1 1-1,-1 0 0,2 0 0,-1-1 0,1 1 0,0-1 1,0 1-1,1-1 0,0 0 0,6 11 0,-6-14-115,0 0-1,0 0 0,0-1 1,0 1-1,0-1 0,0 1 0,1-1 1,-1 0-1,1-1 0,-1 1 1,1-1-1,0 1 0,0-1 1,0 0-1,-1-1 0,1 1 0,0 0 1,0-1-1,8 0 0,-6 0 58,0-1 0,0 1 0,-1-1 0,1 0 0,0 0 0,-1 0 0,1-1 0,-1 0 0,1 0 0,-1 0 0,0-1 0,0 0 0,0 0 0,0 0-1,8-7 1,-10 6 234,1 0 0,-1 0-1,0 0 1,0 0 0,-1 0-1,1-1 1,-1 1 0,0-1-1,0 0 1,0 0 0,-1 1-1,1-8 1,3 169 2130,-4-101-2034,1-27-115,-2 0-1,-1 0 1,-1 0 0,-7 29-1,8-50-108,-2 1 0,1-1 0,-1 0 0,-1-1-1,1 1 1,-1 0 0,0-1 0,-1 0 0,0 0 0,0 0-1,-1-1 1,1 0 0,-1 0 0,-1 0 0,1-1-1,-1 1 1,0-2 0,-11 7 0,-5-1 48,-1-1 1,0-1-1,-1-2 1,0 0-1,0-1 1,0-2-1,0 0 0,-42-2 1,65-1-58,1 1 0,-1-1 0,1 0-1,-1 0 1,0 1 0,1-1 0,-1 0 0,1-1 0,-1 1 0,1 0 0,-1 0 0,1-1 0,-1 1-1,1-1 1,-1 1 0,1-1 0,0 0 0,-1 1 0,1-1 0,0 0 0,-1 0 0,1 0 0,0 0-1,0 0 1,0 0 0,0 0 0,0 0 0,0-1 0,0 1 0,0 0 0,0-1 0,1 1 0,-1-1-1,1 1 1,-1 0 0,1-1 0,-1 1 0,1-1 0,0 0 0,0 1 0,0-1 0,0 1 0,0-1-1,0 1 1,0-1 0,1-2 0,-1 3-75,0 0-1,0 1 0,1-1 1,-1 0-1,0 1 1,0-1-1,1 0 1,-1 1-1,1-1 0,-1 1 1,1-1-1,-1 1 1,1-1-1,-1 1 1,1-1-1,-1 1 1,1-1-1,-1 1 0,1 0 1,0-1-1,-1 1 1,1 0-1,0-1 1,-1 1-1,1 0 0,0 0 1,0 0-1,0 0 1,5-2-721,18-9-2955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4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302 1 14503,'0'0'2566,"-30"11"-2326,-89 34-125,116-44-110,1 0-1,0 0 1,-1 0-1,1 0 1,0 0-1,0 1 1,0-1-1,0 1 1,0-1-1,0 1 1,0 0-1,0 0 1,1 0-1,-1 0 1,1 0 0,-1 0-1,0 4 1,1-4 1,1 0 1,0 0 0,-1 0 0,1 0 0,0 0 0,0-1 0,1 1 0,-1 0 0,0 0 0,1 0 0,-1 0 0,2 3 0,0 3 50,0-3-50,0 0 0,0 0-1,1 0 1,-1 0 0,1-1-1,0 1 1,1-1 0,-1 1-1,1-1 1,0 0 0,0 0-1,0-1 1,0 1-1,10 5 1,-6-4-37,-1 1 1,1 0-1,-1 1 0,9 11 0,-14-16 21,0 1 0,-1 0 0,1 0 0,-1 0 0,1 0-1,-1 0 1,0 1 0,0-1 0,0 0 0,-1 0 0,1 1 0,-1-1 0,0 1-1,0-1 1,0 0 0,0 1 0,-1 3 0,0-6 15,1 0 1,-1 0-1,0 1 0,0-1 1,0 0-1,0 0 1,0 0-1,0 0 0,-1 0 1,1 0-1,0 0 0,0 0 1,-1-1-1,1 1 0,0 0 1,-1-1-1,1 1 1,-1-1-1,1 0 0,-1 1 1,1-1-1,0 0 0,-3 0 1,-42 5 361,37-4-219,-135 1 2769,136-6-2743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17400,'0'0'6627,"9"0"-7107,3 0-289,5 0-1215,-1-5-4563</inkml:trace>
  <inkml:trace contextRef="#ctx0" brushRef="#br0" timeOffset="1">435 47 17768,'0'0'5122,"166"-11"-5122,-87 4-176,-17-1 0,-8 3-48,-17-3-432,-12 4 48,-21 1-529,-16 3-3153,-59 0-4002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7.2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1 126 16552,'0'0'3775,"4"-17"-2746,3-5-709,-4 14-94,0-1 1,-1 0-1,0 0 0,0 0 0,-1 0 0,0-1 0,-1-13 0,0 23 292,1 0-447,0 1-76,0-1 1,0 0-1,0 1 0,0-1 1,0 1-1,0 0 0,0-1 1,0 1-1,0 0 0,0-1 1,-1 1-1,1 0 1,0 0-1,-1 0 0,1 0 1,0 1-1,19 74-94,-6-14 105,1-4-192,-3 1 0,-2 0 0,-3 0 0,-3 0 0,-3 66 0,1-137 206,1 0-1,0 1 0,0-1 0,1 1 0,1 0 0,0 0 1,0 0-1,1 1 0,0-1 0,12-12 0,-5 6-15,1 0 1,1 1-1,18-15 0,-28 27-7,-1 0 0,1 0 0,0 1 0,0 0 0,0 0 0,1 0 0,-1 0 0,1 1 0,-1 0 0,1 0 0,0 0 0,0 1 0,0 0 0,0 0 0,0 1 0,8 0 0,-10 1-4,0 0 1,-1 0-1,1 1 1,-1-1-1,0 1 1,1 0 0,-1 0-1,0 0 1,0 1-1,0-1 1,0 1 0,-1 0-1,1-1 1,-1 1-1,0 0 1,0 1-1,0-1 1,0 0 0,0 0-1,0 1 1,-1-1-1,0 1 1,2 5 0,1 5 3,-1-1 1,0 1-1,-1 0 1,0 0 0,-1 15-1,-1-24 3,1 1 0,-2 0-1,1-1 1,0 1-1,-1-1 1,0 1-1,-1-1 1,1 1-1,-1-1 1,0 0 0,-5 11-1,3-13 1,1 1-1,0-1 1,-1 0 0,0 0-1,0 0 1,0 0 0,0-1-1,0 0 1,0 0 0,0 0-1,-1 0 1,1 0-1,-1-1 1,-6 1 0,-11 4 5,0-1-1,-1-2 1,1 0 0,-1-1-1,0-1 1,1-2 0,-1 0 0,-23-5-1,43 6-71,1 0-1,0 0 1,-1-1-1,1 1 0,0-1 1,0 0-1,-1 0 0,1 0 1,0 0-1,0 0 0,0 0 1,0-1-1,0 1 0,0 0 1,1-1-1,-1 0 0,0 1 1,1-1-1,-1 0 1,1 0-1,0 0 0,-1 0 1,1 0-1,0 0 0,0 0 1,0-1-1,1 1 0,-1 0 1,0 0-1,1-4 0,4-3-3240,17 1-2892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7.6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17768,'0'0'2994,"240"-2"-3587,-190 2-191,-13 0-1169,-12 0-2465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8.0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13494,'0'0'6403,"170"0"-6899,-99 0-977,-9-6-2497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8.7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16 15927,'0'0'7193,"2"-10"-6909,-1 5-315,0 7 42,-2 6 1,0 1 0,-1-1-1,0 0 1,0 1 0,-1-1 0,0 0 0,0-1 0,-6 11-1,4-9 9,1 0 0,0 0 0,1 0-1,0 0 1,0 0 0,1 1-1,-1 11 1,1 21-32,4 49 0,-2-90-14,0 1 0,0-1-1,0 1 1,1-1 0,-1 1-1,1-1 1,-1 0 0,1 1-1,0-1 1,-1 0 0,1 1-1,0-1 1,0 0 0,0 0-1,0 0 1,0 0 0,0 0-1,0 0 1,0 0 0,1 0-1,-1 0 1,0 0 0,0-1-1,2 2 1,1-1-30,0 0-1,0 0 1,0 0-1,0 0 0,0-1 1,0 0-1,0 1 1,0-2-1,4 1 1,0-1 15,0 0 0,-1 0 0,0-1 0,1 0 0,-1 0 0,0-1 0,0 0 0,0 0 0,9-6 0,-9 2 44,0-1 0,-1 0 0,0 0 0,0 0-1,-1-1 1,0 0 0,0 0 0,-1 0 0,0-1-1,4-15 1,9-21 236,-17 46-231,0-1 1,0 1-1,0 0 1,0 0-1,0-1 1,0 1-1,0 0 1,0 0 0,1-1-1,-1 1 1,0 0-1,0 0 1,0 0-1,0-1 1,1 1-1,-1 0 1,0 0-1,0 0 1,0 0-1,1-1 1,-1 1-1,0 0 1,0 0-1,0 0 1,1 0-1,-1 0 1,0 0-1,1 0 1,-1 0-1,0-1 1,0 1-1,1 0 1,-1 0-1,0 0 1,0 0-1,1 0 1,-1 1 0,0-1-1,0 0 1,1 0-1,-1 0 1,0 0-1,0 0 1,1 0-1,-1 0 1,0 0-1,0 1 1,1-1-1,-1 0 1,0 0-1,0 0 1,10 13-163,-8-10 185,2 3-31,0 0 0,1-1 0,-1 1 0,1-1-1,0 0 1,1-1 0,-1 1 0,1-1 0,0 0 0,0 0 0,1-1 0,-1 0 0,0 0-1,1 0 1,0-1 0,0 0 0,0 0 0,0-1 0,0 0 0,0 0 0,0-1-1,13 0 1,-18-1 9,-1 1 0,1-1 0,-1 0-1,1 1 1,0-1 0,-1 0 0,0 0-1,1 0 1,-1 0 0,0 0 0,1-1-1,-1 1 1,0 0 0,0-1 0,0 1-1,0 0 1,0-1 0,-1 1 0,1-1-1,0 0 1,-1 1 0,1-1-1,-1 0 1,1 1 0,-1-1 0,0 0-1,1 1 1,-1-3 0,1-58 472,-1 46-413,1-49 58,0 54-2957,12 29 433,13 3-977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9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37 17768,'0'0'2292,"-13"19"-1526,-37 59-406,48-75-340,1 0 1,-1 0 0,0 0-1,1 1 1,0-1 0,-1 1-1,2-1 1,-1 1-1,0-1 1,1 1 0,-1-1-1,1 1 1,0 0 0,0-1-1,1 8 1,0-9-25,0-1 0,0 1 0,-1 0 0,1-1 0,0 1 0,0 0 0,1-1 0,-1 0 0,0 1 0,0-1-1,1 1 1,-1-1 0,1 0 0,-1 0 0,1 0 0,0 0 0,-1 0 0,1 0 0,0-1 0,0 1 0,2 0 0,0 0-25,1 0 0,-1 0 1,1-1-1,-1 1 0,1-1 1,0 0-1,-1-1 0,1 1 0,-1-1 1,1 0-1,-1 0 0,1 0 0,-1-1 1,0 1-1,1-1 0,-1 0 0,0 0 1,0-1-1,4-3 0,-4 1-13,0-1 1,0 1-1,0-1 0,-1 0 0,0-1 0,0 1 0,-1-1 0,1 1 1,-1-1-1,-1 1 0,1-1 0,-1 0 0,-1 0 0,1 0 1,-1 0-1,0 0 0,-1 0 0,-1-10 0,1 13 23,0 1 1,1 0-1,-1 0 0,-1 0 1,1 0-1,0 0 0,-1 0 0,1 0 1,-1 0-1,0 0 0,0 1 0,0-1 1,0 1-1,-1-1 0,1 1 1,-1 0-1,1 0 0,-1 0 0,0 0 1,0 1-1,0-1 0,0 1 0,0 0 1,0-1-1,0 1 0,0 1 0,0-1 1,-1 0-1,-5 0 0,-14-2-391,0 1-1,0 1 1,-28 1-1,25 1-226,-24-1-2861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39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0 7331,'0'0'12892,"0"17"-12444,0 35 2,-2 27-79,4 0-1,3 1 0,22 111 0,-6-98-450,-5 1-1,-3 0 0,0 137 1,-13-231-32,0 1 0,0-1 0,0 1 0,0-1 0,0 1 0,0-1 0,0 1 0,-1-1 0,1 0 0,0 1 0,0-1 0,0 1 0,-1-1 0,1 1 0,0-1 0,0 0 0,-1 1 0,1-1 0,0 0 0,-1 1 0,1-1 0,-1 0 0,1 1 0,0-1 0,-1 0 0,1 0 0,-1 0 0,1 1 0,0-1 0,-1 0 0,1 0 0,-1 0 0,1 0 0,-1 0 0,1 0 0,-1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40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92 6931,'0'0'10426,"3"2"-9799,10 1-217,0 1 0,-1-1 0,1-1-1,0 0 1,0-1 0,1-1 0,-1 0-1,17-2 1,12 1-197,1385 7 507,-1092-6-464,435-32-143,-176 2-103,-567 28 12,-27 2-22,0 0 0,0 0 0,0 0 0,0 0 0,0 0 0,0 0 0,0 0 0,0 0 0,-1 0 0,1-1 0,0 1 0,0 0 0,0 0 0,0 0 0,0 0 0,0 0 1,0 0-1,0 0 0,0 0 0,0 0 0,-1 0 0,1 0 0,0 0 0,0-1 0,0 1 0,0 0 0,0 0 0,0 0 0,0 0 0,0 0 0,0 0 0,0 0 0,0 0 0,0-1 1,0 1-1,0 0 0,0 0 0,0 0 0,0 0 0,0 0 0,0 0 0,0 0 0,0-1 0,0 1 0,0 0 0,0 0 0,0 0 0,0 0 0,0 0 0,1 0 0,-1 0 0,0 0 0,0 0 1,0 0-1,0-1 0,0 1 0,0 0 0,0 0 0,0 0 0,0 0 0,-45-9-140,-75-2-1051,-1 1-4309,5-3-8917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41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43 10133,'0'0'6242,"0"0"-6198,-1 0 0,1 0-1,0 0 1,0 0 0,-1 0-1,1-1 1,0 1-1,0 0 1,-1 0 0,1 0-1,0 0 1,0 0 0,0-1-1,0 1 1,-1 0-1,1 0 1,0 0 0,0 0-1,0-1 1,0 1-1,-1 0 1,1 0 0,0 0-1,0-1 1,0 1 0,0 0-1,0 0 1,0-1-1,0 1 1,0 0 0,0 0-1,0-1 1,0 1 0,0 0-1,0 0 1,0-1-1,0 1 1,0 0 0,0 0-1,0-1 1,0 1-1,0 0 1,0 0 0,0-1-1,1 1 1,-1 0 0,0 0-1,0 0 1,0-1-1,0 1 1,0 0 0,1 0-1,-1 0 1,0 0-1,0-1 1,0 1 0,1 0-1,-1 0 1,0 0 0,0 0-1,1 0 1,-1 0-1,77-13 1116,132-5 0,82 18-868,-182 1-194,1751 34-313,-1231-29-351,-485-6 2460,-144 12-1835,2 13-22,1-1 0,1 1 0,1-1-1,14 39 1,9 42 76,-13 16-104,-5 0 1,-8 163-1,-3-149-161,-14-136-159,-43-9-1131,-1 2 1,0 3-1,-103 4 1,85 2-157,-48-1-2147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46.7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2478 27 13126,'0'0'5845,"-5"-3"-5482,-9-1-210,-1 0 1,0 1-1,0 1 0,0 0 1,-1 1-1,1 1 0,-26 3 1,1-2 113,-19 1-108,1 3 0,0 2 0,0 3 0,-88 28 0,-215 98-76,222-72-83,-137 86 0,234-125 15,-264 172 21,254-157-9,1 2 1,2 2-1,1 2 1,3 3-1,-54 75 1,5-12 96,59-74-91,-36 51 0,62-75-20,1 0-1,-1 0 0,2 1 0,0 0 1,1 0-1,1 1 0,-7 31 0,8-22 2,-1 0-1,-1-1 0,-1 1 1,-13 31-1,6-21 17,2 1 1,-15 70-1,1 0 20,13-54 29,2 1-1,3 1 1,2-1-1,1 106 0,-7 174 437,13-326-510,0 0 0,1 0 0,0 0 0,0 0 0,0-1 0,1 1 0,0-1 0,0 0 0,1 0 0,0 0 0,0 0 0,0-1 0,1 1 0,0-1 0,0 0 0,7 6 0,30 37 6,-23-19 4,-1 0-1,-1 1 1,-1 1-1,21 64 0,-30-78 6,0 0 0,1-1-1,0 0 1,1-1-1,1 0 1,1 0-1,0-1 1,1-1-1,0 0 1,1 0 0,28 20-1,4 8 158,-2 3 0,39 50-1,-32-34-124,-12-16-45,85 90 7,-108-119-6,0-2 0,1 0 0,1-1 0,0-1 0,0 0 0,1-1 0,21 8 0,603 222 56,-493-200-134,186 26 0,-286-58 66,82 11 18,147 1 0,134-18 37,-217-3-34,260-36 120,-340 23-130,27-3-7,-1-7 0,-1-6 0,200-70 0,-270 75 4,394-157 7,-387 146 22,-1-3 0,-3-4 0,123-93 0,-104 64 24,-14 12-15,75-76-1,-131 112-43,0 0 0,-2 0 0,-1-2-1,0-1 1,-2 0 0,-2-1 0,18-42 0,23-54 3,9-22-43,-59 127 28,0 0 0,-1-1 1,-1 1-1,-1-1 1,2-38-1,1-189-61,-5-157-197,-2 393 270,-1-1 1,0 1-1,-1 0 0,0 0 1,-1 0-1,-1 0 0,1 1 1,-8-12-1,-57-81-6,34 54 7,11 18 3,-1 1 0,-2 1 0,-1 1 0,-43-33 0,29 26 2,-47-52 1,-19-24 12,-25-28 3,107 112-24,-1 1-1,-1 2 1,-2 0 0,0 2-1,-2 2 1,0 1 0,-52-23-1,-60-38 42,96 51-14,0 2-1,-86-33 1,-204-56-37,221 65 14,78 32 0,-1 2 0,0 2 0,-44-11 0,-221-62 30,-110 27-98,362 55 34,-266-47-147,128 19 170,154 28 10,-11-3-45,-88-3 0,76 12 30,10-2-96,1 3 0,0 2 0,-94 17-1,-29 28-1711,57-13-2549,3 2-5496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48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 13654,'0'0'8604,"0"-7"-7144,0 922-1356,2-890-97,7 44 1,-5-44 0,2 44 1,-3-12-12,12 75 0,-3-48 33,13 51-41,-14-86 11,-2 26-27,-9 68-194,-13-145-1407,-16-11-1154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7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161 209 12086,'0'0'7320,"-33"11"-7242,9-7-56,-1-1 1,1-1-1,-28-1 1,49-1-20,381 7 1440,587-35-666,-211-15-807,-17 2 113,-349 11-151,334-31-387,-594 52 258,-68 6 28,106-18-1,-164 20 546,-11 1-880,-134 0-3093,71 0-1351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49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7411,'0'0'14007,"17"15"-13097,1 6-743,0-1 0,2-1 0,28 22 0,9 10-75,-20-20-54,-27-24-33,-1 1 0,0 0 0,0 0 0,0 1-1,-1 0 1,8 13 0,-12-44-1000,-13 5-798,-10-5-1947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49.7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16 13382,'0'0'7572,"0"-16"-6767,-1 26-723,-1 0 0,-1 0 0,1 0 0,-2-1 0,1 1 0,-1-1 0,-1 0-1,0 0 1,-11 16 0,-9 17 54,14-9-230,-8 17 285,18-48-462,0 0 0,0 0 0,0 0-1,-1 1 1,1-2 0,0 1 0,-1 0-1,0 0 1,1 0 0,-1-1 0,0 1-1,0-1 1,0 1 0,0-1 0,0 0 0,-3 2-1,-10-1-5923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2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125 29 14375,'0'0'5997,"0"-4"-5477,0-20 1281,-14 33-1777,5-3-21,1 0 0,1 1 0,-1 0-1,1 0 1,0 0 0,1 1 0,0 0 0,0 1-1,0-1 1,1 1 0,1 0 0,0 0 0,0 1-1,-5 18 1,3 2-7,2 1-1,1-1 1,2 53-1,1-80-31,0-1 1,0 1-1,0 0 0,0-1 1,1 1-1,-1 0 0,1-1 1,0 1-1,-1 0 0,2-1 1,-1 1-1,0-1 0,0 1 1,1-1-1,-1 0 0,1 0 1,-1 0-1,1 0 0,0 0 1,0 0-1,0 0 0,0 0 1,1-1-1,-1 1 0,0-1 1,4 2-1,-1-1-40,0-1 0,0 1 0,0-1 0,0-1 0,0 1 0,0-1 0,1 1 0,-1-1 0,0-1 0,0 1 0,1-1 0,-1 0 0,6-2-1,-5 0 100,1 0-1,-1 0 0,0 0 0,-1-1 0,1 0 0,-1 0 0,1 0 0,-1-1 0,-1 1 0,1-1 0,0-1 1,-1 1-1,0-1 0,-1 1 0,1-1 0,-1 0 0,0 0 0,0-1 0,-1 1 0,0 0 0,0-1 0,-1 0 1,0 1-1,1-10 0,-2 16 188,6 10-212,1 1-1,0-1 0,0-1 0,1 1 1,0-1-1,1 0 0,0-1 0,0 0 1,1 0-1,0-1 0,0-1 0,0 1 1,1-2-1,0 1 0,1-2 0,-1 1 0,1-2 1,0 1-1,0-2 0,0 1 0,0-2 1,0 0-1,0 0 0,0-1 0,1 0 1,12-3-1,-23 3 4,0-1-1,-1 1 1,1-1 0,-1 0 0,1 0-1,-1 1 1,0-1 0,1 0 0,-1 0-1,0 0 1,1 0 0,-1-1 0,0 1 0,0 0-1,0 0 1,0-1 0,0 1 0,-1-1-1,1 1 1,0-1 0,0 1 0,-1-1-1,1 1 1,-1-1 0,0 1 0,1-1 0,-1-3-1,2-52 67,-3 41-64,1 8 14,-1 1 1,-1 0-1,1-1 1,-1 1-1,0 0 1,-1 0-1,0 1 1,0-1-1,0 0 1,-1 1-1,-8-11 1,6 8 8,-2 0 1,1 0-1,-2 1 1,1 0-1,-1 0 0,0 1 1,-10-6-1,19 13-77,0 0 1,-1 0-1,1 0 1,0 0-1,0 0 1,-1 0-1,1 0 0,0 0 1,0 0-1,0 0 1,-1 0-1,1 0 1,0 0-1,0 0 1,0 0-1,-1 0 0,1 0 1,0 0-1,0 1 1,0-1-1,0 0 1,-1 0-1,1 0 0,0 0 1,0 0-1,0 1 1,0-1-1,0 0 1,-1 0-1,1 0 0,0 1 1,0-1-1,0 0 1,0 0-1,0 0 1,0 1-1,0-1 0,0 0 1,0 0-1,0 0 1,0 1-1,0-1 1,0 0-1,0 0 1,0 1-1,0-1 0,0 0 1,0 0-1,0 0 1,0 1-1,0-1 1,0 0-1,1 0 0,-1 0 1,0 1-1,3 15-1663,11 4-2837,6 4-7594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2.5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0 12790,'0'0'4407,"-13"14"-4073,9-8-227,0 0 0,0 1 1,0-1-1,1 1 1,0 0-1,0 0 0,1 0 1,0 1-1,0-1 1,1 1-1,0-1 0,0 1 1,1-1-1,0 1 0,1 11 1,-1-18-103,1 0 0,-1 0 0,1-1 0,-1 1 0,0-1 0,1 1-1,-1 0 1,1-1 0,-1 1 0,1-1 0,0 1 0,-1-1 0,1 1 0,-1-1 0,1 0 0,0 1 0,-1-1 0,1 0 0,0 0 0,0 1 0,-1-1 0,1 0 0,0 0 0,0 0 0,-1 0-1,1 0 1,0 0 0,0 0 0,0 0 0,33 0-9,-25-1-1,-8 2 1,0-1 1,1 0-1,-1 0 1,1 0 0,-1 0-1,1-1 1,-1 1-1,1 0 1,-1-1 0,0 1-1,1-1 1,-1 1-1,0-1 1,1 0 0,-1 1-1,0-1 1,0 0 0,0 0-1,1 0 1,-1 0-1,0 0 1,0 0 0,0 0-1,-1 0 1,1 0-1,0-1 1,0 1 0,-1 0-1,2-3 1,-1-2 6,0 1 1,0-1 0,-1 0-1,0 0 1,0 0 0,-1-7-1,1-8 82,0 19-94,0 0 0,-1 0 0,1 0 0,0 0 0,0 0 0,-1 0 0,1 0 0,-1 0 0,0 0 0,0 0 1,1 1-1,-1-1 0,0 0 0,-1 0 0,1 1 0,0-1 0,0 1 0,-1-1 0,1 1 0,-1-1 0,1 1 1,-1 0-1,0 0 0,1 0 0,-1 0 0,0 0 0,0 0 0,0 0 0,0 0 0,0 1 0,1-1 0,-5 0 1,-5 0-947,0 0 0,0 1 0,0 0 0,1 0-1,-13 3 1,-32 6-11344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4.5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26 13862,'0'0'6265,"-3"-4"-5700,0 2-212,-16-15 822,15 14-688,12 13-288,4 0-190,0 0-1,1 0 1,0-2-1,1 1 1,15 6-1,13 8 8,-33-18-16,181 110-1,251 110 0,-236-120 0,-25-11-14,-91-52-42,100 40-111,-96-46 115,-34-13 16,62 16-1,-49-21-77,-1 4 0,-1 3-1,95 48 1,-105-48 47,-45-20 60,0 1 0,0 1-1,0 0 1,-1 1 0,0 1 0,15 11-1,-29-18 7,0-2 10,0-7-2287,0-6-1984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4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439 7 13462,'0'0'6208,"-2"-1"-6074,-6-4-65,8 50 478,5-32-435,1 0-1,0 0 1,14 19 0,16 34-76,-35-64-46,0-1 1,-1 0-1,1 0 0,0 0 0,-1 1 1,0-1-1,1 0 0,-1 1 1,0-1-1,1 0 0,-1 1 1,0-1-1,0 0 0,0 1 1,0-1-1,0 0 0,-1 1 1,1-1-1,0 0 0,-1 1 0,1-1 1,-1 0-1,1 0 0,-1 1 1,1-1-1,-1 0 0,0 0 1,0 0-1,0 0 0,0 0 1,1 0-1,-3 1 0,-1 0 12,0 0-1,-1-1 0,0 1 1,1-1-1,-1 0 1,0-1-1,-8 1 1,-12 2 28,-329 64 168,319-62-1247,-2-4-2494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5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3 10389,'0'0'8073,"0"-3"-7158,-1 7-550,-25 48 131,19-42-340,2 1 0,-1 0 1,-6 20-1,6-4-93,2 1 0,1-1 1,1 1-1,3 51 0,0-25-195,-1-53 95,0 0 0,0 0 0,0 0-1,0-1 1,1 1 0,-1 0 0,0 0 0,1 0 0,-1-1 0,0 1 0,1 0-1,-1-1 1,1 1 0,0 0 0,-1-1 0,1 1 0,-1 0 0,1-1 0,0 1-1,-1-1 1,1 1 0,0-1 0,0 0 0,0 1 0,-1-1 0,1 0 0,0 1 0,0-1-1,0 0 1,-1 0 0,1 0 0,0 0 0,1 0 0,35 0-273,-25 0 151,-8 0 124,-1-1 0,1 1 0,-1 0 0,0-1 0,1 0 0,-1 0 0,0 0 0,0 0 0,1-1 0,-1 1 0,0-1 0,0 0 0,-1 0 0,1 0 0,0 0 0,-1 0 0,1-1 0,-1 1 0,1-1 1,-1 0-1,0 0 0,0 1 0,-1-1 0,1 0 0,-1-1 0,2-2 0,1-4 170,-1 0-1,0-1 1,0 1-1,-1-1 1,-1 1 0,0-1-1,0-14 1,-1 25-112,1 0 0,-1 0 0,0 0 1,1-1-1,-1 1 0,1 0 0,-1 0 0,0 0 0,1 0 1,-1 0-1,1 0 0,-1 0 0,0 0 0,1 0 0,-1 0 1,1 0-1,-1 0 0,0 0 0,1 0 0,-1 0 0,1 0 1,-1 0-1,0 0 0,1 1 0,-1-1 0,0 0 1,1 0-1,-1 0 0,0 1 0,1-1 0,-1 0 0,0 0 1,1 1-1,-1-1 32,36 37-43,-30-30-20,0 1 1,1-1 0,0-1-1,0 1 1,1-1 0,0-1-1,0 1 1,0-1-1,0-1 1,16 7 0,-9-6-90,0-1 0,0-1-1,0-1 1,1 0 0,-1 0 0,0-2 0,26-1 0,-39 0 107,1-1 1,-1 1-1,1 0 0,-1-1 1,0 1-1,0-1 0,0 1 0,1-1 1,-2 0-1,1 0 0,0 0 0,0 0 1,-1-1-1,1 1 0,-1 0 0,1-1 1,-1 1-1,0-1 0,0 1 0,0-1 1,-1 1-1,1-1 0,-1 0 0,1 1 1,-1-1-1,0 0 0,0-4 1,1-4 61,0 1 1,-1-1 0,-1 1 0,0-1 0,0 0 0,-3-10 0,0 7 7,-1 1 1,-1-1-1,0 1 0,-1 0 0,0 0 1,-1 0-1,0 1 0,-1 1 1,-14-16-1,23 27-157,15 19-3064,10 0 121,1 2-3561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6.2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1 7908,'0'0'14278,"-4"11"-13123,0 236-1976,-9-246-6220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7.3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64 12230,'0'0'6008,"11"-2"-5715,3 1-284,12-3 178,0 2 0,1 0 0,-1 2 0,54 6 1,-77-5-181,0 1-1,0 0 1,0 0 0,0 0 0,0 0 0,-1 1 0,1-1 0,-1 1 0,1-1 0,-1 1 0,0 0 0,0 0 0,0 0 0,0 0 0,-1 0 0,1 0 0,-1 1-1,0-1 1,0 0 0,0 1 0,0-1 0,0 1 0,-1 6 0,2 1 12,-1 0 1,-1 0-1,0 0 0,0 0 0,-1 0 1,-4 18-1,3-25-7,1 1 0,-1-1-1,0 0 1,-1 0 0,1 0 0,-1 0 0,1 0-1,-1-1 1,0 1 0,-1-1 0,1 0-1,0 0 1,-1 0 0,0 0 0,-5 3 0,-8 3 205,0 0 1,-26 9-1,12-5 207,30-12-24,1-5-216,0 1-184,1 0-1,0-1 1,0 1 0,0-1 0,0 1 0,0 0-1,1 0 1,0 0 0,-1 0 0,1 0-1,0 0 1,1 0 0,-1 0 0,0 1 0,6-5-1,50-38-235,-31 25 81,-20 14 142,15-11-324,-1-1 0,34-37 0,-50 48 359,0 1-1,-1-1 1,1 1 0,-1-1-1,-1-1 1,1 1 0,-1 0-1,0-1 1,-1 0 0,0 1-1,0-1 1,-1 0 0,0 0-1,0-9 1,-1 16 293,-3 6-272,-2 1-39,1 0 0,-1 0 1,1 1-1,1-1 0,-1 1 1,1 0-1,0 0 0,0 0 1,1 0-1,0 1 0,1-1 1,-1 0-1,1 1 0,1-1 1,-1 10-1,1-12-25,0-1 1,0 1-1,0-1 0,0 1 1,1 0-1,-1-1 0,1 1 1,0-1-1,1 0 0,-1 1 0,1-1 1,0 0-1,0 0 0,0 0 1,1 0-1,-1 0 0,1 0 1,0-1-1,0 1 0,0-1 1,0 0-1,1 0 0,-1 0 1,1 0-1,0-1 0,0 0 1,0 1-1,0-1 0,0-1 1,1 1-1,5 1 0,3 2-1141,1-1 1,0-1-1,17 3 0,0-5-6340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7.6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 15623,'0'0'5731,"0"41"-5507,0-11 64,0-1-128,0 3-112,0 0 0,0-1-32,0-1-16,0 0 0,0 0-416,0-4-1233,-4-5-3057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48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2391 94 10197,'0'0'6603,"0"-1"-6571,0 1 1,0-1 0,-1 1 0,1 0-1,0-1 1,0 1 0,0 0-1,0-1 1,-1 1 0,1 0 0,0-1-1,0 1 1,-1 0 0,1-1 0,0 1-1,-1 0 1,1 0 0,0-1-1,-1 1 1,1 0 0,0 0 0,-1 0-1,1 0 1,0-1 0,-1 1-1,1 0 1,0 0 0,-1 0 0,1 0-1,-1 0 1,1 0 0,0 0 0,-1 0-1,-40 2 109,1 1 0,-76 17 1,-78 31 155,182-47-279,-82 22 12,1 4-1,2 4 0,-154 82 1,20-7 156,4 0 89,203-98-267,1 1 0,0 1 0,1 1 0,0 0 0,1 1 1,-16 21-1,-67 108 16,70-100 58,-1-1 1,-40 44-1,65-82-79,-283 335 69,250-288-52,15-24-44,1 1 1,2 1-1,1 0 0,2 1 0,-17 44 0,-56 146 610,59-152-494,11-25 25,9-24-74,1 0 1,1 1 0,0 0-1,2 0 1,0 0 0,2 1-1,0 0 1,0 23-1,4 692 1318,3-699-1310,2 0 1,2 0-1,1-1 0,23 61 0,-23-73-47,1-1 17,-1 1 1,-1-1 0,-1 1-1,-2 1 1,3 44 0,-7-57-13,0 1 1,1-1-1,0 0 1,1 0-1,1 0 1,0-1-1,0 1 0,2 0 1,-1-1-1,2 0 1,-1 0-1,2-1 1,-1 1-1,2-1 1,0-1-1,0 0 1,12 12-1,-6-5 2,0 0-1,20 32 0,14 19 10,-12-22-22,48 83 0,-57-83 2,2-2-1,46 54 1,-41-60 20,243 249-19,-274-284-1,173 143 28,-151-128-24,2-1-1,0-1 1,1-2 0,0-1 0,41 14 0,307 85-14,9-31-7,-261-62-49,256 28-172,-211-36-24,231-13 1,-123-20 80,360-76-1,-540 70 203,-1-4 0,151-73 0,-189 79-38,19-13-5,-2-3 1,114-82 0,-62 35 37,259-203 61,-359 267-91,0-2 0,-2-1 0,-1-1 0,29-46 1,-23 31 30,39-45 1,20-26-40,81-102-1,-40 57-10,-96 111 49,-4-3 0,32-69 0,-45 82 2,-2-1 0,-2-1 1,-1 0-1,-2 0 0,6-66 0,-11 66-15,20-203 13,-22 206 19,2 0 0,12-43 1,5-39 29,-19 78-62,-3-48 0,-1 33 17,-1 41-13,-1 0-1,0 0 0,-1 1 1,-1-1-1,0 1 1,-1 0-1,0 0 0,-14-21 1,-21-54 55,20 9 125,19 65-176,-1-1 0,-2 1 1,1 0-1,-2 0 0,0 1 0,-1-1 0,0 1 1,-1 1-1,-11-16 0,-58-69-15,41 50 113,-44-46 0,48 61-99,-1 2 1,-49-37 0,-28-14-22,48 34 36,-2 2 0,-125-66 0,53 42 2,-80-34-36,150 80 20,-18-8 18,-103-54 1,107 46-9,-1 3 0,-123-38 1,-78 1 36,208 56-72,-1 2 0,-77-7 0,-55-10 14,119 16-13,37 9 47,-63-20 1,-65-16-209,161 40 147,-1 2-1,1 0 1,-25 1-1,-40-8-46,1-2-178,62 10 239,0-1 0,0 0 0,0-2 0,-37-13 0,48 16 1,0-1 0,0 2 1,0-1-1,0 1 0,0 0 0,-1 1 1,1 0-1,-12 2 0,-6-1 11,-29-4 7,37 2-161,1 0 0,-1 1 0,0 0 1,-24 5-1,-165 39-608,126-35 695,60-8-479,1 2 1,-1 0-1,-29 8 0,30-6-3388,0-3-6864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9.1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32 2369,'0'0'10533,"-18"2"-4570,49 2-5455,1-1 0,-1-1 0,51-5 0,-13 1-310,839-4 234,-893 6-432,669-20-29,-651 17-163,40-4 439,-29 6-4899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09.5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13 13654,'0'0'7190,"-2"-13"-6069,10 15-1104,-1-1 0,1 2 0,0-1 0,0 1 0,-1 0 0,0 0 0,13 8 0,6 3 28,205 109-202,-237-123 122,0 0 1,0 0 0,0 0-1,0 1 1,1 0 0,-1 0-1,0 1 1,1-1 0,-7 4-1,-66 27 128,53-16-43,0 2-1,2 0 1,-34 34 0,32-28-401,-1-2 0,-33 24 0,31-32-2658,2-5-3597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0.4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8804,'0'0'12011,"0"-4"-11591,0 5-331,0 268 242,0-268-388,0 0 0,0 0 0,1 0 0,-1 0 0,0 0 0,0 0 0,1 0 0,-1-1 0,0 1 0,1 0 0,-1 0 0,1 0 0,-1 0 0,1 0 0,0-1-1,-1 1 1,1 0 0,0 0 0,-1-1 0,1 1 0,0 0 0,0-1 0,0 1 0,0-1 0,1 1 0,31 6-813,-22-7 625,0-1 1,0 0 0,1 0 0,11-4-1,-18 3 130,0 0-1,-1-1 1,1 1 0,-1-1-1,1 0 1,-1 0-1,0 0 1,0-1-1,-1 1 1,1-1 0,-1 0-1,1 0 1,-1 0-1,3-7 1,-4 9 210,0-1 1,0 0-1,-1 0 1,1-1-1,-1 1 1,1 0-1,-1-1 1,0 1-1,0 0 1,-1-1-1,1 1 1,-1-1-1,0 1 1,0-1-1,0 1 1,0-1-1,0 1 0,-2-6 1,5 16-54,1 0 0,1 0 0,-1-1 0,1 0-1,0 0 1,0 0 0,1 0 0,0-1 0,0 0 0,0 0 0,0 0 0,1-1 0,0 0 0,0-1-1,0 1 1,12 3 0,-1-2 26,-1-1 0,1 0 0,-1-1 0,1-2-1,0 1 1,26-3 0,-42 1-48,0 0-1,0-1 1,0 1-1,-1 0 1,1-1-1,0 1 1,0-1-1,0 0 1,-1 0 0,1 0-1,0 0 1,-1 0-1,1 0 1,-1 0-1,1 0 1,-1-1-1,0 1 1,1 0-1,-1-1 1,0 1-1,0-1 1,1-1 0,0-2 61,0 0 0,0 1 1,0-1-1,0 0 0,-1 0 1,0-1-1,0 1 1,0-7-1,-1 4 7,1-1-1,-2 0 1,1 0-1,-1 1 1,0-1-1,-1 0 1,0 1-1,-1-1 1,1 1 0,-5-9-1,-29-22 235,16 19-182,19 17-223,15 8-5725,5 9 1395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0.8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15607,'0'0'4816,"5"-1"-4584,-3 0-241,0 1 0,0-1 0,0 1 1,0-1-1,0 1 0,0 0 0,0-1 0,0 1 1,0 0-1,0 0 0,1 1 0,-1-1 0,0 0 1,0 1-1,0-1 0,0 1 0,-1 0 0,1 0 1,0-1-1,0 1 0,0 0 0,0 1 0,-1-1 0,1 0 1,-1 0-1,1 1 0,-1-1 0,1 1 0,-1-1 1,0 1-1,0 0 0,0 0 0,0-1 0,0 1 1,0 0-1,0 0 0,0 0 0,-1 0 0,1 2 1,0 0 31,0 1 0,0 0-1,-1-1 1,1 1 0,-1 0 0,0 0 0,-1-1 0,1 1 0,-1 0 0,0-1 0,0 1 0,0-1 0,-1 1 0,0-1 0,0 0 0,0 1 0,0-1 0,0 0 0,-1 0 0,0-1-1,0 1 1,0 0 0,0-1 0,-5 4 0,8-7 191,24-1-255,1-1 0,41-9 0,-17 1-3104,-28 5 196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1.5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92 3105,'1'-1'17073,"17"-2"-16980,-10 3-90,-1 0 1,1 0-1,-1 1 1,1 0-1,-1 0 1,1 1 0,-1 0-1,12 5 1,-15-5-12,-1 0 0,0 0 0,0 1 1,0-1-1,0 1 0,0 0 0,0 0 1,-1 0-1,1 0 0,-1 0 1,0 1-1,0-1 0,0 1 0,-1-1 1,1 1-1,-1 0 0,0-1 0,0 1 1,1 6-1,0 1 9,0 0 0,0 0 1,-1 0-1,-1 1 0,0-1 1,0 0-1,-1 0 0,-2 12 0,1-17 5,1-1-1,-1 1 0,-1-1 0,1 1 0,-1-1 0,0 0 0,0 0 0,0 0 1,0 0-1,-1-1 0,0 1 0,0-1 0,-1 0 0,1 0 0,-1 0 0,-7 4 1,-38 19-6,49-26 61,3-38 280,1 29-380,1 1 0,-1-1 0,2 1 0,-1 0 0,1 1 0,0-1 0,0 1 0,0 0 0,1 0 0,0 1 0,0-1 0,10-5 0,9-11-241,-11 10 71,77-77-664,-81 77 852,-1 0 0,0 0 1,0 0-1,-1-1 1,-1-1-1,8-18 0,-9-6 1240,-6 37-469,-7 18-699,0-9-42,1 0-1,0 1 1,1 0 0,0 0 0,0 1 0,1-1 0,0 1-1,1 0 1,0 0 0,1 0 0,0 0 0,-1 21 0,2-11-35,0-13 34,1 0-1,0 0 1,0 1-1,1-1 1,2 8-1,-3-13-22,1 0-1,0 0 1,-1-1-1,1 1 1,0 0-1,0 0 1,0 0-1,1-1 1,-1 1-1,0-1 1,1 1 0,-1-1-1,1 1 1,-1-1-1,1 0 1,-1 0-1,1 0 1,0 0-1,0 0 1,0 0-1,0 0 1,2 0-1,11 3-673,1-1 0,-1-1 0,24 1 0,10-3-2645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1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13718,'0'0'4250,"19"-4"-4055,58-11-171,-75 14-23,-1 1 0,1 0 1,-1 0-1,0 0 0,1 0 0,-1 0 0,1 0 1,-1 0-1,0 0 0,1 1 0,-1-1 1,1 0-1,-1 1 0,0-1 0,1 1 0,-1 0 1,0-1-1,0 1 0,0 0 0,1 0 0,-1 0 1,0 0-1,0 0 0,0 0 0,0 0 1,-1 0-1,1 0 0,0 0 0,0 0 0,-1 1 1,1-1-1,0 0 0,-1 1 0,0-1 0,1 0 1,-1 1-1,0-1 0,1 1 0,-1-1 1,0 0-1,0 2 0,0 2 100,0 0 0,0 1 0,0-1 0,-1 0 0,0 0 0,0 0 0,0-1 0,-3 9 0,0-8 41,0 1 0,0-1 0,-1 0 0,0-1 0,0 1 0,0-1-1,0 0 1,-1 0 0,1 0 0,-13 5 0,10-5-62,1 0 0,0 1 0,-1 0 0,2 0 0,-1 1 0,0-1 0,-5 8 0,11-11-56,7-2 27,133 0-497,10-1-3689,-82 1-2174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2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18649,'0'0'3857,"5"3"-4177,-1 9-448,4 4-161,0 3-1680,-8 2-3650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2.7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0 11589,'0'0'4274,"-9"99"-5378,9-82-4355</inkml:trace>
  <inkml:trace contextRef="#ctx0" brushRef="#br0" timeOffset="1">104 397 13014,'0'0'3281,"95"103"-6114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3.1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16456,'0'0'2817,"104"63"-3121,-79-46-1729,-9 0-5187</inkml:trace>
  <inkml:trace contextRef="#ctx0" brushRef="#br0" timeOffset="1">386 355 15543,'0'0'1393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3.4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17816,'0'0'3202,"33"15"-4867,-20-7-1537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49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1361,'0'0'320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4.5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1402 7956,'1'1'13138,"9"-5"-12921,335-190-123,6-3-692,-281 160 617,-3-2-1,-1-3 1,90-77 0,97-70 339,-198 150-327,-21 13 72,53-53 0,-56 48-67,56-42 0,237-125 22,-322 197-58,149-80-72,-147 79 76,-1 0-1,0-1 1,0 0-1,0 1 0,0-1 1,0 0-1,-1-1 1,5-5-1,9-12 46,-50 20-1092,-5 1-1425,1 0-2174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4.9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 9252,'0'0'9266,"3"1"-7132,40 0-1849,331-12-570,-373 11 294,-1-1 0,1 1 1,0 0-1,-1 0 0,1 0 0,-1 0 0,1-1 1,-1 1-1,1 0 0,-1-1 0,1 1 0,-1 0 1,0-1-1,1 1 0,-1 0 0,1-1 0,-1 1 1,0-1-1,1 1 0,-1-1 0,0 1 0,0-1 0,1 1 1,-1-1-1,0 1 0,0-1 0,0 1 0,0-1 1,1-1-1,-2-3 692,0 8 94,0 2-796,-1 0 0,1 0 0,-1 0 0,0-1 0,0 1 0,-1-1 0,1 1 0,-5 5 0,-17 32 36,13-2 46,-14 81 0,-5 18-179,18-109-941,-1-13-4546,-3-7-6399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5.8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15751,'0'0'4533,"0"16"-3919,0 319 501,2-334-1140,-1 0 0,0-1 1,0 0-1,1 1 0,-1-1 0,0 0 1,0 0-1,1 0 0,-1 1 1,0-1-1,1-1 0,-1 1 0,0 0 1,0 0-1,1 0 0,-1-1 1,0 1-1,2-1 0,12-8-328,-1 0 0,0-1 0,-1 0 0,0-1 0,-1 0 0,0-1 0,-1-1 0,19-26 0,-30 38 410,1 0 0,0 0 0,-1 0 1,1 1-1,-1-1 0,1 0 0,0 0 1,0 0-1,0 0 0,-1 1 0,1-1 1,0 0-1,0 1 0,0-1 0,0 0 1,0 1-1,0 0 0,0-1 0,0 1 1,1 0-1,-1-1 0,1 1 0,21 16 426,-22-15-545,12 12 113,0-2 0,1 0 0,0 0 0,1-1 1,0-1-1,29 13 0,-40-20-66,1 0 0,-1-1 0,1 0 0,0 1 0,-1-1 0,1-1 0,0 1 0,0-1 0,0 0-1,0 0 1,-1 0 0,1-1 0,0 1 0,0-1 0,0 0 0,-1-1 0,1 1 0,-1-1 0,1 0 0,-1 0 0,0 0 0,1-1 0,-1 1 0,0-1-1,-1 0 1,1 0 0,0-1 0,-1 1 0,6-8 0,-6 5 91,1-1-1,-1 0 1,-1 0-1,1 0 0,-1 0 1,0 0-1,-1 0 1,1 0-1,-2-1 1,1 1-1,-1 0 1,0-1-1,0 1 1,-1 0-1,0-1 1,0 1-1,-1 0 0,0 0 1,0 0-1,-1 0 1,0 0-1,0 0 1,0 1-1,-1 0 1,0-1-1,0 1 1,-8-8-1,11 32-3527,1 1 901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6.4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16856,'0'0'2964,"5"6"-2836,2 2-87,0 1 1,-1 1-1,0 0 1,0 0-1,-1 0 1,0 0-1,-1 1 1,-1-1-1,1 1 1,-2 0 0,1 0-1,-2 1 1,1-1-1,-2 0 1,0 19-1,0-42 631,-1 0-570,1 1 1,1 0-1,0-1 0,3-13 1,-3 20-118,1 1 0,-1 0 1,1-1-1,0 1 0,0 0 1,0 0-1,0 0 0,1 1 1,-1-1-1,1 0 0,0 1 0,1 0 1,-1 0-1,0 0 0,1 0 1,5-3-1,-5 3 27,0 1 0,-1 0 0,1 0 0,0 0 0,0 0 0,1 1 0,-1 0 0,0 0 0,0 0 0,1 0 0,-1 1 1,0-1-1,1 1 0,-1 0 0,5 1 0,-6 0-8,0 0 0,0 0 0,0 0 0,-1 1 0,1-1 0,-1 1 0,1-1 0,-1 1 1,1 0-1,-1 0 0,0 0 0,0 0 0,0 0 0,0 1 0,0-1 0,-1 1 0,1-1 0,-1 1 0,1 0 1,-1-1-1,2 7 0,-1-2 37,-1 1 0,1-1 0,-1 1 0,0 0 0,-1 0 0,-1 14 0,1-14-27,0 1 1,0-1 0,0 1-1,4 15 1,-3-23-21,0 0-1,-1-1 1,1 1 0,0 0 0,0 0-1,0-1 1,0 1 0,0 0-1,1-1 1,-1 1 0,0-1 0,0 1-1,0-1 1,0 0 0,1 1 0,-1-1-1,0 0 1,0 0 0,0 0 0,1 0-1,-1 0 1,0 0 0,0 0 0,1-1-1,-1 1 1,2-1 0,6 1-135,2-1-273,1 0 0,0-1-1,-1 0 1,0-1 0,1 0 0,10-5-1,28-15-3261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7.3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81 14967,'0'0'6243,"3"0"-5936,41-1-85,-22-1-182,1 2-1,-1 0 0,0 2 0,1 0 0,32 8 0,-51-8-40,1-1-1,0 1 0,-1 0 1,1 0-1,-1 1 1,1-1-1,-1 1 0,0 0 1,0 0-1,0 1 1,-1-1-1,1 1 0,-1 0 1,0 0-1,0 0 1,0 0-1,0 0 0,-1 0 1,0 1-1,0 0 1,0-1-1,0 1 1,-1 0-1,0 0 0,0 0 1,0 0-1,0 0 1,-1 0-1,0 0 0,0 5 1,0-5-6,-1 1 1,1-1 0,-1 0 0,0 1-1,0-1 1,-1 0 0,1 0-1,-1 0 1,-4 7 0,5-9 25,0-1 1,-1 0 0,1 0 0,-1 0-1,0 0 1,1-1 0,-1 1 0,0 0-1,0-1 1,0 1 0,0-1 0,0 1-1,0-1 1,-1 0 0,1 0 0,0 0-1,-1 0 1,1-1 0,0 1 0,-1-1-1,1 1 1,-1-1 0,-3 0 0,9-14 337,2 7-371,0 1 0,0 0-1,1 1 1,-1 0 0,1-1 0,0 2-1,1-1 1,-1 1 0,1 0 0,0 0-1,9-3 1,14-9-151,22-15-295,-2-3 0,77-64 1,-126 97 467,1 0 13,0-1 0,0 1 0,-1-1 0,1 0 0,0 0 0,-1 0-1,1 0 1,-1 0 0,1 0 0,-1 0 0,0 0 0,0 0 0,0-1 0,0 1 0,0 0 0,-1-1 0,1 1 0,-1-1 0,1 1 0,-1-4 0,-21 12 88,18-4-89,0-1 0,0 1 1,0 0-1,0 0 0,1 0 0,-1 1 0,1-1 0,-1 0 0,1 1 0,0 0 0,0 0 1,0 0-1,0-1 0,0 2 0,1-1 0,-1 0 0,1 0 0,0 0 0,-1 7 0,-1 4 80,1 0 0,1 0 0,1 23 0,1-18-77,-1-15-20,1 0 0,0-1 0,0 1 0,0 0 1,0-1-1,1 1 0,0-1 0,0 1 0,0-1 1,0 0-1,0 0 0,0 0 0,1 0 0,0 0 1,-1 0-1,1-1 0,0 1 0,0-1 0,1 0 0,-1 0 1,0 0-1,5 2 0,4 2-671,0 0 1,0-1-1,1-1 0,0 0 1,14 3-1,-5-3-3961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18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46 15207,'0'0'6077,"3"-1"-5834,0 0-231,1 1-1,-1-1 0,0 1 1,0 0-1,0 0 0,0 0 1,0 0-1,1 1 1,-1-1-1,0 1 0,0 0 1,0 0-1,0 0 1,0 0-1,0 0 0,-1 1 1,1-1-1,0 1 0,3 2 1,-3 0 3,1 0 1,-1 0-1,0 0 1,0 0-1,0 0 0,-1 1 1,0-1-1,1 1 1,-2-1-1,1 1 1,1 6-1,2 13 33,-1 1 1,-2 0-1,0 0 0,-2 26 1,0-34-29,-1-17 27,1 0-41,0 0 1,0 0 0,0 0-1,-1 0 1,1 0 0,0 1 0,0-1-1,0 0 1,-1 0 0,1 0 0,0 0-1,0 0 1,0 0 0,-1 0 0,1 0-1,0 0 1,0 0 0,-1 0 0,1 0-1,0 0 1,0 0 0,0 0 0,-1-1-1,1 1 1,0 0 0,0 0 0,0 0-1,-1 0 1,1 0 0,0 0-1,0 0 1,0-1 0,0 1 0,-1 0-1,1 0 1,0 0 0,0 0 0,0-1-1,0 1 1,0 0 0,0 0 0,-1-1-1,1-22 86,0 4-72,0 1 0,5-34-1,-3 46-23,-1-1-1,1 1 1,0 0-1,1-1 1,-1 1-1,1 0 0,1 1 1,-1-1-1,1 1 1,0-1-1,8-7 0,-3 3-1,2 0 0,-1 1 0,1 1 0,0-1 0,1 2 0,0 0 0,0 0 0,1 1 0,-1 0 0,18-4 0,-29 10-8,16 39-162,9 43 318,-23-69-123,-1-1 0,-1 1 0,0 0 0,-1 0 0,-3 21 0,2 8 24,14-43 40,12-4-213,0-1 1,-1-1-1,0-2 0,0 0 1,38-21-1,-12 6-1114,-43 21 712,20-10-197,-18 1-3859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22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8772,'0'0'5643,"0"-20"3398,2 41-9037,0 0 0,1 0 0,7 22 0,-5-21 7,-1-1 0,0 1-1,0 26 1,-4 177 18,1-213-28,1 0 0,0-1-1,1 1 1,0-1 0,1 0 0,0 0-1,1 0 1,9 15 0,-7-14-1,-1 1 0,0-1 0,-1 1 1,-1 0-1,0 0 0,4 20 0,-4 40-1,-3-39 15,9 55 0,-6-63-14,-2 0 0,-1 1 0,-4 39 0,1 0-3,2-31 1,1-11 3,-1 0 0,-1 0 0,-1 0-1,-1-1 1,-9 36 0,8-39 0,0 2 1,1-1-1,2 0 1,0 1-1,4 40 0,-1 1 4,6 246 14,-8-267-20,-1 10-4,9 72 0,-5-34 42,-4-76-28,1 1-1,0-1 1,1 1 0,0 0 0,2-1-1,-1 1 1,7 17 0,-1-10 8,-2 1 0,0 0 1,-2 1-1,0-1 0,0 26 1,-5 125 151,-1-75-125,2 524 215,0-618-258,1 1 0,0-1 0,0 1 1,0-1-1,1 0 0,2 7 0,-2-7 0,0 0 0,0 1 0,-1 0 1,1-1-1,-1 1 0,0 7 0,-1 201 15,-21-214-1104,-16-2-753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53.4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3 2209,'0'0'21028,"-15"-2"-27785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54.5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42 6979,'2'1'12488,"-2"-1"-12403,0 0 1,0 0 0,0 0-1,0 1 1,0-1 0,0 0-1,0 0 1,0 0 0,0 0-1,0 0 1,0 0 0,0 0-1,0 1 1,0-1 0,0 0-1,0 0 1,0 0 0,0 0-1,0 0 1,0 0-1,0 1 1,89 1 139,-30 0-269,112-10-1,-148 1-298,-23 7 304,0-1 0,1 1 0,-1 0 0,0 0 0,0 0 0,0 0 0,0-1 0,0 1 0,1 0 0,-1 0 0,0 0 0,0-1 0,0 1 0,0 0 0,0 0 0,0 0 0,0-1 0,0 1 0,0 0-1,0 0 1,0-1 0,0 1 0,0 0 0,0 0 0,0 0 0,0-1 0,0 1 0,0 0 0,0 0 0,0-1 0,0 1 0,0 0 0,0 0 0,0 0 0,-1-1 0,1 1 0,0 0 0,0 0 0,0 0 0,0 0-1,0-1 1,-1 1 0,-2-2-310,1 0 0,-1 1 0,0-1-1,0 1 1,0 0 0,0 0-1,0 0 1,0 0 0,-5-1 0,-20-2-3664,-1-3-3833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54.9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53 11045,'0'0'7393,"0"-9"-6441,0-35 1748,0 47-2620,0 436-1056,9-452-4323,3-6-5970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1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15415,'0'0'5571,"0"-1"-5443,0 0 0,0 1 0,0-1 0,0 0 0,0 0 0,0 0 0,0 1 0,1-1 0,-1 0 0,0 0 0,0 0 0,1 1 0,-1-1 0,0 0 0,1 1 1,-1-1-1,1 0 0,-1 1 0,1-1 0,0 0 0,6 3-131,0 1 1,1 1 0,-2-1-1,1 1 1,0 0 0,-1 1-1,7 5 1,25 16 10,85 34-40,34 19-19,-128-62 54,6 4-29,2-1 1,66 25-1,340 141 30,-320-130-286,151 62 138,-206-86 111,87 56-1,-18-9 3,-105-64-36,65 20 1,8 3-36,-26-7 58,-53-23-10,0 2 0,45 25 0,-53-25 34,-1 0-163,-9-5-3018,-22-17-766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55.5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170 60 15447,'0'0'2948,"-11"10"-2430,-22 22-283,17-15-74,0 0 1,-1-2 0,-1 0-1,-39 25 1,56-39-55,12-37-606,5 17 203,-9 12 294,0 0 1,-1 0 0,0 0 0,0-1 0,-1 0 0,0 0 0,0 0 0,-1-1 0,0 1 0,0-1-1,-1 0 1,-1 0 0,1-1 0,-1 1 0,-1 0 0,1-11 0,-2 47 396,2 0 1,1 0-1,1 0 0,8 29 1,-3-35-885,-1 1 1,-1 0-1,-1 0 0,-1 0 1,-1 0-1,2 44 0,-9-60-1776,-15-2-1542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55.9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9188,'0'0'6214,"-5"9"-1682,103-8-3746,25 0-897,-41-3-5593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25.0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211 12 5907,'0'0'15511,"13"-11"-13577,-15 15-1931,0 0-1,0 1 1,0-1 0,-1 0 0,1-1-1,-1 1 1,0 0 0,0-1-1,0 1 1,-1-1 0,1 0 0,-8 4-1,-6 9 0,0 3 6,1 1 0,1 0-1,1 1 1,1 1 0,1 0-1,0 1 1,2 0 0,1 0-1,0 1 1,-6 32 0,8-20 0,1 1 0,1 0 0,2 0 0,2 0 0,1 1 1,8 52-1,-5-72-8,1-1-1,1 1 1,1-1 0,0 0 0,1-1-1,1 0 1,0 0 0,1 0 0,1-1-1,0 0 1,2-1 0,-1 0 0,1-1-1,20 16 1,-4-6-230,1-1 0,1-2 0,1-1 0,0-1 0,2-2 0,38 14 0,-108-43-3039,14 2-487,-10-9-8031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25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29 12918,'0'0'4551,"9"-1"-4132,1 0-335,31-4 329,1 2-1,59 4 0,-90-1-363,-1 1 0,-1 0 1,1 1-1,0 0 0,0 0 1,0 1-1,-1 1 0,0-1 0,1 2 1,-2-1-1,1 1 0,0 0 0,-1 1 1,0 0-1,0 0 0,11 12 1,-16-12-52,0 0 0,0 0 1,-1 0-1,1 0 0,-1 0 1,0 1-1,-1-1 1,0 1-1,0-1 0,0 1 1,-1-1-1,0 1 0,0-1 1,-1 1-1,0 0 1,0-1-1,0 1 0,-1-1 1,0 0-1,0 0 0,0 1 1,-7 10-1,0-8 103,0 0-1,0-1 1,-1 0-1,-1 0 1,1-1-1,-1-1 1,0 1-1,-1-2 1,1 0-1,-1 0 1,-16 4-1,27-10-43,1 0 1,-1 1-1,1-1 0,-1 0 1,1 0-1,-1 0 0,1 0 0,-1 0 1,1 0-1,0 0 0,0 0 1,-1 0-1,1 0 0,0 0 1,0 0-1,0 0 0,0 0 0,0 0 1,0 0-1,0 0 0,1 0 1,-1-1-1,4-28-113,-1 23 26,0 1 0,0-1 1,1 1-1,0 0 0,0 0 0,1 0 1,0 1-1,0-1 0,10-7 1,62-45-469,-36 29 42,-20 14 322,38-34-223,-56 46 411,0 0 1,-1 0-1,1 0 1,-1 0-1,0-1 1,0 1-1,0-1 1,0 0-1,0 1 1,-1-1 0,0 0-1,0 0 1,0 0-1,0 0 1,0-6-1,-1 10 173,-3 1-225,0 0 0,0 0 0,-1 0 0,1 1 0,1 0 1,-1-1-1,0 1 0,0 0 0,1 0 0,-1 1 0,1-1 0,0 1 0,-3 3 0,1-2 1,-1 1-1,0 1 0,0 1 0,0-1 0,1 1 0,0-1 1,1 1-1,-1 1 0,1-1 0,1 0 0,-4 13 0,3-2 6,0 1-1,1-1 1,2 25-1,0-38-16,1 0-1,0 0 1,0-1-1,0 1 1,1 0-1,-1-1 1,1 1-1,1-1 1,-1 0-1,0 0 1,1 0-1,0 0 0,0 0 1,0 0-1,0-1 1,1 0-1,0 1 1,-1-1-1,1 0 1,0-1-1,0 1 1,1-1-1,-1 0 1,0 0-1,1 0 1,6 1-1,8 4-1036,1-1 1,-1-1-1,2-1 1,38 3-1,-19-6-6136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26.5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43 10197,'0'0'7809,"-8"41"-5384,6-37-2404,1 0 1,0 0-1,-1 0 1,2 0 0,-1 0-1,0 0 1,1 1-1,0-1 1,0 0-1,0 0 1,0 0-1,1 0 1,-1 1 0,1-1-1,2 4 1,-2-6-35,0 0 0,1 0 1,-1 0-1,1 0 0,-1 0 1,1 0-1,0-1 0,0 1 1,0-1-1,0 1 1,0-1-1,0 0 0,0 0 1,0 0-1,1 0 0,-1 0 1,0 0-1,1 0 0,-1-1 1,1 1-1,-1-1 0,0 0 1,1 0-1,-1 0 0,5 0 1,4 0-142,-6 0 110,0 0 0,-1 0 0,1 0 0,0 0 0,-1-1 0,1 0 0,5-2 0,-8 3 42,-1-1 0,0 0-1,0 0 1,1 0 0,-1 0 0,0 0-1,0 0 1,0 0 0,0 0 0,0 0 0,0-1-1,0 1 1,0 0 0,-1-1 0,1 1-1,0-1 1,-1 1 0,1 0 0,-1-1-1,0 1 1,1-1 0,-1 0 0,0 1-1,0-1 1,0 1 0,0-1 0,0-1-1,0-2 10,0-1 0,1 0-1,-2 1 1,1-1 0,-1 1-1,0-1 1,0 1-1,0-1 1,-1 1 0,0 0-1,0 0 1,0 0 0,-1 0-1,1 0 1,-1 0-1,-1 0 1,1 1 0,0 0-1,-1 0 1,0 0 0,0 0-1,0 0 1,-1 1-1,1 0 1,-1-1 0,0 2-1,0-1 1,0 1 0,0-1-1,-11-2 1,16 5-20,-4-1-2432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26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 15271,'0'0'3516,"4"7"-3209,7 9-21,-1-1 0,2 0 0,17 18 0,-15-19-156,0 1 0,-2 1-1,0 0 1,19 33 0,-22-25-106,-2 1-1,0 0 1,-1 0 0,-2 1-1,0-1 1,-2 1 0,-1 0 0,-4 48-1,2-68-18,0 1-1,0-1 0,0 0 0,-1 1 0,0-1 0,0 0 1,-1 0-1,0-1 0,0 1 0,0 0 0,-1-1 0,1 0 1,-1 0-1,-1 0 0,1 0 0,-1-1 0,0 1 0,-9 5 1,-8 5 159,0-1 0,-1-2 0,-31 13 0,39-19 21,15-5 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28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0 9973,'0'0'6344,"-6"1"-6165,-29 4 5047,568-7-5333,-619 0-4193,45 2 303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4.4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22 2129,'0'0'13417,"-6"-5"-12748,-23-12 4137,26 30-3503,8 15-1692,2-19 395,1 0 0,0 0 0,1-1 0,0-1 0,0 1 0,0-1 0,1-1 0,16 9 0,-14-8-4,99 49 14,-78-41-176,-1 1 0,60 40 0,-91-56 138,-1 0-1,1 1 1,-1-1 0,1 0-1,-1 0 1,1 0 0,-1 1-1,1-1 1,-1 0 0,1 1-1,-1-1 1,0 1 0,1-1-1,-1 0 1,1 1 0,-1-1-1,0 1 1,1-1 0,-1 1-1,0-1 1,0 1 0,1-1-1,-1 1 1,0 0 0,0-1-1,0 1 1,0-1-1,0 1 1,0-1 0,0 1-1,0-1 1,0 1 0,0 0-1,0-1 1,0 1 0,0-1-1,0 1 1,0-1 0,-1 1-1,1 0 1,0-1 0,0 1-1,-1-1 1,1 0 0,0 1-1,-1-1 1,1 1 0,-1-1-1,1 1 1,0-1-1,-1 0 1,1 1 0,-1-1-1,0 1 1,-33 10 391,25-8-480,-4 1 125,0 0-1,0 2 1,1 0 0,0 0-1,0 1 1,0 0 0,-16 15-1,13-7 10,-1 0 0,2 2 0,0 0 0,-12 20 0,-12 24 10,26-39-25,-1-1-1,-2 0 1,0 0-1,0-2 1,-2 0-1,-1-1 1,-28 24 0,43-40-3,2-2 86,35-1 45,301-18-82,-107 11-581,-225 8 475,-1 0 0,1 0-1,0 0 1,-1-1 0,1 1 0,-1 0-1,1-1 1,-1 0 0,1 0-1,-1 0 1,0 0 0,1 0-1,-1 0 1,0 0 0,0-1-1,0 1 1,0-1 0,0 0-1,0 1 1,0-1 0,0 0-1,-1 0 1,3-4 0,-2 1 56,-1-1 0,1 1 0,-1-1 0,-1 1-1,1-1 1,-1 0 0,0 1 0,-1-10 0,1-6 440,0 12-220,0 0 293,0 12-39,9 31-115,-7-30-367,1 0 0,0 0 0,0 0 0,0 0 0,1-1 0,-1 0 0,1 1 0,0-1 0,0 0 0,0-1 0,0 1 0,7 3 0,18 0-2855,-24-6-222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4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18 12886,'0'0'7395,"16"-17"-7331,1 24-64,4 8 0,-5 0 0,-7 4 0,-5 3-336,-4 4-752,0 2-1281,0 0-3650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5.3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 12054,'0'0'6955,"0"30"-5392,0 134-829,-1-161-790,2 0 0,-1 0 1,0 0-1,0 0 0,1-1 1,0 1-1,-1 0 0,1 0 0,0 0 1,1 0-1,-1-1 0,0 1 1,1-1-1,-1 1 0,1-1 1,0 1-1,0-1 0,0 0 0,0 0 1,0 0-1,1 0 0,-1 0 1,0-1-1,1 1 0,-1-1 1,1 1-1,0-1 0,0 0 0,-1 0 1,1 0-1,0-1 0,0 1 1,0 0-1,0-1 0,6 0 1,-4 0-38,1 0 1,-1 0-1,1 0 1,-1-1-1,1 0 1,-1 0-1,1-1 1,-1 1-1,0-1 1,1 0 0,-1-1-1,0 1 1,-1-1-1,1 0 1,0 0-1,-1-1 1,0 1-1,7-7 1,-8 5 35,1-1 0,-1 1 1,-1-1-1,1 1 0,-1-1 0,0 0 1,0 0-1,0 0 0,-1 0 0,1-8 0,11-35 815,-13 48-733,0 1-1,0 0 0,0 0 1,0 0-1,1-1 0,-1 1 1,0 0-1,0 0 0,0 0 1,1 0-1,-1 0 0,0-1 1,0 1-1,1 0 0,-1 0 1,0 0-1,1 0 0,-1 0 1,0 0-1,0 0 0,1 0 1,-1 0-1,0 0 0,0 0 1,1 0-1,-1 0 0,0 0 0,1 0 1,-1 0-1,0 0 0,0 0 1,1 0-1,-1 1 0,0-1 1,0 0-1,1 0 0,-1 0 1,0 0-1,0 0 0,0 1 1,1-1-1,-1 0 0,0 0 1,0 1-1,0-1 0,0 0 1,0 0-1,1 0 0,-1 1 1,0-1-1,0 0 0,0 1 1,0-1-1,0 0 0,0 0 1,0 1-1,0-1 0,0 1 1,9 16-119,-8-14 124,3 11 41,1 0 0,1-1 0,0 1-1,12 18 1,-16-29-57,0 0 0,1 0 0,0 1-1,0-2 1,0 1 0,0 0 0,0 0 0,0-1 0,1 0 0,-1 0-1,1 0 1,0 0 0,-1 0 0,1-1 0,0 0 0,0 1-1,0-2 1,0 1 0,0 0 0,0-1 0,5 1 0,-2-2 2,1 1 1,-1-1 0,0 0 0,0-1-1,0 0 1,-1 0 0,1 0-1,0-1 1,-1 0 0,1 0 0,-1-1-1,0 0 1,0 0 0,-1 0-1,1-1 1,-1 1 0,0-1 0,0-1-1,0 1 1,-1-1 0,0 1-1,0-1 1,0-1 0,-1 1 0,0 0-1,0-1 1,-1 0 0,0 0-1,0 1 1,0-1 0,-1 0 0,0 0-1,0-14 1,0-6 94,0 19-41,0 0 0,-1-1 0,0 1 0,-1-1-1,0 1 1,-4-16 0,5 23-58,0 1-11,0-1 1,0 1-1,0 0 0,0-1 0,0 1 0,0-1 0,-1 1 0,1 0 0,0-1 0,0 1 1,0 0-1,-1-1 0,1 1 0,0 0 0,0-1 0,-1 1 0,1 0 0,0-1 0,0 1 0,-1 0 1,1 0-1,0-1 0,-1 1 0,1 0 0,0 0 0,-1 0 0,1 0 0,-1-1 0,1 1 1,0 0-1,-1 0 0,1 0 0,-1 0 0,1 0 0,0 0 0,-1 0 0,1 0 0,-1 0 1,1 0-1,0 0 0,-1 1 0,1 34-2938,0-13 266,0 1-1787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2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1 12678,'0'0'5899,"-1"0"-5797,1 0 1,-1 0 0,0 0 0,1 0 0,-1 0 0,0 0 0,0 0-1,1 0 1,-1 0 0,0 1 0,1-1 0,-1 0 0,0 0 0,1 1 0,-1-1-1,0 0 1,1 1 0,-1-1 0,1 1 0,-1-1 0,1 1 0,-1-1 0,1 1-1,-1 0 1,1 2-78,0 0 0,1 0 0,0 0 0,0 0 0,0 0 0,0 0 0,0 0 0,1 0 0,-1 0 0,1-1-1,0 1 1,0 0 0,0-1 0,4 5 0,42 34 35,-16-14 24,27 25-37,-38-35-31,0 1 1,25 29-1,-42-41-16,0 0-25,1-1 0,-1 0 0,1 0 0,0 0 1,0 0-1,1-1 0,-1 0 0,12 6 0,-17-10-31,-3-1-78,-32-11 164,0 2-1,-1 1 0,0 1 1,0 2-1,0 2 1,-41 0-1,-163 4-1248,215 0-2773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5.7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12406,'0'0'4306,"0"6"-3928,0 178 2925,1-183-3318,0 0 0,0 0 0,-1 0 0,1 0 0,0-1 0,0 1 0,0 0 0,0 0 1,1-1-1,-1 1 0,0-1 0,0 1 0,0-1 0,0 1 0,1-1 0,-1 0 0,0 0 0,0 1 0,1-1 0,-1 0 0,0 0 0,1 0 0,-1 0 0,0-1 0,2 1 0,1 0-310,0 0 0,0 0 0,0 0 1,0-1-1,0 0 0,0 0 0,7-2 0,2-11-2673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6.0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 14567,'0'0'6419,"0"-15"-6147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6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 11653,'12'0'545,"-1"1"0,0-1 0,1 2 0,-1-1 0,0 2 0,0-1 0,0 2 0,11 4 0,-17-6-535,0 1 0,-1 0 0,1 0 0,-1 0 0,1 0 1,-1 1-1,0 0 0,-1 0 0,1 0 0,-1 0 0,1 0 0,-1 1 0,-1 0 0,1-1 0,-1 1 0,1 0 0,-1 0 0,-1 0 1,2 6-1,-1-4 2,0 0 1,-1 0-1,0 0 1,-1 0 0,1 0-1,-1 0 1,0 0-1,-1 0 1,-2 11-1,2-14 0,0 0-1,-1 0 0,0 0 0,0 0 0,0 0 0,0-1 0,0 1 0,-1-1 1,1 0-1,-1 1 0,0-1 0,0 0 0,0-1 0,-1 1 0,1 0 0,-5 2 0,-4 2 128,8-4 5,0 0 0,-1 0 1,0 0-1,0-1 0,0 0 1,0 0-1,0 0 1,0 0-1,0-1 0,-7 1 1,17-24 1317,3 14-1517,0 0 1,1 0-1,0 1 1,0 0-1,0 1 1,20-10-1,6-5-273,-6 2-55,0 1-454,42-35 1,-64 47 793,0-1 1,0 0 0,0-1 0,-1 0 0,0 0-1,0 0 1,-1-1 0,0 0 0,7-18-1,-12 27 98,1 0-1,-1-1 1,0 1-1,0 0 1,0-1-1,1 1 1,-1-1-1,0 1 0,0 0 1,0-1-1,0 1 1,0-1-1,0 1 1,0-1-1,0 1 0,0 0 1,0-1-1,0 1 1,0-1-1,0 1 1,0 0-1,0-1 0,0 1 1,0-1-1,0 1 1,-1 0-1,1-1 1,0 1-1,0 0 0,-1-1 1,1 1-1,0 0 1,0-1-1,-1 1 1,1 0-1,0-1 1,-1 1-1,1 0 0,0 0 1,-1-1-1,0 1 1,-21 5 406,-20 20-573,38-20 126,0 1-1,1-1 0,-1 1 1,1 0-1,0 0 0,0 0 1,1 1-1,0-1 0,0 0 1,0 1-1,-1 12 0,2-4 13,0 0 0,1-1-1,0 1 1,4 20-1,-3-31-37,0-1-1,1 1 1,-1-1-1,1 0 1,0 1-1,-1-1 1,1 0-1,1 0 1,-1 0-1,0-1 0,1 1 1,-1-1-1,1 1 1,0-1-1,0 0 1,0 0-1,4 3 1,2-1-991,-1 1 0,1-1 0,0 0 0,0-1 0,15 4 1,5-3-8848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7.0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12886,'0'0'5821,"4"6"-5183,-2 16-355,0-1 1,-2 1-1,-2 28 0,0 4-106,3-53-180,-1 0 0,0-1 1,1 1-1,-1 0 0,0 0 1,1 0-1,-1 0 0,1-1 0,-1 1 1,1 0-1,0 0 0,-1-1 1,1 1-1,0-1 0,-1 1 1,1 0-1,0-1 0,0 1 0,0-1 1,-1 0-1,1 1 0,0-1 1,0 0-1,0 1 0,0-1 1,0 0-1,0 0 0,0 0 0,0 0 1,0 0-1,0 0 0,1 0 1,38 0-1075,-31-1 418,12-3-1403,-4-10-1884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7.4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38 12646,'0'0'10309,"-25"-38"-10085,17 38-112,8 15-3330,0 4-303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7.9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 15687,'0'0'5301,"4"-1"-4983,-3 1-311,0-1 1,0 1 0,0 0-1,0 0 1,0-1 0,0 1-1,0 0 1,0 0 0,1 0-1,-1 0 1,0 0 0,0 0-1,0 1 1,0-1-1,0 0 1,0 1 0,0-1-1,0 0 1,0 1 0,0-1-1,0 1 1,0 0 0,1 0-1,0 1 5,-1 0-1,0 0 1,0 0-1,0 0 1,0 0-1,0 0 1,0 0-1,-1 1 1,1-1-1,-1 0 0,1 0 1,-1 1-1,0 2 1,1 134 487,-1-137-498,1 1 0,-1 0-1,1-1 1,0 1 0,0-1 0,0 1 0,0-1 0,0 1 0,1-1-1,-1 0 1,1 0 0,-1 0 0,1 0 0,0 0 0,0 0 0,0 0-1,0 0 1,0-1 0,0 1 0,1-1 0,-1 1 0,0-1 0,1 0-1,-1 0 1,1 0 0,-1-1 0,1 1 0,0 0 0,-1-1 0,1 0-1,0 1 1,3-1 0,0 0-198,0 1 0,0-1 0,-1 0 0,1 0 0,0 0 0,0-1 0,-1 0 0,1 0 0,0-1 0,-1 1 0,1-1 0,-1 0 0,0-1 0,8-4 0,-2-8-4677,-9-3-8802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8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22 12054,'0'0'9230,"-2"-18"-6625,-2 15-3908,-11 9-2250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5.6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 8612,'0'0'12398,"3"0"-12212,95-4-15,-44 2-1493,-3 1-3316,-38 1 820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6.0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1 0 6851</inkml:trace>
  <inkml:trace contextRef="#ctx0" brushRef="#br0" timeOffset="1">1 0 6851,'153'75'9893,"-153"-74"-9845,13-1-128,20 0-529,4 0-799,0 0-2162,-4 0-4658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6.5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 19 5747,'0'0'8572,"0"4"-7887,-1 35 1349,-1-27-1736,2 0 1,-1 0-1,2 1 0,0-1 1,0 0-1,5 21 0,-4-30-286,-1 0 0,1 1-1,0-1 1,0 0 0,0 0 0,0 0-1,0 0 1,1 0 0,-1-1-1,1 1 1,0-1 0,-1 0 0,1 1-1,0-1 1,1 0 0,-1-1-1,0 1 1,1-1 0,-1 1 0,0-1-1,1 0 1,0 0 0,-1-1-1,1 1 1,-1-1 0,1 1 0,7-2-1,-6 2-10,0-1 1,1 0-1,-1 0 0,0-1 0,1 1 1,-1-1-1,0 0 0,0-1 0,0 1 1,0-1-1,0 0 0,0 0 0,5-4 1,-7 4-11,0-1 1,-1 0 0,1 0 0,0 0 0,-1 0-1,0-1 1,1 1 0,-2 0 0,1-1-1,0 0 1,-1 1 0,1-1 0,-1 0 0,0 0-1,0 0 1,-1 0 0,1 0 0,-1-7 0,1 4 6,0-1 0,-1 1 0,0-1 0,0 1 0,0-1 0,-1 1 0,-1-1 0,1 1 0,-5-13 0,4 17-7,-1 0-1,1 0 0,0 0 0,-1 0 0,1 1 0,-1-1 1,0 1-1,0-1 0,0 1 0,0 0 0,0 0 0,0 1 0,-1-1 1,1 1-1,-1-1 0,1 1 0,-1 0 0,1 0 0,-1 1 1,0-1-1,1 1 0,-6 0 0,-107-3-3549,40 3-3532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3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12294,'0'0'8137,"17"-20"-7051,-3 15-1089,0 0 0,0 1 0,1 1 0,-1 0 1,1 1-1,0 1 0,-1 0 0,30 2 0,-20-1 7,-20 0-21,0 0-1,0 0 0,0 1 1,0-1-1,0 1 1,0 0-1,0 0 0,0 0 1,0 0-1,-1 1 1,1 0-1,0 0 0,-1 0 1,1 0-1,-1 0 1,0 1-1,0-1 0,0 1 1,5 6-1,-4-4-22,-1 0-1,0 1 1,-1-1 0,1 1-1,-1 0 1,0 0-1,-1 0 1,1 0-1,-1 0 1,0 0-1,-1 0 1,0 12-1,0-14 32,0 1-1,-1-1 0,0 0 0,0 0 0,0 0 0,-1 0 0,1 0 0,-1 0 1,0 0-1,0 0 0,0 0 0,-1-1 0,1 0 0,-1 1 0,0-1 0,0 0 1,0 0-1,-4 3 0,-9 6 18,-1 0 0,-31 16 0,16-10-21,-108 55-16,138-72 109,4-13 77,-1 9-166,0-1 0,1 1 0,-1 0 0,1 0 0,0 1 0,0-1 0,0 0 0,0 0 0,0 1 0,1-1 0,-1 1 0,6-4 0,42-26-337,-26 18 89,234-120-2160,-149 82 1873,-104 50 623,-1 0 1,1-1 0,0 0-1,-1 0 1,1 0-1,-1-1 1,0 1 0,0-1-1,0 0 1,-1 0 0,1-1-1,-1 1 1,0-1-1,0 1 1,-1-1 0,1 0-1,-1 0 1,2-8-1,-2-1 1430,-17 15-1182,0 4-310,1 1 0,1-1 0,-1 2 0,1 0 0,0 1 0,0 0 0,1 1 0,1 0 0,-1 1 0,1 0 0,1 1-1,0 0 1,-17 25 0,24-29-12,0 0 0,1 1 0,0-1-1,0 1 1,0 0 0,1-1-1,0 1 1,1 0 0,0 0-1,1 10 1,-1-8 15,0-7-20,1 0 0,0 0-1,-1 0 1,2 0-1,-1-1 1,0 1-1,0-1 1,1 1 0,-1-1-1,1 1 1,0-1-1,0 0 1,0 1-1,0-1 1,0 0 0,0-1-1,1 1 1,-1 0-1,1-1 1,-1 1 0,1-1-1,-1 0 1,1 0-1,0 0 1,4 1-1,9 4-206,-1-2 0,1 0-1,22 2 1,49 0-3251,-42-6-864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7.6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60 11013,'0'0'7705,"7"-4"-6862,-3 1-782,0 1-1,0 0 1,0 0 0,1 0-1,-1 0 1,1 1 0,-1-1-1,1 1 1,-1 0-1,1 1 1,0-1 0,0 1-1,-1 0 1,1 0 0,0 1-1,0-1 1,-1 1 0,1 0-1,0 0 1,-1 1 0,1-1-1,-1 1 1,0 0 0,1 0-1,-1 1 1,0-1 0,0 1-1,-1 0 1,5 4-1,-4 0-37,0-1 1,0 1-1,-1 1 0,0-1 0,0 0 0,-1 1 0,1-1 0,-2 1 0,1 0 0,-1 0 0,0 15 0,-1-22-9,0-8-11,0 0-1,1 0 0,-1 0 0,2 0 1,-1 1-1,1-1 0,0 1 0,0-1 1,1 1-1,0 0 0,0 0 0,1 0 1,-1 0-1,1 0 0,0 1 0,1 0 1,-1 0-1,1 0 0,8-6 0,-4 5-1,-1 1 0,1-1 0,0 2 0,0 0 0,0 0-1,1 0 1,-1 1 0,1 1 0,0-1 0,0 2 0,0-1-1,20 1 1,-27 2 1,0 0 0,1 0 0,-1 0 1,0 0-1,1 1 0,-1 0 0,0-1 0,0 1 0,0 0 0,0 0 0,-1 1 0,1-1 0,-1 1 0,1-1 0,-1 1 0,0 0 0,0 0 0,0 0 1,2 4-1,1 1 4,-1-1 0,0 1 0,-1 0 0,1 0 0,-2 0 1,1 0-1,1 9 0,-3 35-19,-1-51-273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9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 4594,'4'0'16260,"22"3"-16232,38-6 475,-31 0-1550,1 2-4959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9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1 1 10389</inkml:trace>
  <inkml:trace contextRef="#ctx0" brushRef="#br0" timeOffset="1">1 1 10389,'17'115'6051,"-9"-115"-5715,8 0 80,5 0-176,0 0-16,0 0-96,12 0-48,-8-2-80,4 0-368,-5 1-833,1-1-976,-4-2-3761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9.7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13798,'0'0'7078,"0"0"-7070,0 0 0,1 0 0,-1 0 0,0-1 0,1 1 0,-1 0-1,0 0 1,1 0 0,-1 0 0,0 0 0,1-1 0,-1 1 0,0 0 0,1 0-1,-1 0 1,1 0 0,-1 0 0,0 0 0,1 0 0,-1 1 0,0-1 0,1 0 0,-1 0-1,0 0 1,1 0 0,-1 0 0,0 0 0,1 1 0,-1-1 0,0 0 0,1 0 0,-1 1-1,0-1 1,0 0 0,1 0 0,-1 1 0,0-1 0,0 0 0,1 1 0,-1-1-1,0 0 1,0 1 0,0-1 0,0 1 0,22 49 205,-4 0-1,15 61 1,-28-81-709,-5-18-2423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0.7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 13126,'0'0'4231,"4"-1"-4015,0-1-183,-1 1 0,1 0 0,0 1 0,-1-1-1,1 1 1,-1 0 0,1 0 0,0 0-1,-1 0 1,1 0 0,0 1 0,-1 0 0,1-1-1,-1 1 1,1 1 0,-1-1 0,1 0-1,-1 1 1,0 0 0,0 0 0,0 0 0,0 0-1,0 0 1,0 1 0,3 3 0,-2-1-9,-1 0 1,1 0 0,-1 1-1,0-1 1,0 1 0,-1 0-1,0 0 1,0 0-1,0 0 1,0 0 0,-1 0-1,0 1 1,-1-1 0,1 10-1,-1 33 417,0-42 478,0-32-550,0 19-366,1-1 1,0 1-1,1-1 0,-1 1 1,1 0-1,1-1 0,-1 1 1,1 0-1,0 1 0,0-1 1,1 0-1,0 1 0,0 0 1,0 0-1,0 0 0,1 0 1,0 1-1,0 0 0,5-4 1,27-28-244,-35 34 234,-1 0 1,0 1 0,1-1 0,-1 1 0,1-1 0,-1 1-1,1 0 1,0 0 0,-1 0 0,1 0 0,0 0-1,0 0 1,0 0 0,0 1 0,0-1 0,0 1 0,0-1-1,0 1 1,0 0 0,0-1 0,0 1 0,0 0-1,2 1 1,-1 0-2,0 0 1,0 0-1,-1 0 0,1 1 0,0-1 0,-1 1 0,1 0 0,-1-1 0,1 1 1,-1 0-1,0 1 0,0-1 0,4 5 0,-2 0 4,1-1 0,-1 2-1,0-1 1,-1 0 0,1 1 0,-1-1 0,-1 1-1,0 0 1,0 0 0,1 13 0,-3 41 43,31-63-27,-3-4-1270,0-2-1,52-18 1,-48 15-2391,-3 0-3013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9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278 1 12678,'0'0'2991,"-19"18"-2095,-62 65-197,74-73-567,0 0 0,1 1 0,1-1-1,-1 1 1,2 0 0,-1 1 0,2-1 0,-1 1 0,2 0 0,-1 0 0,2 0-1,-1 0 1,2 24 0,-1-13 68,-2 22 34,2-1 0,2 1-1,1 0 1,14 69 0,-9-85-222,-1 0 0,-2 0 0,-1 0 0,-1 0 0,-4 55 0,2-82-6,-1 0 1,0 0-1,0-1 0,0 1 1,0 0-1,-1 0 1,1-1-1,0 1 1,-1 0-1,1-1 1,-1 1-1,0-1 0,1 0 1,-1 0-1,0 0 1,0 1-1,0-2 1,0 1-1,0 0 1,0 0-1,0-1 0,0 1 1,0-1-1,0 1 1,0-1-1,0 0 1,0 0-1,-1 0 0,1 0 1,-3-1-1,1 2-41,-1-1-1,1 0 1,-1-1-1,1 1 0,-1-1 1,1 0-1,-1 0 1,1 0-1,-1-1 0,1 1 1,0-1-1,0 0 1,-7-4-1,-3-11-2250,-5-3-2394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39.7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36 14871,'0'0'4802,"120"-22"-4770,-70 20-64,8 0-96,0 0-624,-4 0-1057,0-3-3234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0.0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 0 14343,'0'0'3230,"-12"21"-2419,-1-1-583,4-7-79,1 1 0,0 0 0,1 0 0,0 0 0,1 1 0,1 0 0,-7 30 0,0 43 292,2 1 1,5 1-1,8 114 1,-3-200-448,0 0 1,1 1-1,-1-1 0,1 0 1,0 0-1,0 0 0,0 0 1,1-1-1,-1 1 1,1 0-1,0 0 0,0-1 1,0 1-1,1-1 0,-1 0 1,1 0-1,-1 0 1,1 0-1,0 0 0,1 0 1,-1-1-1,0 1 0,1-1 1,6 3-1,0-1-372,1 0 0,0-1 0,0-1 0,0 0 1,0 0-1,0-1 0,21-1 0,-7-2-2978,-7-10-4139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0.4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14311,'0'0'4474,"0"8"-3978,12 73 1363,-11-91-1685,-2-10 20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0.7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15607,'0'0'5448,"17"7"-5096,-8-4-322,2 1 6,0 0 1,0 1 0,-1 0 0,0 1 0,0 0 0,0 1 0,0 0-1,-1 0 1,-1 1 0,11 11 0,-10-7-4,0 0-1,0 1 1,-1 0-1,-1 0 1,0 1-1,-1 0 1,0 0-1,5 25 1,-5-10 18,-2 1 1,-1 0-1,-1 43 1,-3-64-36,1 0 0,-2-1-1,1 1 1,-1-1 0,-1 0 0,0 0 0,0 0-1,0 0 1,-1 0 0,0 0 0,0-1 0,-1 0-1,0 0 1,-1 0 0,-11 12 0,-8 3-674,0 0 0,-50 31 0,70-49 405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4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11125,'0'0'10269,"0"-2"-9952,0-7-237,0 230 212,0-126-7109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1.9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215 124 4866,'0'0'6336,"-15"0"-6389,-76 0-654,66 0 10102,-17 2-7271,1-1-1915,1585-18 77,-389-22-236,238-22-287,-600 51-967,-675 11-327,-147-1-2700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2.3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10 13190,'0'0'8492,"-5"-6"-8129,3 3-376,4 4 74,12 12-40,2 0 0,-1-1 0,1-1 0,1 0 0,0-2 0,1 0 0,0 0 0,28 8 0,12 0-419,89 15 1,-162-33 415,1 1-1,-1 0 1,1 2 0,0-1-1,-1 2 1,1 0-1,0 1 1,1 0-1,-1 1 1,-19 10 0,-3 2 48,1 1 0,1 2 1,-33 25-1,51-33-584,-1 0 0,0-1 0,0-1 0,-1 0 0,-31 11 0,12-11-3177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3.8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150 0 13126,'0'0'4517,"-1"0"-4474,0 0 1,-1 0-1,1 0 1,-1 0-1,1 0 1,0 1-1,-1-1 1,1 0-1,-1 1 1,1-1-1,0 1 1,-1-1 0,1 1-1,0 0 1,-2 1-1,-4 2 66,0 2-1,1-1 1,0 1 0,0 0 0,0 0-1,0 0 1,1 1 0,0 0-1,1 0 1,0 0 0,0 1 0,0 0-1,1-1 1,0 1 0,1 0-1,-1 1 1,0 7 0,-2 17 5,2 1 1,1-1 0,3 36-1,-1-25-45,1-11-58,1-1 0,2 1 0,1-1 0,2 0 0,14 45 1,-12-52-41,-2 1 0,-1 0 0,-1 1 0,-1-1 0,-1 1-1,-1 0 1,-4 40 0,2-65 30,-1 0-1,1 0 1,-1 0-1,1 0 1,-1 0-1,0-1 0,0 1 1,0 0-1,0-1 1,0 1-1,0-1 0,-1 1 1,1-1-1,0 1 1,-1-1-1,1 0 1,-1 0-1,1 0 0,-1 1 1,0-2-1,0 1 1,1 0-1,-1 0 1,0 0-1,0-1 0,0 1 1,-3-1-1,-54 6 23,59-6-67,-1 0-1,1 0 1,0 0 0,-1 0-1,1 0 1,0 0 0,-1 0-1,1 0 1,0 0-1,-1 0 1,1 0 0,0-1-1,-1 1 1,1 0 0,0 0-1,-1 0 1,1 0 0,0-1-1,-1 1 1,1 0-1,0 0 1,0-1 0,-1 1-1,1 0 1,0-1 0,0 1-1,0 0 1,-1 0 0,1-1-1,0 1 1,0 0-1,0-1 1,0 1 0,0-1-1,0 1 1,0 0 0,-1-1-1,1 1 1,0 0 0,0-1-1,0 1 1,1 0-1,-1-1 1,0 1 0,0 0-1,0-1 1,0 0 0,0-1-348,0-16-3404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44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70 12438,'0'0'7438,"0"-1"-7403,0 1 1,0-1 0,0 0 0,-1 1-1,1-1 1,1 0 0,-1 1-1,0-1 1,0 1 0,0-1 0,0 0-1,0 1 1,0-1 0,1 0 0,-1 1-1,0-1 1,0 1 0,1-1-1,-1 1 1,1-1 0,-1 1 0,0-1-1,1 1 1,-1-1 0,1 1-1,-1-1 1,1 1 0,-1 0 0,1-1-1,0 1 1,27-6 109,53-5 0,6-1-1114,-31-4-3152,-45 9-921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2.3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366 92 11045,'0'0'6849,"-11"-14"-6489,-33-42 85,43 54-342,0 1 0,0-1 0,0 1 0,0 0 1,-1-1-1,1 1 0,0 0 0,0 0 0,-1 0 0,1 0 0,-1 0 0,1 0 0,-1 0 0,1 0 0,-1 1 0,0-1 0,1 0 0,-1 1 0,0 0 0,0-1 0,1 1 0,-1 0 1,0 0-1,0 0 0,1 0 0,-1 0 0,0 0 0,0 1 0,1-1 0,-1 0 0,0 1 0,1-1 0,-3 2 0,-2 2-176,0 0-1,0 0 1,1 1 0,-1-1-1,1 1 1,-7 9-1,-1 0 387,-7 6-282,1 1-1,1 1 1,1 1-1,1 1 1,1 0-1,1 0 1,1 2-1,2 0 1,0 0-1,2 1 1,1 0-1,1 1 1,1-1-1,1 2 1,-1 51-1,4-45-20,1 0-1,3 1 0,5 36 1,-5-59-28,1-1 0,1 1 0,0-1 0,0 0 1,1 0-1,1 0 0,0-1 0,0 0 1,1 0-1,1-1 0,14 17 0,-1-7-449,0-1 0,1 0-1,0-2 1,2-1 0,0 0 0,50 22-1,-6-11-2968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3.3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48 13046,'0'0'5840,"36"-2"-5747,14 1-78,158-9-8,-125 4-17,123-12-295,-193 14-209,-14 1-711,-26 0 5,-76 3-3019,48 0-2255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4.0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 1 6259,'-17'8'1851,"-18"8"755,4-12 5335,32-3-7903,-1 1 0,1-1 1,0 1-1,0 0 0,0-1 1,0 1-1,0-1 0,0 0 1,0 1-1,1-1 0,-1 0 1,0 0-1,1 0 0,-1 0 1,3 2-1,34 12 220,0-1 0,44 10 1,-51-16-391,0 1 0,0 1 0,-2 1 0,49 27 0,-76-37 106,0 0 1,0 0 0,0 0-1,0 0 1,-1 0-1,1 0 1,0 0-1,-1 1 1,1-1-1,-1 1 1,0-1-1,1 1 1,-1-1 0,0 1-1,0 0 1,0 0-1,0 0 1,0 0-1,0-1 1,-1 1-1,1 0 1,-1 0-1,1 0 1,-1 0 0,0 1-1,0-1 1,0 0-1,0 0 1,0 0-1,0 0 1,0 0-1,-1 0 1,1 0 0,-1 0-1,1 0 1,-1 0-1,0 0 1,0 0-1,-2 2 1,-4 5 50,0 0 1,-1 0 0,0-1-1,-1-1 1,-17 13-1,9-6-83,-15 12 82,2 2 1,-29 33 0,48-48-25,1 0 1,0 1-1,1 0 0,1 0 1,0 1-1,1 0 1,-11 31-1,17 3 0,43-47 91,498-19-307,-525 13 44,-4-9-4249,-9-5 352,-2 4 4527,-1-2 8519,13 15-10611,-3-3-3223,-5-10-5182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4.4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 14247,'0'0'992,"-16"104"-992,45-67-928,-8 0-2514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4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14311,'0'0'4340,"0"7"-3852,1 18-247,1 0-1,1 1 0,2-1 0,0-1 0,12 36 0,-16-59-393,0 1 0,0-1 0,0 0 0,-1 0 0,1 0-1,0 0 1,0 0 0,0 0 0,1 0 0,-1 0 0,0-1 0,0 1 0,0 0 0,1-1-1,-1 1 1,0-1 0,1 1 0,-1-1 0,0 0 0,1 1 0,-1-1 0,0 0 0,1 0 0,-1 0-1,1 0 1,-1 0 0,0 0 0,1 0 0,-1-1 0,1 1 0,-1 0 0,0-1 0,1 1-1,-1-1 1,2-1 0,14-13-5919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5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25 13158,'0'0'8356,"-4"-13"-8052,4 11-112,0-2-80,0 0-48,0 3-48,17 1-6403,4 0-4434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8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17144,'0'0'4162,"0"-19"-4162,0 34-3282,0 2 1249,0 0-3249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5.5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0 1 4114</inkml:trace>
  <inkml:trace contextRef="#ctx0" brushRef="#br0" timeOffset="1">0 1 4114,'191'97'14198,"-179"-97"-13877,9 0 111,4 0 48,0 0-352,0 0-128,-5 0-560,1 0-945,-8 3-1440</inkml:trace>
  <inkml:trace contextRef="#ctx0" brushRef="#br0" timeOffset="2">208 217 9716,'0'0'8260,"145"-6"-8260,-112 3 0,4 1-496,-12 0-1153,8-2-2449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5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35 109 2337,'0'0'16413,"0"0"-16385,0 0 1,0-1-1,0 1 0,0 0 0,-1 0 1,1 0-1,0 0 0,0 0 1,0-1-1,0 1 0,0 0 1,0 0-1,-1 0 0,1 0 0,0 0 1,0 0-1,0 0 0,0-1 1,-1 1-1,1 0 0,0 0 1,0 0-1,0 0 0,-1 0 1,1 0-1,0 0 0,0 0 0,0 0 1,0 0-1,-1 0 0,1 0 1,0 0-1,0 0 0,0 0 1,-1 0-1,1 1 0,0-1 0,0 0 1,0 0-1,0 0 0,-1 0 1,1 0-1,0 0 0,0 0 1,0 0-1,0 1 0,0-1 1,0 0-1,-1 0 0,1 0 0,0 0 1,0 0-1,0 1 0,0-1 1,0 0-1,0 0 0,0 0 1,0 1-1,0-1 0,0 0 0,0 0 1,0 0-1,0 1 0,-4 6 18,0 1 0,0 0 0,1 0 0,0 0 0,1 0 0,0 1 0,0-1 0,1 1 0,0-1 0,0 1 0,1 0 0,0-1-1,3 14 1,-3-20-58,1 0-1,0-1 1,0 1-1,1-1 1,-1 1-1,0-1 1,0 0-1,1 1 1,-1-1-1,1 0 1,-1 0-1,1 0 1,-1 0 0,1 0-1,0 0 1,-1 0-1,1-1 1,0 1-1,0-1 1,0 1-1,0-1 1,-1 0-1,1 0 1,0 0-1,0 1 1,0-2-1,3 1 1,55-4-290,-57 4 300,0-1-1,-1 0 0,1 0 1,0 0-1,0 0 0,-1-1 1,1 1-1,-1-1 0,1 1 1,-1-1-1,0 0 0,0 0 0,1 0 1,-1 0-1,-1 0 0,1-1 1,0 1-1,0 0 0,-1-1 1,0 0-1,1 1 0,-1-1 1,0 0-1,0 1 0,0-1 1,0-5-1,1-7-8,0 0 0,-1 0 0,-1-31 0,0 23 10,0 20-35,0 0 1,0 0-1,-1 0 0,1 1 1,-1-1-1,1 0 0,-1 0 1,0 1-1,0-1 1,0 0-1,0 1 0,0-1 1,-1 1-1,1-1 0,-1 1 1,0 0-1,0 0 0,1-1 1,-1 1-1,-1 1 0,1-1 1,0 0-1,-4-2 1,-2 0-369,-1 1 1,1-1-1,-1 2 1,1-1 0,-1 1-1,-12-1 1,-19-3-3036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6.8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95 10341,'0'0'8420,"4"-4"-7788,-1 1-588,0 1 0,1-1-1,-1 1 1,1-1 0,-1 1 0,1 0 0,0 1 0,0-1 0,0 1 0,0-1-1,0 1 1,1 0 0,-1 1 0,8-1 0,73 1 215,-61 1-173,-21-1-83,0 0 0,0 1 0,0 0 1,0-1-1,0 1 0,0 0 0,0 1 0,0-1 0,0 0 1,-1 1-1,1 0 0,-1-1 0,1 1 0,-1 0 0,1 0 0,-1 1 1,0-1-1,0 0 0,0 1 0,0-1 0,0 1 0,-1 0 1,1 0-1,-1-1 0,0 1 0,0 0 0,0 0 0,0 0 0,0 0 1,-1 0-1,1 4 0,2 13 8,-1 1-1,-1-1 1,-2 37 0,0-25 2,1-28-2,0-4 40,0-30 152,0 17-175,2-1 1,-1 1 0,2 0-1,0 0 1,0 1 0,1-1-1,1 1 1,10-21 0,-10 24-23,0 0 0,0 1 0,1 0 0,0 0 0,0 0 0,1 0 0,0 1 0,0 1 0,1-1 0,-1 1 0,2 0 0,9-5 0,-11 8 1,1-1 1,0 1 0,0 1 0,0 0 0,0 0 0,0 0-1,1 1 1,-1 1 0,12-1 0,-17 1-6,0 0-1,-1 1 1,1-1 0,0 0 0,-1 1 0,1 0-1,-1-1 1,1 1 0,-1 0 0,0 0 0,1 1-1,-1-1 1,0 0 0,0 1 0,0-1 0,0 1 0,0 0-1,0 0 1,0 0 0,0 0 0,-1 0 0,1 0-1,-1 0 1,1 0 0,-1 1 0,0-1 0,0 0-1,0 1 1,0-1 0,-1 1 0,2 4 0,-1 68-239,-2-58-45,1-1 0,1 0 1,4 31-1,-4-43 164,0 0 1,0 0-1,1 0 1,-1 0-1,1 0 1,0 0-1,0 0 1,0-1-1,1 1 1,-1-1-1,1 1 1,0-1-1,0 0 1,0 0 0,1 0-1,-1-1 1,0 1-1,1-1 1,4 3-1,28 9-5372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7.4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 24 13382,'0'0'7726,"0"0"-7718,0 0 0,0 0 0,0 0-1,0 0 1,0 0 0,0 0-1,0 0 1,0 1 0,-1-1 0,1 0-1,0 0 1,0 0 0,0 0 0,0 0-1,0 0 1,-1 0 0,1 0 0,0 0-1,0 0 1,0 0 0,0 0 0,0 0-1,-1 0 1,1 0 0,0 0-1,0 0 1,0 0 0,0 0 0,0 0-1,-1 0 1,1 0 0,0 0 0,0 0-1,0 0 1,0 0 0,0 0 0,-1 0-1,1 0 1,0 0 0,0 0 0,0 0-1,0-1 1,0 1 0,0 0-1,0 0 1,-1 0 0,1 0 0,0 0-1,0 0 1,0-1 0,0 1 0,0 0-1,0 0 1,0 0 0,0 0 0,0 0-1,0-1 1,0 1 0,0 0-1,0 0 1,0 0 0,0 0 0,0 0-1,0-1 1,0 1 0,0 0 0,0 0-1,0 0 1,0-1 0,-6 7 23,0 1 0,1-1 0,-1 1 0,1 0 1,1 0-1,-1 0 0,1 1 0,0-1 0,1 1 0,0 0 0,0 0 0,1 0 1,-2 9-1,0 11-40,1 1 1,2 45 0,1-69 5,0-4-31,0 0 1,1 1-1,-1-1 0,1 0 1,-1 0-1,1 0 0,0 0 0,-1 0 1,1 0-1,0 0 0,0 0 1,0 0-1,-1 0 0,1-1 0,0 1 1,0 0-1,0 0 0,0-1 1,1 1-1,-1-1 0,0 1 0,0-1 1,0 1-1,0-1 0,0 0 1,1 0-1,-1 1 0,0-1 0,0 0 1,1 0-1,-1 0 0,2 0 1,48-1-829,-47 0 779,1 1 41,0 0 1,-1-1-1,1 0 0,-1 0 1,0 0-1,1-1 0,-1 1 0,0-1 1,0 0-1,0 0 0,0-1 1,0 1-1,0-1 0,-1 0 1,1 0-1,-1 0 0,0 0 0,0 0 1,0-1-1,0 0 0,-1 1 1,3-6-1,-1-1 82,0 1 1,0-1-1,-2 0 1,1 1-1,-1-1 0,0-1 1,-1 1-1,0 0 1,-1-10-1,0 18 577,1 7-575,-1 0 0,1-1 0,-1 1 0,0 0 0,0-1 0,0 1 0,-2 6 0,2-1-5,0-6-35,0 0 0,0 0 0,0 0 0,1 0 0,0 0 0,0 0 0,0 0 0,0 0 0,1 0 0,-1 0 0,1-1 0,0 1 0,0-1 0,0 1 0,1-1 0,-1 0 0,1 0 0,0 0 0,0 0 0,6 4 0,-4-3 2,1-1 0,0 0 0,0 0 0,1-1 0,-1 1 0,0-2 0,1 1 0,0-1 1,-1 1-1,1-2 0,13 1 0,-17-2 0,0 1 0,1-1 0,-1 0 0,0 0 1,0 0-1,0-1 0,-1 1 0,1-1 0,0 1 0,0-1 1,-1 0-1,1 0 0,-1 0 0,0 0 0,1-1 0,-1 1 1,0-1-1,0 1 0,-1-1 0,1 0 0,0 0 0,-1 0 1,0 1-1,0-1 0,0-1 0,1-2 0,2-5 78,-1-1 1,0 0-1,0 0 0,-2 0 0,2-20 0,-3-98-1464,0 158-469,0 3-1866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7.8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 14086,'0'0'4925,"0"4"-4735,2 8-15,-1 0 0,-1 0 0,0 0 0,0 0 0,-2 1 0,1-1 0,-1 0 0,-1-1 0,-7 22 0,8-28-163,0 0 0,1 0 0,0 1 0,0-1 1,1 1-1,-1-1 0,1 1 0,0-1 0,1 1 0,1 8 0,21-12-641,-17-3 381,-2 1-96,-1 0 0,0 0 0,1 0 0,-1 0 0,0-1 0,1 1 0,-1-1 0,0 0 0,0 0 0,0 0 0,0-1 0,0 1 0,0-1 0,0 0 0,5-3 0,10-15-10453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8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 15831,'0'0'5715,"0"-24"-5715,0 30-3858,0 1-1040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8.5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36 11653,'0'0'5312,"20"10"-4784,57 35-154,-75-43-352,0-1 0,0 1 0,-1 0 1,1-1-1,-1 1 0,1 0 0,-1 0 1,1 0-1,-1 0 0,0 1 0,0-1 0,0 0 1,0 0-1,-1 1 0,1-1 0,-1 0 0,1 1 1,-1-1-1,0 1 0,1-1 0,-2 0 1,1 1-1,0-1 0,0 1 0,-1-1 0,0 4 1,-1 0 22,0-1 0,0 1 1,-1-1-1,0 1 1,0-1-1,0 0 1,-7 7-1,-5 4 47,0-2-1,-1 1 1,-1-2 0,-29 18-1,29-20 179,29-31 1371,16-2-1813,54-34-1,-62 44-164,1 0 0,-2-2 0,0 0 0,-1-1 0,0-1 0,-1-1 0,18-22 0,-33 36 354,0-1 1,0 1-1,0-1 1,0 0 0,0 0-1,-1 0 1,0 0 0,0 0-1,0 0 1,0 0-1,-1 0 1,1 0 0,-1 0-1,0-8 1172,-3 12-866,-1 0-304,1 0 1,-1 1-1,1-1 1,0 1-1,-1-1 1,1 1-1,-1 0 1,1 0-1,0 0 1,0 1-1,0-1 1,0 1-1,0 0 1,0 0-1,0 0 1,0 0-1,1 0 1,-1 1-1,1-1 0,-1 1 1,1-1-1,0 1 1,0 0-1,0 0 1,1 0-1,-1 0 1,1 0-1,0 1 1,-2 5-1,-1 8 62,1-1-1,1 1 0,0 0 1,1 31-1,1-44-66,1 1-9,-1-1-1,1 1 0,0 0 1,0-1-1,0 1 1,0-1-1,1 1 0,0-1 1,0 0-1,0 0 1,1 0-1,-1 0 0,1 0 1,0 0-1,0-1 1,0 1-1,5 3 0,0-1-434,-1 0-1,1 0 0,0-1 0,0 0 1,0-1-1,1 0 0,16 5 0,0-2-3160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8.9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15655,'0'0'4229,"0"9"-4141,-12 169 1216,11-169-1294,1-7 1,0 1 0,0 0 0,0-1 0,0 1 0,0 0 0,1-1 0,-1 1 0,1-1 0,1 6 0,-1-7-14,0 0-1,0 0 1,0-1 0,1 1 0,-1 0-1,0 0 1,0 0 0,0-1 0,1 1-1,-1-1 1,0 1 0,1-1 0,-1 1-1,0-1 1,1 0 0,-1 1 0,1-1-1,-1 0 1,0 0 0,1 0 0,2-1-1,7 1-193,39-3-1296,-19-8-2534,-8-10-6746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9.2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18 16968,'0'0'5010,"-12"-17"-5010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5:59.6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0 15031,'0'0'5304,"4"2"-4960,16 15-188,0 0 0,-1 1 0,-1 1 0,-1 1 0,0 0 0,-2 1 0,0 1 0,-1 1 0,20 45 1,-26-45-117,0 1 1,-2-1 0,0 1 0,-2 0 0,0 1 0,-2-1 0,-1 1 0,-2 24 0,0-35-35,-1 0 0,0 0 0,-1 0 1,-1 0-1,0 0 0,-1-1 0,0 0 1,-1 0-1,-1 0 0,0-1 0,0 0 0,-1 0 1,-1-1-1,-14 15 0,9-12 21,0 0-1,-1-1 1,-1 0 0,0-2-1,0 0 1,-1 0 0,-1-2-1,0 0 1,-37 12 0,55-20-56,-1-1 0,1 0 0,0 0 0,0 0-1,0 0 1,0 0 0,0 0 0,0 0 0,0 0 0,0 0 0,0 0 0,-1 1 0,1-1 0,0 0 0,0 0 0,0 0-1,0 0 1,0 0 0,0 0 0,-1 0 0,1 0 0,0 0 0,0 0 0,0 0 0,0 0 0,0 0 0,0 0 0,0 0-1,-1 0 1,1 0 0,0 0 0,0 0 0,0-1 0,0 1 0,0 0 0,0 0 0,0 0 0,-1 0 0,1 0 0,0 0 0,0 0-1,0 0 1,0 0 0,0 0 0,0-1 0,0 1 0,0 0 0,0 0 0,0 0 0,0 0 0,0 0 0,0 0 0,-1 0-1,1-1 1,0 1 0,0 0 0,0 0 0,0 0 0,0 0 0,0 0 0,0 0 0,0-1 0,0 1 0,1 0 0,-2-4-722,-2-13-3088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12406,'0'0'6667,"0"-7"-6179,1-21-56,-1 27-429,0 0 0,0 0 0,0 1 0,0-1 0,1 0-1,-1 0 1,0 1 0,0-1 0,1 0 0,-1 1 0,1-1 0,-1 0-1,1 1 1,-1-1 0,1 1 0,-1-1 0,1 1 0,-1-1 0,1 1 0,0-1-1,-1 1 1,1-1 0,0 1 0,-1 0 0,1-1 0,0 1 0,-1 0 0,1 0-1,0 0 1,0 0 0,-1-1 0,1 1 0,0 0 0,0 0 0,1 0-1,3 0-9,64-9 22,1 3-1,82 4 0,-132 2-11,-7 0 5,0 0 0,-1 1 0,1 1 1,-1 0-1,0 0 0,17 7 0,-25-8-31,0 1-1,0 0 1,0 0-1,0 0 1,-1 0-1,1 0 1,-1 1-1,1 0 1,-1 0-1,0 0 1,0 0 0,0 0-1,-1 0 1,1 1-1,-1-1 1,0 1-1,0 0 1,0 0-1,0 0 1,-1 0-1,3 7 1,-3-6-14,0 1 1,-1 0-1,1-1 0,-1 1 1,0 0-1,-1-1 1,1 1-1,-1 0 0,0-1 1,-1 1-1,1-1 1,-1 0-1,0 1 1,0-1-1,-1 0 0,0 0 1,0 0-1,0 0 1,0-1-1,-1 1 1,1-1-1,-1 0 0,0 0 1,-1 0-1,1-1 1,-1 1-1,1-1 1,-1 0-1,-6 2 0,-15 8 110,0-1 0,-1-2 0,0-1 0,-42 9 0,65-17-69,-30 7 348,0-1 0,-1-2-1,1-1 1,-45-1-1,77-3-876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8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14967,'0'0'5170,"0"4"-5154,0 1 0,0 3 16,0 7-32,-8 0-864,4 5-785,4 1-1472,-4 1-7300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06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0 178 15655,'0'0'5824,"20"-12"-5496,-16 9-306,143-96 535,-140 92-538,1 1-1,0 0 1,0 0-1,1 1 1,0 0-1,0 0 1,0 1-1,0 0 1,1 1-1,-1 0 1,1 0-1,0 1 1,0 0-1,0 1 1,13 0-1,-20 2-19,0 0-1,0 0 0,-1 1 0,1-1 0,0 1 1,-1 0-1,1 0 0,-1 0 0,1 0 1,-1 0-1,0 1 0,0-1 0,0 0 0,0 1 1,-1 0-1,1-1 0,1 5 0,26 51-30,-15-19 39,-11-28-2,1 0 0,0-1 0,1 1 0,0-1-1,1 0 1,0 0 0,14 17 0,-18-25-7,1 0-1,0-1 1,0 1 0,0-1 0,0 0 0,0 0 0,0 0-1,0-1 1,0 1 0,0 0 0,0-1 0,0 0 0,1 0 0,-1 0-1,0 0 1,0-1 0,6 0 0,52-17-66,-43 8 37,0-1 1,0 0-1,-1-2 0,0 0 1,28-29-1,-10 9 39,-36 66-139,-10-1 129,0 0-1,-2 0 0,-2-2 1,0 1-1,-30 40 0,37-61 6,1 0-1,-2 0 1,1-1 0,-2-1-1,1 0 1,-1 0 0,0-1-1,0 0 1,-1 0-1,0-1 1,0-1 0,-1 0-1,0 0 1,1-1 0,-24 4-1,-8-1 61,0-2 0,-1-1 0,-47-3 0,89-1-58,1 0-44,0 0 0,0 0 0,0 1 0,0-1-1,0 0 1,0 0 0,0 0 0,0 0 0,0 0 0,0-1 0,0 1 0,0 0 0,0 0-1,0-1 1,0 1 0,0 0 0,1-1 0,-1 1 0,0-1 0,0 1 0,0-1-1,1 0 1,-1 1 0,0-1 0,1 0 0,-1 1 0,0-1 0,1 0 0,-1 0 0,1 1-1,-1-1 1,1 0 0,-1 0 0,1 0 0,0 0 0,-1 0 0,1 0 0,0 0 0,0 0-1,0 0 1,0 0 0,0 0 0,0 0 0,0 1 0,0-1 0,0 0 0,0 0 0,1 0-1,-1 0 1,1-1 0,-1-2-701,0-11-3515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07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9 261 14311,'0'0'4890,"-8"-13"-1723,8 8-3131,0 0 1,1 0 0,0 1 0,0-1 0,1 1 0,-1-1 0,1 1 0,0-1 0,0 1 0,0 0 0,1 0 0,-1 0-1,1 0 1,0 0 0,5-4 0,7-7-16,1 1 0,23-15 0,5-6 41,-14 9 35,44-28 0,-72 55-98,0 0 0,1 0 0,-1 0-1,0 1 1,0-1 0,0 1 0,-1-1-1,1 1 1,0 0 0,0 0 0,-1 0-1,1 0 1,-1 0 0,0 0 0,0 0-1,2 3 1,5 7-12,12 10-310,1-2 0,0 0 0,2-1 0,0-1 1,1-2-1,1 0 0,32 15 0,-37-23-4207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4.0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53 10645,'0'0'9431,"-4"-8"-8951,-1 2-345,4 4-78,-1-1-1,0 1 1,1 0 0,-1-1 0,1 1-1,-1-1 1,1 1 0,0-1 0,0 0-1,1 1 1,-1-1 0,0-5 725,0 8-745,-1 0-38,0 1 0,0 0 0,1 0 0,-1-1 0,0 1-1,0 0 1,1 1 0,-1-1 0,1 0 0,-1 0-1,1 1 1,-1-1 0,1 1 0,0-1 0,0 1-1,-1-1 1,1 1 0,0 0 0,1 0 0,-1-1 0,0 1-1,0 0 1,0 2 0,-2 4 13,-8 17-33,1 1-1,1 0 1,1 0-1,2 1 0,0 0 1,2 0-1,1 0 1,1 0-1,3 32 0,-1-59-154,3-1 75,5-3 71,1 0 1,-1 0-1,0-1 1,-1 1-1,1-2 1,-1 1-1,0-1 1,0-1-1,-1 1 1,7-9-1,2-5-55,0-2-1,17-30 0,-32 52 86,1 0 0,0 0 0,-1 0-1,1 0 1,-1 1 0,1-1-1,-1 0 1,1 1 0,-1-1 0,1 0-1,-1 1 1,1-1 0,-1 0-1,1 1 1,-1-1 0,1 1 0,-1-1-1,0 1 1,1-1 0,-1 1 0,0-1-1,0 1 1,1-1 0,-1 1-1,0 0 1,0-1 0,0 1 0,0-1-1,0 1 1,0 0 0,0-1 0,0 1-1,0 0 1,13 34-70,-12-30 83,2 2-11,-1 0 0,1-1 0,0 1 0,0-1 0,1 0 0,0 0 0,0 0 1,0 0-1,1-1 0,0 1 0,0-1 0,0-1 0,1 1 0,11 7 0,-8-8-3,0 1 0,1-2 0,-1 1 1,1-1-1,-1-1 0,1 0 0,0 0 0,0-1 0,0 0 0,11-1 0,-6 0-46,0 0 1,0-1-1,-1 0 1,1-1-1,0-1 0,16-6 1,-27 8 44,0-1 0,0 0 0,-1 1 0,1-2 1,0 1-1,-1 0 0,1-1 0,-1 1 0,0-1 0,0 0 0,0 0 1,-1-1-1,1 1 0,-1 0 0,1-1 0,-1 0 0,0 1 0,0-1 1,-1 0-1,1 0 0,-1 0 0,0 0 0,0 0 0,0 0 0,-1 0 1,1-7-1,0-2 55,0 0 1,-1 0-1,-1 0 0,0-1 1,-4-13-1,4 22-30,-1 0 0,0 0 0,0 0 0,0 0 0,-1 0 0,1 1 0,-1-1 0,0 1 0,-1 0 0,1 0 0,-1 0 0,0 0 0,0 1 0,0-1 0,-5-2 0,0 0-416,-19-12 1164,6 14-6549,6 4-4634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4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7 107 12054,'0'0'2134,"-6"17"-5,11-14-2040,1-1-1,-1 0 1,1 0 0,0-1 0,0 0 0,0 0 0,0 0-1,0-1 1,0 1 0,10-2 0,5 1 166,442 5 773,-452-4-1036,1-1 0,-1 0-1,0-1 1,0-1 0,0 1 0,0-2 0,0 1 0,0-2 0,0 1 0,19-11 0,-29 13 26,0 0-1,0 0 1,1 0-1,-1 0 0,0 0 1,0 0-1,-1 0 0,1 0 1,0-1-1,0 1 0,-1 0 1,1-1-1,0 1 1,-1 0-1,1-1 0,-1 1 1,0-1-1,1 1 0,-1 0 1,0-1-1,0 1 0,0-1 1,0 1-1,0-1 1,0 1-1,-1-1 0,1 1 1,0-1-1,-1 1 0,1 0 1,-2-2-1,1 0 68,0 0 0,-1 0-1,1 0 1,-1 1 0,0-1-1,0 1 1,0-1 0,0 1-1,0 0 1,-1 0 0,1 0 0,-5-3-1,-1 1 15,-35-19 439,35 16-354,28 11-210,-15-2 25,1 0-1,0 0 1,-1 1-1,1-1 1,-1 1-1,0 1 0,0-1 1,0 0-1,0 1 1,-1 0-1,1 0 1,-1 1-1,0-1 1,0 1-1,-1 0 1,1 0-1,-1 0 1,0 1-1,2 5 1,0 3-588,-2 0 1,1 1 0,-2-1-1,0 1 1,0 0 0,-2 26 0,0-31-2854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4.9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0 720,'0'0'20298,"-29"0"-19530,49 0-768,22 0-48,16 0-304,4 0-208,-8 0-865,-13 4-992,-16 5-2065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5.3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 8372,'0'0'10036,"71"5"-10004,3-5-64,-3-1-224,-9-5-1264,0-3-2290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5.7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364 6 14567,'0'0'5386,"-25"-2"-5239,-47-1 4,-75 6-1,36 3 1286,110-6-1432,1 0 1,-1 1-1,1-1 0,-1 1 1,1-1-1,-1 1 1,1-1-1,0 1 0,-1-1 1,1 1-1,-1 0 1,1-1-1,0 1 1,0 0-1,-1-1 0,1 1 1,0 0-1,0-1 1,0 1-1,0 0 1,0-1-1,0 1 0,0 0 1,0-1-1,0 1 1,0 0-1,0-1 1,0 1-1,1 0 0,-1 0 1,0 2-1,0 116 44,-2 10 154,21 188-1,-10-227-154,-3 0 0,-10 141 0,-5-150-9,4-48-2,0 44 0,35-75 70,12-5-347,1-2 0,-1-1-1,-1-2 1,1-2-1,58-23 1,-42 9-2803,-13-3-2572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6.3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3 14311,'0'0'4719,"0"-2"-4592,0 4 349,-1 9 79,0 1 0,-1 0 1,-6 20-1,-4 31-164,12-57-362,-4 38 44,3 0 0,6 63 0,-4-105-105,-1-1 0,1 0 0,0 0 0,0 0 0,0 0 0,0 0 0,0 0 0,0 0 0,0-1 0,0 1 0,0 0 0,0 0 0,0-1 0,0 1 0,1-1 1,-1 1-1,0-1 0,1 1 0,-1-1 0,0 0 0,0 0 0,1 1 0,-1-1 0,1 0 0,-1 0 0,0-1 0,3 1 0,41-4-420,-37 3 315,0-2 0,-1 1 0,1-1 1,0 0-1,-1-1 0,0 0 0,0 0 1,0 0-1,0-1 0,-1 0 0,1 0 1,-1-1-1,-1 0 0,1 0 0,-1 0 1,0-1-1,0 1 0,-1-1 0,0-1 1,0 1-1,-1 0 0,0-1 0,0 0 1,-1 1-1,0-1 0,2-14 0,-4 20 610,1 40-51,-1-26-386,0-7-14,1-1-1,0 0 0,0 1 0,0-1 0,0 0 0,1 0 0,-1 0 0,1 0 0,0 0 1,1-1-1,-1 1 0,0 0 0,1-1 0,0 0 0,0 1 0,0-1 0,0 0 1,1-1-1,-1 1 0,1-1 0,-1 1 0,1-1 0,0 0 0,0 0 0,0-1 0,0 1 1,0-1-1,0 0 0,1 0 0,-1 0 0,5 0 0,-2-1 11,-1 1 0,1-1 0,0 0 0,-1 0-1,1-1 1,-1 1 0,1-2 0,-1 1 0,1-1 0,-1 0-1,0 0 1,0 0 0,0-1 0,0 0 0,0-1 0,0 1-1,-1-1 1,0 0 0,9-9 0,-9 6 45,0-1 1,0-1-1,-1 1 0,-1-1 1,1 1-1,-2-1 1,1 0-1,-1 0 0,0 0 1,-1 0-1,0-1 0,0 1 1,-1 0-1,-1 0 1,1-1-1,-1 1 0,-1 0 1,0 0-1,0 0 0,-1 0 1,0 0-1,0 1 1,-7-12-1,-6-8-290,23 36-1563,20 22-85,-1-4-1372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6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 21 15751,'0'0'3962,"-6"18"-3741,-19 57-151,24-73-63,0 1 0,0 0 0,1 0 0,-1 0-1,1 0 1,-1-1 0,1 1 0,0 0 0,0 0 0,1 0 0,0 3 0,-1-5-10,0 0-1,0 0 1,1 0-1,-1-1 1,1 1-1,-1 0 1,1 0-1,-1-1 1,1 1 0,-1 0-1,1-1 1,0 1-1,-1-1 1,1 1-1,0-1 1,-1 1-1,1-1 1,0 1-1,0-1 1,0 1 0,-1-1-1,3 1 1,1-1-16,-1 0 1,1 0-1,0 0 0,0 0 1,0-1-1,0 1 1,-1-1-1,1 0 1,0 0-1,4-3 1,-4 3 8,-1-1 0,-1 0 0,1-1 0,0 1 0,0 0 0,-1-1 1,0 1-1,1-1 0,-1 0 0,0 0 0,0 0 0,-1 0 0,1 0 0,0 0 0,-1-1 1,0 1-1,0 0 0,0-1 0,0 1 0,-1-1 0,1 1 0,-1-5 0,1 5 10,-1 0 0,1-1 0,-1 1-1,0 0 1,0 0 0,-1-1-1,1 1 1,-1 0 0,1-1-1,-1 1 1,0 0 0,0 0-1,0 0 1,-1 0 0,1 0-1,-1 0 1,0 0 0,0 1 0,0-1-1,0 0 1,0 1 0,0 0-1,-5-4 1,3 4-2,1 0-1,-1 0 1,1 1 0,-1 0-1,1-1 1,-1 1 0,-7 0-1,10 1-360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7.0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1 18360,'0'0'2369,"0"125"-1904,0-90-417,0-1-16,0-7 0,-17-2-32,9-7-625,-8-8-911,7-7-1954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9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15831,'0'0'4498,"8"6"-6082,0 2-834,5 1-1055</inkml:trace>
  <inkml:trace contextRef="#ctx0" brushRef="#br0" timeOffset="1">162 323 15623,'0'0'817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7.4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8 15127,'0'0'5157,"-3"17"-4554,-7 48-148,-2 86 0,12-74-549,0-76 47,1 1 0,-1-1-1,0 0 1,0 0-1,1 0 1,-1 0 0,1 1-1,-1-1 1,1 0 0,-1 0-1,1 0 1,0 0 0,0 0-1,-1 0 1,1-1 0,0 1-1,0 0 1,0 0-1,0 0 1,0-1 0,0 1-1,0-1 1,0 1 0,0-1-1,0 1 1,0-1 0,0 1-1,1-1 1,-1 0 0,0 0-1,0 0 1,0 1-1,1-1 1,-1 0 0,0 0-1,0-1 1,0 1 0,1 0-1,-1 0 1,0-1 0,0 1-1,0 0 1,2-2-1,3 1-29,0 0-1,-1-1 0,1 0 1,0 0-1,-1-1 0,0 1 1,9-7-1,-2-2-139,-2 0 0,1-1 1,-1 0-1,15-26 0,24-28 135,-48 65 122,-1 0 0,1 1 1,0-1-1,0 1 0,0 0 0,-1-1 0,1 1 0,0 0 0,0-1 0,0 1 0,0 0 1,0 0-1,0 0 0,0 0 0,0 0 0,0 0 0,-1 0 0,1 0 0,0 0 0,0 0 1,0 0-1,0 1 0,0-1 0,0 0 0,0 1 0,-1-1 0,1 1 0,1 0 0,23 16-204,-22-14 267,6 4-65,-1-1 1,1-1-1,0 1 0,0-2 0,1 1 1,-1-1-1,1-1 0,0 0 0,0 0 1,16 2-1,-21-4 42,1-1 1,0 0-1,-1 0 0,1 0 1,-1-1-1,1 1 0,0-1 1,-1-1-1,1 1 0,-1-1 0,0 0 1,0 0-1,1-1 0,-1 1 1,-1-1-1,1 0 0,0 0 1,-1-1-1,1 0 0,5-6 1,-5 5-8,-1-1 0,0 0 1,0 0-1,0 0 0,-1 0 1,0 0-1,0-1 0,0 0 1,-1 1-1,2-13 0,-1-1-37,-1 1-1,-2-32 0,0 27-62,0 23-391,0 9-5655,0 8-2432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7.7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 5074,'0'0'16456,"4"128"-16184,0-96-176,-4-2-32,0-6-48,0-3 0,0-5-16,0-2-240,0-5-769,-4-7-1232,-4-2-4818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8.1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0 15271,'0'0'5474,"-42"82"-5297,22-54-129,3 2-32,0 0 32,1-4-48,-1-4-305,1-5-1455,3-7-2514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8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 16776,'0'0'5338,"0"3"-5228,-1 42 100,0-14-8,1-1-1,4 32 1,-3-54-281,0 0 1,1 0-1,0-1 1,0 1-1,0-1 1,1 1-1,1-1 1,-1 0-1,1 0 1,0 0-1,0-1 1,11 12-1,-13-16-87,0-1 0,0 1 0,-1-1 0,1 0 0,0 1 0,0-1 0,1 0 0,-1 0 0,0-1 0,0 1 0,0 0 0,1-1 0,-1 1 0,0-1-1,1 0 1,-1 0 0,0 0 0,0 0 0,1 0 0,-1 0 0,0-1 0,1 1 0,-1-1 0,0 0 0,0 1 0,0-1 0,1 0 0,-1 0 0,0 0 0,2-2 0,8-5 80,0-1-1,-1 0 1,19-20 0,-9 10-137,-19 16 347,1 1 0,0 0 0,0 0 0,0 0 0,0 0 0,0 0 0,0 0 0,0 1 0,0 0 0,1-1 0,-1 1-1,1 0 1,-1 1 0,1-1 0,-1 1 0,7-1 0,-5 2 7,1 1 0,-1-1 0,0 1-1,1 0 1,-1 0 0,0 0 0,0 1 0,0-1 0,7 6-1,-3-2-47,1-1-1,0 0 0,0-1 1,0 0-1,0-1 0,1 0 1,0-1-1,-1 0 0,1-1 1,13 1-1,-21-2-40,1 1-1,-1-1 1,1 0-1,-1 0 1,0-1-1,1 1 1,-1-1-1,0 0 1,1 0-1,-1 0 1,0 0-1,0 0 1,0-1 0,0 1-1,0-1 1,0 0-1,0 0 1,0 0-1,-1 0 1,1 0-1,-1-1 1,0 1-1,0-1 1,1 0 0,-2 1-1,1-1 1,0 0-1,-1 0 1,1 0-1,-1 0 1,0-1-1,0 1 1,0 0-1,0-1 1,0-5-1,0-3-53,2-62 222,-3 70-251,-1 0 0,1 0-1,0 0 1,-1 0-1,0 0 1,0 0 0,0 1-1,-1-1 1,1 0 0,-1 1-1,0-1 1,0 1-1,0-1 1,0 1 0,-3-3-1,4 22-7334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9.0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15447,'0'0'5277,"14"-1"-5149,45-2-120,-57 2-3,0 2 0,0-1 0,0 0 0,0 0 0,1 1 0,-1-1-1,0 1 1,0 0 0,0 0 0,0-1 0,0 1 0,0 0 0,-1 1 0,1-1 0,0 0-1,0 1 1,-1-1 0,1 1 0,-1-1 0,1 1 0,-1 0 0,0-1 0,1 1 0,-1 0-1,0 0 1,0 0 0,-1 0 0,1 0 0,0 0 0,0 0 0,-1 0 0,0 0 0,1 1-1,-1-1 1,0 3 0,1 4 52,-1-1 0,0 1 0,0-1 0,-1 1 0,0-1 0,-1 1 0,-3 11 1,1-11-18,-1-1 1,1 1 0,-2-1 0,1-1 0,-1 1-1,0-1 1,-1 1 0,-10 7 0,9-7 6,0 0 0,1 0-1,-1 0 1,2 1 0,-11 17 0,17-26-44,0 1-1,-1-1 1,1 0 0,0 1 0,0-1 0,0 1-1,0-1 1,0 1 0,0-1 0,0 1 0,0-1-1,0 1 1,0-1 0,0 1 0,0-1 0,0 1-1,0-1 1,0 1 0,0-1 0,0 1 0,1-1-1,-1 1 1,0-1 0,0 0 0,1 1 0,-1-1-1,0 1 1,0-1 0,1 0 0,-1 1 0,1-1-1,-1 0 1,0 1 0,1-1 0,-1 0 0,1 0-1,-1 1 1,0-1 0,1 0 0,-1 0 0,1 0-1,-1 0 1,1 0 0,-1 1 0,1-1 0,-1 0-1,1 0 1,-1 0 0,1 0 0,0-1 0,35 1 54,-24 0-36,25-1-282,-1-1 0,37-7 0,-47 4-2641,47-16 0,-20 1-8647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9.4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 1 15367,'0'0'4690,"0"110"-4546,0-86-48,0 0-80,-9-3 0,-15-3-16,7-1-192,-8-4-1441,4-7-3105</inkml:trace>
  <inkml:trace contextRef="#ctx0" brushRef="#br0" timeOffset="1">485 62 6387,'0'0'12294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19.7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17144,'0'0'2001</inkml:trace>
  <inkml:trace contextRef="#ctx0" brushRef="#br0" timeOffset="1">361 0 15127,'0'0'2145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0.1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0 14215,'0'0'5874,"-21"114"-5810,9-88 64,-5-4-128,1-1-48,-1-2-768,-3-8-1121,3-6-3538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0.6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17112,'0'0'4351,"0"6"-4175,5 244 582,-6-146-1913,1-104 1111,0 0-1,0 0 1,0 1 0,0-1 0,0 0 0,0 0-1,0 0 1,0 1 0,1-1 0,-1 0 0,0 0-1,0 0 1,0 1 0,0-1 0,0 0 0,1 0 0,-1 0-1,0 0 1,0 0 0,0 1 0,1-1 0,-1 0-1,0 0 1,0 0 0,0 0 0,1 0 0,-1 0 0,0 0-1,0 0 1,1 0 0,-1 0 0,0 0 0,0 0-1,0 0 1,1 0 0,-1 0 0,0 0 0,0 0-1,1 0 1,-1 0 0,0 0 0,1-1 0,2 1-255,4 0 239,0-1 0,0 0 0,0-1 0,-1 1-1,1-1 1,0-1 0,-1 1 0,0-1-1,0 0 1,1 0 0,-2-1 0,1 0 0,0 0-1,-1 0 1,0-1 0,0 0 0,0 0-1,-1 0 1,8-10 0,0-4 371,0 0 0,-2 0 0,0-1 0,-1 0 0,6-22 0,-9 38 726,2 13-770,6 25-565,-10-24 418,-1 0-110,1-1-1,1 0 1,0 0-1,0 0 1,0 0 0,12 12-1,-14-18 8,0-1-1,-1 0 0,2 0 1,-1 0-1,0 0 0,0 0 1,0-1-1,1 1 0,-1-1 1,1 0-1,-1 0 0,1-1 1,-1 1-1,1 0 0,0-1 0,-1 0 1,1 0-1,0 0 0,-1-1 1,1 1-1,-1-1 0,6-1 1,-3 0 34,1 0 0,-1 0 0,-1 0 0,1-1 1,0 0-1,0 0 0,-1-1 0,0 1 0,0-1 0,0 0 1,0-1-1,-1 1 0,1-1 0,-1 0 0,0 0 0,-1 0 1,1-1-1,4-10 0,-2 4 2,-1-1 0,-1 0 1,0 0-1,-1 0 0,0 0 0,-1 0 1,-1-1-1,1-18 0,-2 31-104,0 42-6429,0-24 739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1.0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18200,'0'0'2063,"8"15"-1962,25 48-109,-31-60 12,-1 0 1,0 0-1,0 0 0,0 0 1,0 1-1,0-1 0,-1 0 1,1 0-1,-1 1 0,0-1 1,0 1-1,0-1 0,-1 5 1,-1-5-181,8-19 19,2 5 134,-1 1 0,1 0 1,1 0-1,0 1 0,17-13 0,19-21 37,-41 38 25,-2 2 11,0 0 0,1 0-1,-1 0 1,1 0 0,0 0-1,0 1 1,0-1 0,0 1-1,0 0 1,0 0 0,1 0-1,-1 0 1,1 1 0,5-3 0,-8 5-50,0-1 0,-1 1 1,1 0-1,-1-1 1,1 1-1,0 0 1,-1-1-1,0 1 1,1 0-1,-1 0 1,1-1-1,-1 1 0,0 0 1,1 0-1,-1 0 1,0 0-1,0 0 1,0-1-1,0 1 1,0 0-1,0 0 1,0 0-1,0 1 0,1 29-23,-2-27 44,1 114 299,0-67-2585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9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17448,'0'0'2001,"78"32"-4626,-61-19-5283</inkml:trace>
  <inkml:trace contextRef="#ctx0" brushRef="#br0" timeOffset="1">448 263 16968,'0'0'4450,"25"6"-5251,8-1-1696,0 1-2161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1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41 17016,'0'0'6075,"0"-3"-5715,2-9-221,1 11-90,0 2-45,72 0-497,94-2-1098,-168 0 1640,0 1 0,0-1-1,0 0 1,0 1 0,0-1-1,0 0 1,0 0 0,0 1-1,0-1 1,-1 0 0,1 0 0,0 0-1,-1 0 1,1 0 0,0 0-1,-1-1 1,1 1 0,-1 0-1,0 0 1,1 0 0,-1 0-1,0 0 1,1-2 0,-1 1 608,0 8-343,0 3-416,21 477 247,-5-184-159,-11-250 38,-28-51-42,-227-1-1935,246-1-641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2.2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82 12326,'0'0'9428,"2"-2"-8969,1 0-439,-1 0 0,0 1 0,1-1 1,0 1-1,-1 0 0,1-1 0,0 1 0,-1 1 1,1-1-1,0 0 0,0 1 0,0-1 0,4 1 0,50 0-39,-24 0 36,64-3-364,180-31 0,-271 33 184,-5 1 113,0 0 1,0 0 0,0 0-1,0 0 1,1 0 0,-1 0 0,0-1-1,0 1 1,0 0 0,0 0-1,0-1 1,0 1 0,0-1 0,0 1-1,0-1 1,0 0 0,0 1-1,0-1 1,0 0 0,0 0 0,-1 1-1,1-1 1,0 0 0,0 0-1,-1 0 1,1 0 0,-1 0 0,1 0-1,-1 0 1,1 0 0,-1 0-1,1-3 1,-5 3-765,0 0 0,0 0 1,-1 1-1,1-1 0,0 1 0,0 0 0,-1 0 0,-6 1 0,7-1-539,-26 0-6761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2.5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0 6787,'0'0'12667,"-8"15"-10628,8 193-357,0-67-3685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3.8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0 225 12918,'0'0'8868,"6"-5"-7617,3-3-1197,0 0-1,1 1 1,0 0 0,0 1-1,1 0 1,-1 1-1,1 0 1,0 1 0,1 0-1,11-3 1,2 2-74,0 0 0,-1 2 0,46-1 0,-67 4 7,0-1 1,-1 2 0,1-1-1,-1 0 1,1 1 0,-1-1-1,1 1 1,-1-1 0,1 1-1,-1 0 1,0 0-1,1 0 1,-1 1 0,0-1-1,0 1 1,0-1 0,0 1-1,0-1 1,0 1 0,0 0-1,0 0 1,-1 0-1,1 0 1,-1 0 0,0 1-1,1-1 1,-1 0 0,0 1-1,0-1 1,-1 0 0,1 1-1,0-1 1,-1 1 0,1 0-1,-1-1 1,0 4-1,0-2 5,0 1-1,0-1 0,-1 0 1,1 1-1,-1-1 0,0 0 1,0 0-1,-1 0 0,1 0 1,-1 0-1,0 0 0,0 0 1,0 0-1,-1-1 0,1 1 1,-1-1-1,0 1 0,0-1 1,0 0-1,0 0 0,-4 2 0,-2 1-8,5-3 4,0 0 0,-1 0-1,1 0 1,-1-1 0,0 0 0,1 1 0,-1-2-1,0 1 1,-7 1 0,14-14-54,2 5-22,-1 0 0,1 0-1,0 0 1,0 0 0,0 1-1,1 0 1,0-1 0,8-6-1,55-39-889,-30 24 300,6-4-217,-29 21 793,-1 0 0,0-1 1,0 0-1,-1-1 0,19-22 0,-30 29 428,0 0 0,0 0 0,-1 0-1,0 0 1,0 0 0,0-7 0,0 8 823,-1 19-1131,-9 48 15,6-50-11,1 1 0,0-1 0,0 23 1,2-32-17,1 1 0,-1-1 0,1 0 0,0 0 0,0 0 0,0 0 0,1 0 0,-1 0 0,1 0 0,0-1 0,0 1 1,0 0-1,1-1 0,-1 0 0,1 1 0,4 2 0,4 4 4,1-2 0,0 1 0,0-2 0,1 0 0,0 0 0,0-1 0,1-1 0,0 0 0,15 3 0,10 1-154,1-1-1,43 1 0,38-4-3186,-88-5-467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4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1 110 12678,'0'0'5320,"0"1"-5286,0 0 0,0 0 0,0 0 1,0 1-1,0-1 0,0 0 1,0 0-1,0 0 0,0 0 1,1 0-1,-1 0 0,0 0 0,1 0 1,-1 1-1,1-1 0,0 0 1,-1-1-1,1 1 0,0 0 1,1 2-1,15 0 178,1 0 0,0-1-1,0-1 1,0 0 0,26-4 0,9 2 3,46 2-70,-38 2-213,-1-3-1,1-3 1,108-19 0,-167 22 63,-1 0 0,0 0 0,1 0 0,-1-1 0,0 1 0,0-1 0,1 1 0,-1-1 0,0 1-1,0-1 1,0 0 0,0 1 0,0-1 0,0 0 0,0 0 0,0 0 0,0 0 0,0 0 0,1-2 0,-2 2 5,0 0-1,0 1 0,0-1 1,0 0-1,0 0 1,0 0-1,0 0 1,0 0-1,0 0 1,0 1-1,-1-1 1,1 0-1,0 0 0,-1 0 1,1 1-1,-1-1 1,1 0-1,-1 0 1,1 1-1,-1-1 1,1 0-1,-2 0 0,-5-6 21,-1 0 0,-1 1 0,-17-12 0,12 9-5,6 4 96,1-1 1,-1 1-1,0 1 0,0-1 1,-1 1-1,-12-4 0,19 8 55,6-2-153,8 5-16,0 1 1,-1-1-1,1 2 0,-1 0 1,1 0-1,-2 1 0,1 0 1,0 1-1,-1 0 0,-1 1 1,1 0-1,15 18 0,-23-25-25,-1 1 0,0 0 0,0 0 0,0 0 0,0-1 0,0 1 0,0 0 0,0 0 0,-1 0 0,1 0 0,-1 1 0,1-1 0,-1 0 0,0 0 0,0 0 0,0 0 0,0 0 0,0 0-1,0 1 1,-1-1 0,1 0 0,-1 0 0,1 0 0,-1 0 0,-2 3 0,1-2-115,-1 0-1,1 0 0,-1-1 1,0 1-1,0-1 1,0 0-1,0 0 0,-1 0 1,1 0-1,0 0 1,-1-1-1,-6 2 0,-39 13-2793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5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1 832,'0'0'21290,"-29"2"-21210,66-2-208,4 0 128,17 0-64,0 0-112,-4 0-832,-8 0-1009,-26-2-1953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5.9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33 14999,'0'0'3826,"261"-12"-3842,-199 7-1153,0-3-1440,-8 1-8468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6.3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357 5 17736,'0'0'3778,"-43"-1"-3706,-138-2-48,50 5 147,130 27 202,1-6-330,-1 6 133,2 1 0,0 0 0,2 0 0,10 39 0,6 8-85,-3 1 0,-3 0-1,-3 1 1,-2 116 0,-8-178-82,1 13-4,-1 0 0,-1 1 0,-2-1 0,-1-1 1,-1 1-1,-11 33 0,3-32-2,8-22-2,1 0 1,1 0-1,0 1 0,0-1 1,1 1-1,0-1 0,-1 19 0,3-27 58,16-2-32,1-1 1,-1-1-1,29-8 0,19-4-304,-3 8-291,53-10-2241,-79 8-614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6.9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125 118 17608,'0'0'2700,"-10"7"-2641,-18 11 99,-58 28 1,86-46 9,10-21-645,-2 10 336,0 0 0,0-1 0,-1 0 0,-1 0 0,10-24 0,-13 26 574,-1 1 0,0-1 0,0 0 0,-1 0 0,0-14 0,-1 24-232,-1 4-219,0 0 1,1 0 0,-1 0 0,1 1 0,0-1 0,0 0 0,0 0 0,2 7 0,-1 7 18,0 4 5,2 0 0,0-1 0,1 1 0,1-1 0,12 33-1,-1-12-14,37 67-1,-51-105-78,-1-1 0,1 0 0,-1 0 0,0 1 0,0-1 0,0 0 0,-1 1 0,1-1 0,-1 5-1,0 8-2658,0-8 186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7.3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 11733,'0'0'8882,"15"0"-8511,205-9-509,-125-10-3195,-79 14 806,-10 1-1384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9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19753,'0'0'3025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29.6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 17352,'0'0'5616,"15"-6"-4058,-14 10-1571,0 0 0,0 0-1,-1 0 1,1 0 0,-1 1 0,0-1 0,0 0-1,-1 0 1,0 6 0,0 4-10,1 99-2805,0-96-451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0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99 13046,'0'0'8092,"9"-3"-7713,6-2-326,-1 0 0,1 2 0,0-1 0,-1 2 0,1 0 0,1 1 1,-1 1-1,0 0 0,23 3 0,-33-2-50,0 0 0,0-1 0,0 2 0,-1-1 1,1 1-1,0 0 0,0 0 0,-1 0 0,0 0 0,1 1 0,-1 0 0,0 0 1,0 0-1,0 0 0,-1 1 0,1-1 0,-1 1 0,0 0 0,0 0 0,0 0 1,0 0-1,-1 1 0,1-1 0,-1 1 0,-1 0 0,1 0 0,-1-1 0,1 1 1,-1 0-1,-1 0 0,1 0 0,-1 0 0,0 7 0,0-1-3,1-4-4,-1-1-1,0 1 1,-1-1-1,0 1 1,0-1-1,-3 13 1,2-16 9,1 0 1,-1 0-1,0 0 0,0 0 0,-1-1 1,1 1-1,0 0 0,-1-1 1,0 0-1,0 1 0,1-1 0,-1 0 1,0-1-1,-1 1 0,1 0 1,-4 0-1,6-1 102,4-34 445,1 24-580,0 1 1,0 0-1,1 0 0,0 0 1,1 0-1,-1 1 0,1 0 1,1 0-1,12-11 0,76-53-782,-68 53 403,1-2-14,-17 14 411,0-1-1,-1 0 0,1-1 0,-2 0 0,1 0 1,-1-1-1,13-18 1288,-23 51-1164,-5 9-121,1 0 0,0 43 0,6-73-10,0 0 0,0 0 0,0 0 0,1 0 1,-1 0-1,0 0 0,1-1 0,0 1 0,0 0 1,0-1-1,0 1 0,0-1 0,0 0 0,1 0 1,-1 0-1,1 0 0,0 0 0,-1 0 1,1-1-1,0 1 0,0-1 0,5 2 0,8 4-1109,0-1 0,32 8-1,-18-8-2569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0.9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16440,'0'0'5602,"20"60"-5410,-11-32 192,-5 2-240,0-4-128,0-4-16,0-1 0,-4-6 0,0-2 0,0-6-448,4-1-240,1-6-1889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1.3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1 16792,'0'0'4722,"4"61"-4514,-4-42-80,-12 1-128,-17 3 0,4-5-64,0 1-864,8-10-2402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1.6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16183,'0'0'2599,"23"11"-2434,71 41 54,-92-51-204,-1-1 1,1 1-1,-1 0 0,0 0 0,0 0 0,1 0 1,-1 0-1,0 0 0,0 0 0,0 1 0,0-1 1,0 0-1,0 1 0,-1-1 0,1 0 0,0 1 1,-1-1-1,1 1 0,-1-1 0,1 1 0,-1-1 1,0 1-1,0-1 0,1 1 0,-1 0 0,0-1 1,-1 1-1,1-1 0,-1 4 0,0-2 25,-1 0-1,1 0 0,-1-1 0,0 1 0,0 0 0,-1-1 1,1 1-1,0-1 0,-4 3 0,4-4-22,-14 11 241,0-1 0,-1-1 0,0 0 1,-38 14-1,24-10 118,30-14-211,7-8 73,87-52-456,-70 48-3,-1 0-1,-1-2 1,0-1 0,-1 0 0,-1-2 0,0 0-1,17-22 1,-58 65 2181,17-20-1971,1 0 0,0 0 0,0 0 1,1 0-1,0 1 0,0-1 0,0 1 0,-1 8 0,2-8 16,2 0-1,-1 0 1,1-1-1,0 1 1,0 0-1,1-1 1,0 1-1,2 7 1,-2-12-29,0 1 0,0-1 0,0 1 0,1-1 0,-1 0 0,1 1 0,-1-1 0,1 0 0,0 0 0,0 0-1,0-1 1,0 1 0,1 0 0,-1-1 0,0 1 0,1-1 0,-1 0 0,1 0 0,-1 0 0,1 0 0,4 1 0,9 2-884,-1-1 1,0-1-1,18 0 0,11-1-4510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2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16744,'0'0'1942,"25"6"-1841,71 22 17,-94-27-96,0 0 0,-1-1 1,1 1-1,-1 0 0,1 0 1,-1 0-1,1 0 1,-1 0-1,0 1 0,1-1 1,-1 0-1,0 0 0,0 1 1,0-1-1,0 1 0,0-1 1,0 1-1,-1 0 0,1-1 1,0 1-1,-1 0 1,1-1-1,-1 1 0,0 0 1,1-1-1,-1 1 0,0 0 1,0 2-1,-1 0 60,1 0 0,-1-1 0,0 1 0,1-1 0,-2 1-1,1-1 1,0 1 0,-1-1 0,-2 4 0,-3 2 87,-1 0-1,0-1 1,0 0 0,-19 13 0,-19 20 310,46-41-476,-1 0 0,1 0 0,-1 0 0,1 1-1,-1-1 1,1 0 0,0 1 0,-1-1 0,1 0-1,0 1 1,-1-1 0,1 0 0,0 1 0,-1-1-1,1 1 1,0-1 0,-1 1 0,1-1 0,0 1 0,0-1-1,0 1 1,0-1 0,0 1 0,-1-1 0,1 1-1,0-1 1,0 1 0,0-1 0,0 1 0,0-1 0,0 1-1,1-1 1,-1 1 0,0-1 0,0 1 0,0-1-1,0 1 1,1-1 0,-1 1 0,0-1 0,0 1-1,1-1 1,-1 0 0,0 1 0,1-1 0,-1 0 0,0 1-1,1-1 1,-1 0 0,1 1 0,0-1 0,27 4 34,-25-4-39,179 0-2471,-119-3-251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2.4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38 5074,'0'0'16456,"0"118"-16152,-4-92-192,-12-4-48,3-5-64,1-2 0,-5-6-384,1-3-1409,7-6-2833</inkml:trace>
  <inkml:trace contextRef="#ctx0" brushRef="#br0" timeOffset="1">551 5 19913,'0'0'1761,"92"-4"-5859,-59 4-2065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2.7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86 16712,'0'0'4642,"112"-17"-8852,-87 12-8548</inkml:trace>
  <inkml:trace contextRef="#ctx0" brushRef="#br0" timeOffset="1">539 30 15991,'0'0'5971,"74"-30"-10453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3.1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1 18104,'0'0'3650,"62"85"-3570,-71-55-80,-36 2-16,-1-6-1169,-3-7-3329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3.5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 15415,'0'0'5109,"25"-1"-4786,83 2-184,-102-1-133,0 1 0,-1 0 0,1-1 0,0 2 1,-1-1-1,1 1 0,-1 0 0,1 0 0,-1 0 0,0 1 1,0 0-1,0 0 0,0 0 0,-1 1 0,1-1 1,-1 1-1,0 0 0,0 0 0,0 1 0,-1-1 0,4 6 1,-3-1 1,0-1 1,0 1 0,-1 0 0,-1-1-1,1 1 1,-1 1 0,-1-1 0,0 0-1,0 0 1,-1 11 0,0-16-3,0 1 1,-1 0-1,0-1 0,0 1 1,0-1-1,0 1 1,-1-1-1,0 1 0,0-1 1,0 0-1,0 0 1,-1 0-1,0 0 1,1 0-1,-1-1 0,-1 1 1,-3 3-1,0-1 28,-1 0 0,1-1 0,-1 0 0,0 0 0,0-1 0,0 0 0,-1-1 0,-10 4 0,18-8-25,1 1-1,-1 0 0,1-1 1,-1 1-1,1-1 1,0 1-1,-1-1 1,1 1-1,0-1 0,-1 1 1,1-1-1,0 0 1,0 1-1,-1-1 1,1 1-1,0-1 0,0 0 1,0 1-1,0-1 1,0 0-1,0 1 0,0-1 1,0 0-1,0 1 1,0-1-1,0 0 1,0 1-1,0-1 0,1 1 1,-1-2-1,6-24-106,5 10-210,1 2 0,1-1 0,0 2 0,1 0-1,21-16 1,37-36-2688,-63 56 2883,35-44-1804,-27 23 2907,-10 1 4327,-10 46-4984,-16 21-309,15-31-7,0-1 0,1 0 0,0 1 0,0 0 0,0 0 0,1 0 0,-3 14 0,4-11-9,0 0 0,0 0 0,1 0 0,0 0 0,1 1 0,3 14 0,-3-21-14,1-1 0,-1 1 0,1 0 0,0-1 0,0 1 1,0-1-1,0 0 0,0 0 0,1 0 0,0 0 0,-1 0 1,1 0-1,0-1 0,1 0 0,-1 1 0,0-1 0,0 0 1,1 0-1,6 2 0,3 1-466,0-1-1,1-1 1,0 0 0,21 3 0,11-4-2970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01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1864 7331,'0'0'9623,"-15"9"-9366,0-2-186,-3 1 67,1 1-1,0 0 1,1 1 0,-18 15 0,31-22 779,13-8-419,31-23-367,55-43-535,-65 44 390,220-180-94,-181 155 81,130-73 0,-114 79-292,-1-3 0,-2-4 0,91-76 0,73-57-170,-165 130 248,133-119 0,-114 80 207,-42 42 107,92-107 0,-69 71 18,-22 27-3,8 0-28,-56 53 22,0 0 0,0-1 0,-1-1 0,-1 0 0,1 0 0,-2-1 0,0 0 0,13-23 0,-6 6 137,-13 25-70,0 0 0,0-1-1,0 1 1,-1-1 0,0 0 0,0 0-1,0 0 1,1-8 307,3 11-970,-6 2 405,1 0 0,0-1 0,0 1 0,0 0 0,-1 0 0,1-1 0,0 1 0,-1 0 0,1-1 0,0 1 0,-1-1 0,1 1 0,0-1 0,-1 1 0,1-1 0,-1 0 0,1 1 0,-1-1 0,1 0 0,-1 1 0,1-1 0,-1 0 0,1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3.9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77 17736,'0'0'3794,"22"5"-3717,64 20-31,-84-24-44,0-1 1,0 1-1,-1 0 1,1 0-1,0 1 1,-1-1-1,1 0 1,-1 0-1,1 1 1,-1-1 0,0 1-1,0-1 1,1 1-1,-1 0 1,0-1-1,0 1 1,-1 0-1,1 0 1,0 0-1,-1 0 1,1-1 0,-1 1-1,1 0 1,-1 0-1,0 0 1,0 0-1,0 0 1,0 0-1,0 0 1,0 0-1,-1 0 1,1 0-1,-2 3 1,1 7 20,1 31 52,0-43 26,0-13 80,1 9-176,0-1 0,0 1-1,0 0 1,1 0-1,0 0 1,-1 0 0,1 0-1,1 1 1,-1-1-1,1 0 1,-1 1 0,1 0-1,0 0 1,5-5-1,54-44-15,-55 46 9,11-7-16,-4 1-4,0 1 1,1 0-1,0 1 0,1 1 0,26-11 0,-41 19 22,0 1 1,1 0-1,-1 0 0,0 0 0,0-1 1,0 1-1,0 0 0,1 0 0,-1 0 1,0 1-1,0-1 0,0 0 0,0 0 1,1 1-1,-1-1 0,0 1 1,0-1-1,0 1 0,0-1 0,0 1 1,0-1-1,0 1 0,0 0 0,-1 0 1,1-1-1,0 1 0,0 0 0,0 0 1,-1 0-1,1 0 0,0 0 0,-1 0 1,1 0-1,0 2 0,10 40 58,-10-39-45,3 36-165,-4-31 274,1 1 0,0-1 0,1 1 0,0-1 1,5 16-1,-6-22-290,0-1 1,0 0-1,1 0 0,-1 0 1,1 0-1,-1 0 1,1 0-1,-1 0 1,1-1-1,0 1 1,0 0-1,0-1 1,0 0-1,0 1 0,1-1 1,-1 0-1,0 0 1,0 0-1,1 0 1,-1-1-1,1 1 1,-1-1-1,1 1 1,-1-1-1,0 0 1,6 0-1,1 0-5669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4.5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67 19449,'0'0'3860,"0"-1"-3856,0 1 0,0 0 0,0-1-1,0 1 1,-1 0 0,1-1-1,0 1 1,0 0 0,0-1 0,0 1-1,0-1 1,0 1 0,0 0 0,0-1-1,0 1 1,0 0 0,0-1 0,0 1-1,1 0 1,-1-1 0,0 1-1,0 0 1,0-1 0,0 1 0,1 0-1,-1-1 1,0 1 0,0 0 0,0-1-1,1 1 1,-1 0 0,0 0 0,1-1-1,-1 1 1,0 0 0,0 0 0,1 0-1,-1 0 1,1-1 0,8-1-48,-1 0 0,1 1 0,-1 0 0,1 0 0,-1 1 0,1 0 0,11 2 0,14-1-231,-9-2 96,54-4-1244,-76 5 1346,1-1 0,-1 1 0,1-1 0,-1 0 1,1 0-1,-1 0 0,0-1 0,0 1 0,0-1 0,0 0 0,0 0 1,0 0-1,0 0 0,-1 0 0,1-1 0,-1 1 0,5-6 0,0-3 1191,-8 18 655,0 19-1592,14 98 187,39 158-1,-6-44-49,-41-197-306,-2 71 0,-3-110-8,0-1 1,-1 1-1,1-1 1,-1 1-1,0-1 1,1 1-1,-1-1 1,0 1-1,0-1 1,0 0 0,0 1-1,0-1 1,0 0-1,0 0 1,-1 0-1,1 0 1,0 0 0,-1 0-1,1 0 1,0-1-1,-1 1 1,1 0-1,-1-1 1,1 1 0,-1-1-1,0 0 1,1 1-1,-4-1 1,-52 7 30,50-6-25,-145 1-633,150-2 547,1 0-1,0 0 0,-1 1 0,1-2 0,-1 1 1,1 0-1,-1 0 0,1 0 0,-1-1 0,1 1 1,0-1-1,-1 1 0,1-1 0,0 1 0,-1-1 1,1 0-1,0 0 0,0 1 0,0-1 0,-2-2 0,-2-18-4891,5-6-6994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4.9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17224,'0'0'5106,"33"-7"-4914,0 7-112,17 0 32,12-2-112,0 0 32,0-2-128,-4-1 80,-13-1-304,-16 1-272,-4-1-801,-25 0-1568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5.2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11125,'0'0'9492,"13"103"-8755,3-70-145,1 5-176,-5-1-176,1-4-160,-9-5 16,4-9-80,-8-8 16,0-2-32,0-3 0,0 0-448,0-1-384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6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52 16568,'0'0'6955,"-2"-3"-6715,1 2-238,1 1 0,-1 0 0,1 0 0,0-1 0,-1 1 0,1 0 1,0-1-1,-1 1 0,1 0 0,0-1 0,-1 1 0,1-1 0,0 1 0,0-1 0,0 1 1,-1 0-1,1-1 0,0 1 0,0-1 0,0 1 0,0-1 0,0 1 0,0-1 0,0 1 0,0-1 1,0 1-1,0-1 0,0 1 0,0 0 0,0-1 0,0 1 0,0-1 0,1 1 0,-1-1 1,0 1-1,0-1 0,1 1 0,-1 0 0,0-1 0,0 1 0,1 0 0,-1-1 0,0 1 0,1 0 1,-1-1-1,0 1 0,1 0 0,-1-1 0,1 1 0,0 0 0,34-4 15,-17 3-10,471-15 114,-209 10-1099,-273 5-2414,-28 0 1537,-35 1-1590,-28 0-5153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7.4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 13686,'0'0'8436,"-1"0"-8420,1 0-1,0 0 1,0 0-1,-1 0 1,1 0 0,0 0-1,0 0 1,-1 1-1,1-1 1,0 0 0,0 0-1,0 0 1,-1 0-1,1 1 1,0-1 0,0 0-1,0 0 1,-1 0-1,1 1 1,0-1 0,0 0-1,0 0 1,0 1-1,0-1 1,0 0 0,0 0-1,0 1 1,-1-1-1,1 0 1,0 0-1,0 1 1,0-1 0,0 0-1,0 0 1,0 1-1,1-1 1,-1 0 0,0 0-1,0 1 1,0-1-1,0 0 1,0 0 0,0 1-1,0-1 1,0 0-1,1 0 1,-1 1 0,0-1-1,0 0 1,0 0-1,0 0 1,1 1-1,-1-1 1,0 0 0,0 0-1,1 0 1,-1 0-1,0 0 1,0 1 0,1-1-1,-1 0 1,0 0-1,1 0 1,17 12-15,2 0 0,0-1 0,0-1 0,1-1 1,33 10-1,9 4 3,6 6-10,8 1-115,113 63-1,-187-91 77,0 0-1,0-1 1,0 1-1,-1 1 1,1-1-1,-1 0 1,1 1-1,-1-1 1,0 1-1,0 0 0,0 0 1,0-1-1,-1 1 1,1 1-1,1 4 1,-2-6 35,-1-1 1,0 1-1,0 0 1,0 0 0,0 0-1,-1 0 1,1 0-1,0 0 1,-1-1 0,1 1-1,-1 0 1,0 0-1,1 0 1,-1-1 0,0 1-1,0 0 1,0-1-1,0 1 1,-1-1-1,1 1 1,0-1 0,-1 0-1,1 0 1,-1 1-1,1-1 1,-1 0 0,1 0-1,-1 0 1,-3 1-1,-147 71 1,103-52 14,1 3 0,-77 48 0,95-48-9,1 1 1,1 1 0,-48 58-1,77-78 470,12-3-340,18-2-188,-27-1 106,774 0-660,-773 0 534,-1 1 1,1-1-1,-1 0 1,1-1-1,-1 1 1,1-1 0,-1 0-1,0 0 1,1 0-1,-1-1 1,0 1-1,6-4 1,-8 2 63,0 1-1,0 0 1,-1-1 0,1 1-1,-1 0 1,0-1 0,1 0 0,-1 1-1,0-1 1,-1 0 0,1 0 0,0 1-1,-1-1 1,0 0 0,0 0 0,1 0-1,-2 0 1,1-4 0,-1 2 103,1 1-1,-1 0 1,0 0 0,0 0 0,-1-1 0,1 1 0,-1 0 0,0 1 0,0-1 0,0 0 0,-1 0 0,1 1 0,-1 0-1,0-1 1,0 1 0,0 0 0,0 0 0,0 1 0,-1-1 0,0 1 0,1-1 0,-6-1 0,9 4 173,0 17-268,0 24-349,0-23-2665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7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16632,'0'0'2577,"0"125"-2465,21-88-112,8 0-176,4-3-673,0-8-1584,0-4-8516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8.2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70 11077,'0'0'9757,"0"9"-9472,-1 2-141,0 0 0,-1 0 0,-6 19 0,5-17-78,0-1 1,0 0 0,-1 26 0,4-27-74,-1-3 21,1 0 1,0 0 0,1 0-1,0-1 1,0 1-1,4 14 1,-3-19-65,0 0 1,0 0 0,0 0-1,0 0 1,0-1 0,1 1-1,-1-1 1,1 1 0,-1-1-1,1 0 1,0 0-1,0 0 1,0 0 0,0-1-1,0 1 1,0-1 0,1 0-1,4 2 1,-4-2-16,-1 0 0,1 0-1,0 0 1,-1-1 0,1 1 0,0-1-1,-1 0 1,1 0 0,0 0 0,0 0 0,-1-1-1,1 1 1,0-1 0,-1 0 0,1 0 0,-1-1-1,1 1 1,-1-1 0,1 1 0,-1-1-1,0 0 1,0-1 0,0 1 0,0 0 0,0-1-1,-1 1 1,1-1 0,2-4 0,5-8 182,0 0 0,-2 0 1,0-1-1,11-30 1,-6 14 562,-11 33-649,-1-1 0,0 1-1,0-1 1,1 1 0,-1 0 0,0 0 0,0-1 0,0 1 0,0 0 0,0 0 0,0 0 0,0 0 0,0 0 0,0 0-1,-1 0 1,2 2 0,7 9-9,0-1-1,1 0 0,0-1 1,1 0-1,1 0 0,-1-1 1,1-1-1,1 0 0,-1 0 1,1-1-1,1-1 0,-1 0 1,1-1-1,0-1 0,0 0 1,1-1-1,-1 0 0,1-1 1,-1-1-1,1 0 0,0-1 1,19-2-1,-31 2-12,1-1-1,0 1 0,-1-1 0,1 1 1,-1-1-1,1 0 0,0 0 1,-1-1-1,0 1 0,1-1 1,-1 1-1,0-1 0,0 0 1,0-1-1,0 1 0,0 0 1,-1-1-1,1 1 0,-1-1 1,1 0-1,-1 0 0,0 0 1,0 0-1,0 0 0,-1-1 1,1 1-1,1-5 0,0-7 51,0 1 0,-1-1 0,0 1 0,-1-1 0,-1-22 0,-1 21-27,1 8-18,-1 1 0,0 0 1,0-1-1,-1 1 0,0 0 0,0 0 0,-1 0 0,0 0 0,0 0 1,0 0-1,-1 1 0,0 0 0,-1 0 0,1 0 0,-1 0 0,0 1 1,-1-1-1,1 1 0,-11-7 0,13 76-2783,3-60 2330,0 1 0,0 0 1,0 0-1,1-1 0,0 1 1,2 8-1,25 28-6193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8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0 17192,'0'0'4546,"-29"112"-4274,29-84-112,0 2-32,0-4-80,0-2 16,0-5-48,0-6 16,0-6-64,0-5-48,17-2-416,3 0-609,5-5-1007,-4-20-6276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8.9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6 18312,'0'0'3106,"-17"-5"-7252,30 12-1153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01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12742,'0'0'5752,"12"2"-4416,56-8-1290,0-3-1,0-2 0,74-24 0,-125 31-226,37-11-798,-51 0 2082,-6 12-190,-5 16-738,1 7-97,0-1 1,0 1-1,2 1 0,1-1 1,0 1-1,0 26 1,4 134-381,2-86-1912,-19-95-6952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9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15783,'0'0'3879,"37"18"-3569,113 57-134,-147-74-165,0 1 1,0 0-1,0 0 0,0 1 1,0-1-1,0 0 0,-1 1 1,1 0-1,-1 0 1,0-1-1,1 1 0,-1 1 1,1 2-1,-2-4 5,-1 0 0,1 0 0,-1 0 1,0 0-1,0 0 0,0 0 0,0 0 0,0 0 0,0 0 1,0 0-1,-1 0 0,0 3 0,-2 4 58,2-4-58,-1-1 0,0 0 0,0 0 0,0 0 1,-1 0-1,1 0 0,-1-1 0,0 1 0,0-1 0,0 1 0,-1-1 1,1 0-1,-1 0 0,1-1 0,-1 1 0,0-1 0,0 0 0,0 0 1,-1 0-1,-5 1 0,-2 2 74,0-1 1,0 0-1,0-1 0,-1 0 0,1-1 1,-18 1-1,29-3-73,1-1 0,-1 1 0,0-1 0,1 1 1,-1 0-1,1-1 0,-1 1 0,1-1 0,0 0 0,-1 1 1,1-1-1,-1 1 0,1-1 0,0 0 0,0 1 0,-1-1 0,1 0 1,0 1-1,0-1 0,0 0 0,0 1 0,0-1 0,0 0 1,0 0-1,0 1 0,0-1 0,0 0 0,0 1 0,0-1 0,0 0 1,1 1-1,-1-1 0,1-1 0,9-27-245,3 16-74,0 1 1,0 0-1,2 1 1,29-18-1,4-3-759,-32 20 665,11-7-158,-1-1 1,-1-1 0,24-29 3514,-49 50-2875,-13 7 572,-17 14-749,24-14 138,0 0 0,0 0 1,0 0-1,1 1 0,0 0 0,1 0 1,0 0-1,0 1 0,0-1 1,1 1-1,1 0 0,0 0 1,0 0-1,0 0 0,1 0 1,0 1-1,1-1 0,1 14 1,0-20-47,-1 0 0,1 0 0,0 0 1,0 0-1,0 0 0,0 0 1,1-1-1,-1 1 0,1 0 0,0-1 1,-1 1-1,1-1 0,0 0 0,0 1 1,1-1-1,-1 0 0,0 0 1,1-1-1,-1 1 0,1 0 0,0-1 1,0 0-1,-1 1 0,1-1 0,0 0 1,3 0-1,14 5-191,-1 0-1,36 4 1,-50-9 89,60 6-1625,-2-4-1676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39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112 243 15783,'0'0'5475,"-41"108"-4931,32-76-320,9-2-32,0-6-96,0-6 0,0-6-80,9-3 32,11-7-48,5-2-304,4 0-592,-8-8-2162,-9-14-12949</inkml:trace>
  <inkml:trace contextRef="#ctx0" brushRef="#br0" timeOffset="1">21 27 18152,'0'0'5763,"-21"-26"-5795,34 26-448,24 9-97,9 4-207,-1 0-1937,-12-4-4979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0.0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17704,'0'0'3762,"104"6"-3746,-63-6-16,-4 0-737,1 0-1600,-18-4-4162</inkml:trace>
  <inkml:trace contextRef="#ctx0" brushRef="#br0" timeOffset="1">8 191 17768,'0'0'4226,"228"-11"-4546,-174 7-865,-21 0-1344,-8 1-3698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1.2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72 14086,'0'0'7689,"2"-5"-7264,8-14 386,-9 41 269,-2 5-819,-2 41-242,0-38 4,2 1 1,4 45-1,-2-69-23,0 0 0,0 0 0,0 0-1,1 0 1,0-1 0,1 1 0,-1 0 0,1-1-1,1 0 1,-1 1 0,1-1 0,0-1-1,0 1 1,1 0 0,9 8 0,-10-11-45,1 0 1,0-1-1,-1 1 0,1-1 1,0 0-1,0 0 0,0 0 1,0-1-1,0 0 0,1 0 1,-1 0-1,0-1 0,1 0 1,-1 0-1,0 0 0,1 0 1,-1-1-1,0 0 1,10-3-1,-5 1-22,0 0 1,-1-1-1,1 0 1,-1-1-1,0 0 1,0-1-1,0 1 1,15-15 0,-14 9 29,0 0 1,0-1 0,-2 0 0,1-1 0,-2 0 0,1 0 0,-2-1 0,0 0 0,-1 0 0,0 0 0,4-22 0,-4 30 112,0 15 34,2 11 32,-2-4-122,0-1 0,1 1 0,1-1 0,0-1 0,1 1 0,0-1-1,16 19 1,-19-27-10,0 0 1,0 0-1,1 0 0,0-1 0,0 0 0,0 0 0,0-1 0,1 0 1,0 0-1,0 0 0,0-1 0,0 0 0,1-1 0,-1 1 0,1-1 1,-1-1-1,16 2 0,-16-2-2,0-1 1,0-1-1,0 1 0,0-1 0,0 0 1,-1-1-1,1 0 0,0 0 0,-1 0 1,1-1-1,8-4 0,-11 4-5,-1 0-1,1 0 0,0 0 0,-1 0 0,0 0 1,0-1-1,0 0 0,0 1 0,-1-1 0,1 0 1,-1 0-1,0-1 0,0 1 0,-1 0 0,1-1 1,-1 1-1,0-1 0,1-6 0,0-2 3,0 0-1,-1 0 1,-1 0-1,0 0 1,-1 0-1,0 0 0,-1 1 1,0-1-1,-1 0 1,0 0-1,-1 1 1,-1 0-1,0 0 1,-1 0-1,0 1 0,0-1 1,-1 1-1,-1 1 1,0 0-1,-15-16 1,16 19-32,4 3-196,0-1-1,-1 1 1,0 0 0,0 0 0,0 1 0,0-1 0,-1 1-1,1 0 1,-1 0 0,0 0 0,0 1 0,0 0 0,0 0 0,0 0-1,0 0 1,-1 1 0,1 0 0,0 0 0,-7 0 0,-12 1-4588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1.8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1 129 6899,'0'0'15066,"22"0"-15040,161 3 152,241-8-246,-410 4 58,-8 1-32,1 0 1,-1-1-1,1 0 0,-1 0 0,9-3 0,-13 4 36,-1-1 0,0 1 0,0-1 0,0 0-1,0 1 1,0-1 0,0 0 0,0 0 0,0 0 0,-1 1-1,1-1 1,0 0 0,0 0 0,-1 0 0,1 0 0,0 0-1,-1-1 1,1 1 0,-1 0 0,0 0 0,1 0-1,-1 0 1,0-1 0,0 1 0,1 0 0,-1 0 0,0 0-1,0-1 1,0 1 0,-1 0 0,1 0 0,-1-3 0,1 3 14,-1-1 1,0 0-1,0 0 1,0 1 0,0-1-1,0 0 1,-1 1 0,1-1-1,0 1 1,-1 0-1,1-1 1,-1 1 0,1 0-1,-1 0 1,0 0 0,1 0-1,-4-1 1,-39-17 108,27 13-99,2-1 25,5 3-10,0-1 0,0 1 0,0 1 0,0 0 0,-19-3-1,29 6 94,10 15-169,49 16 28,-50-28-3,0 0 1,-1 1 0,0 0-1,1 0 1,-2 1-1,1 0 1,-1 1 0,1-1-1,-1 1 1,-1 1-1,11 12 1,-16-17 2,0-1 0,0 1-1,0-1 1,0 1 0,0-1 0,-1 1 0,1 0-1,-1 0 1,1-1 0,-1 1 0,0 0-1,1 0 1,-1-1 0,0 1 0,0 0 0,0 0-1,-1 0 1,1-1 0,0 1 0,-1 0 0,1 0-1,-1-1 1,0 1 0,1 0 0,-1-1-1,0 1 1,-2 2 0,-1 0-361,0 0 0,0-1 0,-1 1 0,0-1 0,1 0 0,-12 5 0,6-3-1077,-19 12-6089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2.4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 17784,'0'0'5816,"4"-24"-5240,-3 24-581,1-1-1,-1 1 0,0 0 1,0 0-1,0 0 0,0 0 1,0 0-1,0 0 0,0 0 1,0 0-1,0 0 0,0 0 1,1 1-1,-1-1 0,0 0 1,0 1-1,0-1 0,0 1 1,0-1-1,-1 1 0,1 0 1,0-1-1,0 1 0,0 0 1,0-1-1,-1 1 0,1 0 1,0 0-1,-1 0 0,1 0 1,0 0-1,-1 0 0,1 0 1,-1 0-1,0 0 0,1 0 1,-1 0-1,0 0 0,1 2 1,-1-3 26,-21-1 304,13 1-3526,32-8-1935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3.1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48 15607,'0'0'6606,"18"-6"-6521,-3 1-75,2-1 1,0 1 0,1 0 0,0 2-1,0 0 1,26-1 0,-24 3-6,-4 0-7,-1 1-1,1 1 1,0 0 0,16 3 0,-29-3-1,1-1 0,-1 1 0,0 0 0,0 0 0,0 0 0,0 1 0,-1-1 0,1 1 0,0-1-1,-1 1 1,1 0 0,-1 0 0,1 0 0,-1 0 0,0 1 0,0-1 0,0 1 0,0-1 0,0 1 0,0 0 0,-1 0 0,0-1 0,1 1 0,-1 0 0,0 0 0,0 4 0,1-1 3,-1 1 0,-1-1 0,1 1 0,-1-1 0,-1 0 0,1 1 0,-1-1 0,0 0 1,0 1-1,-1-1 0,0 0 0,0 0 0,0 0 0,-1 0 0,0 0 0,0-1 0,0 1 0,-1-1 0,0 0 0,0 0 0,0 0 1,-9 7-1,-1 0 5,-1-1 1,-1-1-1,0 0 0,0-2 1,-1 1-1,-31 9 1,7-7 29,41-25 205,2 10-244,0 1 0,0-1-1,0 1 1,0-1 0,0 1 0,1 0 0,-1-1 0,1 1 0,0 1 0,0-1 0,0 0 0,5-2 0,49-29-139,-27 17 77,5-3-66,0 1-29,-1-2 0,-1-1 1,-1-1-1,0-2 0,38-40 1,-111 109 2291,32-34-2141,1 0 1,0 1 0,1 0-1,0 0 1,0 1-1,-6 19 1,10-18 22,1 0-1,0 1 1,1-1 0,1 1 0,2 21 0,-1-33-13,-1 0-1,1 0 1,-1 0 0,1 0 0,0 0-1,0-1 1,0 1 0,0 0-1,1 0 1,-1-1 0,0 1-1,1 0 1,-1-1 0,1 0-1,-1 1 1,1-1 0,0 0 0,0 0-1,0 0 1,-1 0 0,1 0-1,0 0 1,0 0 0,0-1-1,0 1 1,0-1 0,0 1 0,1-1-1,1 0 1,12 2-74,0 0-1,30-2 1,-29 0-35,3 0-98,-7 1-267,0-1 0,0 0 0,0-1-1,0 0 1,0-1 0,0 0-1,0-1 1,0-1 0,19-7 0,0-13-6031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3.7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1 110 15063,'0'0'7075,"19"2"-6752,448-2-1065,-450 0 592,42-3-301,-56 3 396,0 0-1,1-1 0,-1 1 0,0-1 0,0 0 1,0 0-1,0 0 0,0-1 0,0 1 0,0-1 1,0 0-1,0 1 0,4-6 0,-6 6 51,0 0 0,0 0-1,-1 0 1,1 0 0,0 0 0,-1 0-1,1 0 1,-1 0 0,1-1-1,-1 1 1,0 0 0,1 0-1,-1-1 1,0 1 0,0 0 0,0 0-1,0-1 1,0 1 0,0 0-1,0-1 1,0 1 0,-1 0-1,1 0 1,0-1 0,-1 1-1,1 0 1,-1 0 0,1 0 0,-1 0-1,0 0 1,1-1 0,-1 1-1,0 0 1,0 1 0,0-1-1,0 0 1,0 0 0,0 0 0,0 0-1,-1 0 1,-46-25 568,46 25-519,-8-3 169,6 2-67,0 0 0,0 0 0,0 1 0,0 0 1,0-1-1,0 2 0,-5-2 0,48 28-181,-37-24 23,1-1-1,0 0 1,-1 1 0,1 0 0,-1-1-1,1 1 1,-1 0 0,0 1-1,0-1 1,0 0 0,0 0-1,0 1 1,0-1 0,-1 1-1,1 0 1,-1 0 0,1-1-1,-1 1 1,0 0 0,-1 0-1,1 0 1,0 0 0,-1 0-1,1 0 1,-1 0 0,0 0-1,0 0 1,0 0 0,-1 0 0,1 0-1,-1 0 1,0 0 0,-1 6-1,-12 24-3676,13-20-1983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4.0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17 14631,'0'0'8035,"-4"4"-7650,29-4-161,16 0-176,9-8-48,-5 3-96,-3-1-321,-9 4-351,-8 2-288,-13 0-1826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4.4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62 15927,'0'0'4466,"232"-26"-4466,-157 16-384,-5-1-1409,-12-4-1792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0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0 143 17144,'0'0'3196,"33"-12"-3097,105-33-22,-127 42-64,-1-1-1,1 1 0,0 1 1,0 0-1,0 1 1,0 0-1,1 0 1,-1 1-1,0 1 1,0 0-1,21 4 0,-27-3-23,0 0 0,1 0-1,-1 1 1,0-1-1,0 1 1,0 0-1,-1 0 1,1 1-1,-1 0 1,0-1-1,0 1 1,0 1-1,0-1 1,-1 0-1,1 1 1,-1 0 0,-1 0-1,1 0 1,0 0-1,-1 0 1,0 1-1,2 9 1,-2-9 13,-1 1 1,1-1-1,-1 1 1,-1-1-1,1 1 1,-1-1-1,0 1 1,-1-1-1,0 1 1,0 0-1,0-1 1,0 0-1,-1 1 1,0-1-1,-1 0 1,1 0-1,-1 0 1,0 0 0,-6 7-1,-6 2 55,1 0 1,-2-2-1,1 0 0,-2-1 1,-24 14-1,41-26-53,0 1 0,0-1 0,0 0 0,-1 0 0,1 0 0,0 1 0,0-1 0,0 0 0,0 0 0,-1 0 0,1 0 0,0 0 0,0 1 0,-1-1 1,1 0-1,0 0 0,0 0 0,-1 0 0,1 0 0,0 0 0,0 0 0,-1 0 0,1 0 0,0 0 0,0 0 0,-1 0 0,1 0 0,0 0 0,0 0 0,-1 0 0,1 0 0,0 0 0,0 0 0,0-1 0,-1 1 0,1 0 0,0 0 0,0 0 0,-1 0 0,1 0 0,0-1 0,0 1 0,0 0 0,0 0 0,-1 0 0,1-1 0,0 1 0,0 0 0,0 0 0,0 0 0,0-1 0,0 1 0,0 0 0,0 0 0,0-1 0,-1 1 0,1 0 0,0 0 0,0-1 0,0 1 0,0 0 1,0 0-1,1-1 0,-1 1 0,5-19 57,4 7-136,-1 0-1,2 1 1,0 1 0,0-1 0,0 2-1,2-1 1,-1 2 0,21-13-1,-6 3-22,72-46-859,-65 45 595,0-3-1,-1 0 1,54-51-1,-84 71 490,0 0 1,0 0-1,-1 0 0,1 0 0,-1-1 0,1 1 0,-1-1 0,0 1 1,0-1-1,0 1 0,0-1 0,0 0 0,-1 1 0,1-1 1,-1 0-1,0 1 0,1-1 0,-1 0 0,-1-5 0,1 6 89,0 2 11,-4 0-113,-3 1-108,-1 0 0,1 0 0,0 1 0,0-1 0,1 2 0,-1-1 0,0 1 0,-9 6 0,-54 36 92,60-37-95,0 1 0,0 0 0,0 1-1,2-1 1,-1 2 0,1-1 0,1 1 0,0 1-1,0-1 1,1 1 0,0 0 0,2 1-1,-1-1 1,1 1 0,1 0 0,0 0 0,1 0-1,0 0 1,1 1 0,1-1 0,0 0 0,1 1-1,2 12 1,-2-22-6,0 1 0,1-1 0,-1 0 1,1 0-1,0 0 0,0 0 0,1 0 0,-1-1 0,1 1 0,-1-1 0,1 0 0,0 1 1,1-1-1,-1 0 0,0-1 0,1 1 0,0-1 0,-1 1 0,1-1 0,0 0 1,0-1-1,0 1 0,0-1 0,5 2 0,9 2-139,0 0 0,0-1 0,0-1 0,26 0 0,65-2-3123,-68-1-2178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4.8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53 18216,'0'0'4939,"0"4"-4675,-1 16-200,-1 0 1,-8 31-1,6-30 9,1 0 1,-2 34-1,5-42-53,-1-5-20,1 0 0,0-1 1,1 1-1,0-1 0,0 1 1,2 7-1,-2-13-31,1 1 0,-1-1 0,0 0 1,0 1-1,1-1 0,-1 0 0,1 0 0,0 0 1,0 0-1,0 0 0,0 0 0,0-1 0,0 1 0,0-1 1,1 1-1,-1-1 0,0 0 0,1 0 0,-1 0 1,1 0-1,4 1 0,2 0-53,0 0 1,0 0-1,0-1 1,1 0-1,-1-1 1,1 1-1,-1-2 0,1 0 1,-1 0-1,0 0 1,11-4-1,-14 3 61,-1 0 0,1-1 0,-1 1 0,0-1 0,0 0 0,0-1 0,0 1-1,0-1 1,-1 0 0,0 0 0,0 0 0,0-1 0,0 1 0,-1-1 0,1 0 0,-1 0 0,-1 0-1,1-1 1,2-5 0,5-19 4,-7 18 99,1 1 0,1-1 0,0 1 1,13-21-1,-17 33-72,0 0 0,0 0 0,0 0 0,0 0 0,0 0 0,0 0 0,0 0 0,0 1 0,-1-1 0,1 0 0,0 1 0,-1-1 0,1 1 0,0 2 0,3 8 5,0-1-1,1 1 1,0-1 0,1 0 0,0 0-1,1-1 1,15 19 0,-17-24-8,0 0 1,1 0-1,-1-1 1,1 1-1,0-1 1,0-1-1,0 1 1,1-1-1,-1 0 1,1-1-1,0 0 0,0 0 1,0 0-1,0-1 1,10 1-1,-10-1 8,0 0 1,0-1-1,0 0 0,0 0 0,0-1 0,0 0 0,9-2 1,-14 2-9,0 0 0,0 0 0,0 0 0,0 0 0,0 0 1,0-1-1,-1 1 0,1-1 0,0 1 0,-1-1 1,1 0-1,-1 0 0,1 0 0,-1 0 0,0 0 1,0 0-1,0 0 0,0 0 0,0 0 0,-1 0 0,1-1 1,0 1-1,-1 0 0,0 0 0,1-3 0,0-6 0,0 0-1,0 1 1,-1-1-1,0 1 1,-1-1-1,0 1 1,-1-1-1,0 1 1,-1-1 0,0 1-1,0 0 1,-8-15-1,-1 1 10,1 0 0,2-1 0,-10-34 0,14 48 118,-10 11-11256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5.2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0 144 16263,'0'0'5384,"12"-2"-4786,296-16-196,27-3-1135,-318 19 642,40-5-203,-54 6 259,0 1 0,0-1 0,0 0 1,0 0-1,0 0 0,0 0 0,0-1 1,-1 1-1,1-1 0,-1 1 0,1-1 0,-1 0 1,1 0-1,1-3 0,-3 4 34,0 0 0,-1-1 0,1 1 0,0 0 1,-1 0-1,0-1 0,1 1 0,-1-1 0,0 1 0,1 0 0,-1-1 0,0 1 1,0-1-1,0 1 0,0 0 0,-1-1 0,1 1 0,0-1 0,0 1 1,-1 0-1,1-1 0,-1 1 0,1 0 0,-1-1 0,0 1 0,0 0 0,1 0 1,-1 0-1,0-1 0,0 1 0,0 0 0,0 0 0,0 1 0,0-1 0,-1 0 1,1 0-1,0 0 0,0 1 0,-1-1 0,1 1 0,0-1 0,-2 0 0,-6-3 144,1 0-1,-1 1 0,0 0 1,0 1-1,-11-2 0,18 8-141,1-1 0,0 1 0,0 0 0,1 0-1,-1 0 1,1 0 0,-1 0 0,1 0 0,1 0-1,0 5 1,-1-3 17,1 17-29,-3 27 28,1-47-18,1-1 0,-1 0 0,1 0 0,-1 1 0,0-1 0,0 0 0,0 0 0,-1 0 0,1 0 0,0 0 0,-1 0 0,1-1 0,-1 1 0,1 0 0,-1-1 0,0 1 0,0-1 0,-3 2 0,0 3-1931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5.6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41 15655,'0'0'6198,"9"-2"-5523,33 0-624,0 2-285,0-3-1,-1-1 1,50-11 0,-87 14-122,12-5-466,-10-2-2773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5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38 11189,'141'-36'2911,"-123"35"2643,-10 8-3702,-8 15-2426,-2-15 1337,4 9-601,0 0 1,0-1-1,1 1 0,1-1 0,1 0 0,12 28 0,-8-21-121,12 46 0,-19-31-255,-2-24-2526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6.5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79 15511,'0'0'6838,"21"-5"-6670,24-5-110,0 2 0,87-4-1,-114 11-53,-9 1-4,-1 0 0,1 0-1,-1 0 1,0 1-1,1 1 1,8 1 0,-15-2-5,-1 0 0,1 0 1,0 0-1,0 0 0,0 0 1,0 0-1,-1 0 0,1 1 1,-1-1-1,1 1 0,-1-1 1,1 1-1,-1-1 0,0 1 1,0 0-1,0 0 0,0 0 1,0-1-1,0 1 0,0 0 1,-1 0-1,1 0 0,-1 1 1,1-1-1,-1 0 0,0 0 1,0 0-1,0 0 0,0 3 1,0 2 3,0 0 0,0 1 1,-1-1-1,0 0 1,0 0-1,-1 1 0,1-1 1,-2 0-1,1 0 1,-1 0-1,0-1 0,-1 1 1,1-1-1,-1 0 1,0 0-1,-1 0 0,0 0 1,0-1-1,0 0 1,0 0-1,-9 6 0,-4 5 0,0-2 0,-1 0 0,0-1 0,-25 12 0,39-23-10,19-9 153,29-11-114,164-74-558,-182 79 401,-1-2 0,0 0-1,-1-1 1,-1-2-1,40-39 1,-58 53 210,0 0 0,-1 0 0,1-1 0,-1 1 0,0-1 0,0 0 1,0 0-1,-1 0 0,0 0 0,0 0 0,0 0 0,-1-1 0,1 1 0,0-9 0,-11 19 186,-15 9-249,0 2-1,1 0 1,1 2-1,-22 22 1,37-33-4,0 0 1,1 0-1,0 1 1,0 0-1,1 0 1,0 1-1,0 0 1,1-1-1,1 1 1,-1 1 0,1-1-1,1 0 1,0 1-1,0 0 1,-1 17-1,4-25-11,-1 1-1,1-1 1,-1 1-1,1-1 1,0 0-1,0 1 1,0-1 0,0 0-1,0 1 1,1-1-1,-1 0 1,0 0-1,1 0 1,0 0-1,0-1 1,-1 1-1,1 0 1,0-1-1,0 1 1,0-1-1,1 1 1,-1-1 0,0 0-1,0 0 1,1 0-1,-1 0 1,1-1-1,4 2 1,10 2-3,0-1 1,1-1-1,19 1 1,-22-2 6,47 4-465,1-2 0,110-11 0,-166 8 139,-1-1-1,1-1 1,-1 1-1,1-1 1,-1 0-1,0-1 1,0 1-1,0-1 1,0 0-1,-1-1 1,10-6-1,0-14-4362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6:47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1 148 16039,'0'0'5822,"0"-2"-5673,0-3-104,0 4 849,11-1-678,200-8-318,-86 7-799,162-27-1,-282 29 830,0 0-1,1-1 0,-1 0 0,0 0 1,0 0-1,6-4 0,-10 5 72,-1 1 0,1 0 0,0-1 0,-1 1-1,1 0 1,0-1 0,-1 1 0,1-1 0,0 0 0,-1 1 0,1-1 0,-1 1 0,1-1 0,-1 0-1,1 1 1,-1-1 0,0 0 0,1 0 0,-1 1 0,0-1 0,1 0 0,-1 0 0,0 1 0,0-1-1,0 0 1,0 0 0,0 0 0,0 0 0,0 1 0,0-1 0,0 0 0,0 0 0,0 0 0,-1 1-1,1-1 1,0 0 0,0 0 0,-1 1 0,1-1 0,-1 0 0,1 1 0,-1-1 0,1 0 0,-1 1-1,1-1 1,-1 0 0,1 1 0,-1-1 0,0 1 0,0-1 0,-6-3 62,0 0 1,0 0 0,0 1-1,-1 0 1,1 0 0,-1 1-1,-14-3 1,-32-11 341,53 15 173,4 3-546,12 4-38,-3-1 29,0 1 1,0 0-1,13 9 1,-22-14-32,-1 1 0,0 0 1,1 0-1,-1 0 0,0 0 0,0 0 0,0 0 1,0 0-1,-1 1 0,1-1 0,-1 1 0,1 0 0,-1-1 1,0 1-1,0 0 0,0 0 0,0-1 0,-1 1 0,1 0 1,0 4-1,-1-6-30,-1 0 1,1 1 0,0-1-1,-1 0 1,1 0-1,0 0 1,-1 1 0,0-1-1,1 0 1,-1 0-1,0 0 1,1 0 0,-1 0-1,0 0 1,0 0 0,0 0-1,0-1 1,0 1-1,0 0 1,0 0 0,0-1-1,0 1 1,-2 0-1,-31 12-2247,27-11 1483,-33 9-5110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03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15127,'0'0'5085,"3"-8"-4917,-2 5-139,0 1-16,-1-1 1,1 1 0,0 0-1,0-1 1,0 1-1,0 0 1,0 0-1,0 0 1,1 0-1,-1 0 1,1 0-1,-1 0 1,1 0 0,2-2-1,-3 4 72,40 9 54,-35-6-134,-1 0 0,0 1-1,1 0 1,-1 0 0,-1 0 0,1 0-1,-1 1 1,1-1 0,-1 1-1,-1 0 1,1 1 0,-1-1 0,0 0-1,0 1 1,0 0 0,3 11-1,-2 1-27,0 0 0,-2 0 0,0 1 1,-1 32-1,-1-50 132,0-11 382,-1-23-323,1 17-160,-1 1 0,2-1 0,4-24 0,-4 35-5,0 0-1,1 0 1,-1 0 0,1 0-1,1 0 1,-1 1 0,1-1-1,0 0 1,0 1 0,0 0-1,0 0 1,1 0 0,0 0-1,6-5 1,0 1 0,0 0 0,1 1 0,0 0 0,0 1 0,1 0 1,0 1-1,0 0 0,0 1 0,0 0 0,1 1 0,24-4 0,-36 8-10,1-1 1,-1 0-1,1 1 0,-1-1 0,1 1 0,-1-1 0,0 1 0,0 0 0,1 0 1,-1 0-1,0-1 0,0 1 0,0 0 0,0 0 0,0 1 0,0-1 0,0 0 1,0 0-1,0 0 0,0 1 0,-1-1 0,2 2 0,15 39 182,-6-14-72,49 81 199,-57-106-305,-1-1 0,1 1 0,0-1 1,-1 0-1,1 0 0,0 0 0,0 0 0,0 0 0,1-1 1,-1 1-1,0-1 0,1 0 0,-1 0 0,1 0 1,-1 0-1,1-1 0,-1 0 0,1 1 0,-1-1 1,1-1-1,-1 1 0,8-1 0,9-2-43,-1 0 0,33-9 0,-16 2-1064,-1-2 0,47-22 0,-50 15-3532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10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1 800,'0'2'20910,"-2"13"-21061,-51 45 122,44-46-11,2 0-1,-1 1 1,2 0 0,0 0 0,1 0-1,1 1 1,0 0 0,1 0 0,1 0-1,0 0 1,1 29 0,1-44 15,0 0 0,1 1 0,-1-1 0,0 0 0,1 0 0,-1 0 0,1 0 0,-1 0 0,1 0 0,-1 0 0,1 0 1,0 0-1,0-1 0,-1 1 0,1 0 0,0 0 0,0-1 0,0 1 0,0 0 0,0-1 0,0 1 0,0-1 0,0 1 0,0-1 0,0 1 0,0-1 0,0 0 0,0 0 0,0 1 0,0-1 0,1 0 0,0 0 1,48 0-791,-35 0 569,-5 0 155,1 0 0,0-1 1,-1 0-1,1-1 0,-1 0 0,0 0 0,0-1 0,17-8 0,-23 9 127,1-1 0,-1 1 0,0-1 1,0 0-1,0-1 0,-1 1 0,1-1 1,-1 1-1,0-1 0,0 0 0,0 0 1,0-1-1,-1 1 0,1 0 0,-1-1 1,0 0-1,-1 1 0,1-1 0,-1 0 1,0 0-1,0-5 0,0-11 855,-1 17-137,0 14-651,1-5-128,-1 1 1,2-1 0,-1 0-1,0 0 1,1 0-1,0 1 1,0-1 0,0-1-1,1 1 1,0 0 0,0-1-1,0 1 1,0-1 0,1 0-1,0 0 1,-1 0 0,2-1-1,-1 1 1,0-1 0,1 0-1,-1 0 1,1-1-1,7 4 1,-4-2-158,1 0 0,0-1-1,-1 0 1,2 0 0,-1-1 0,0 0 0,0 0-1,1-1 1,-1 0 0,1-1 0,-1 0-1,18-3 1,-25 2 208,-1 1 0,0-1 0,0 0 1,1 0-1,-1 0 0,0 0 0,0 0 0,0 0 0,0 0 0,0 0 0,0-1 0,0 1 0,-1 0 0,1-1 0,0 1 0,-1 0 0,1-1 1,-1 1-1,1-1 0,-1 1 0,1-1 0,-1 1 0,0-1 0,0 1 0,0-1 0,0-1 0,-1-50 825,0 35-370,1 12-393,-1-1 1,0 0 0,-1 1-1,1-1 1,-1 1 0,0-1-1,-1 1 1,0 0 0,-6-10-1,-40-55 625,19 31-319,24 32-775,8 14-1477,11 16-863,11 0-822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11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5314,'0'0'15231,"0"37"-15095,0 112 595,0-86-4796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2 268 12262,'0'0'7736,"11"-4"-7298,5-3-397,9-2 6,0-1 1,-1-2-1,31-19 1,-49 27-63,-1 1 1,1-1-1,-1 0 0,0 0 1,-1-1-1,1 1 0,-1-1 1,0 0-1,0 0 0,0-1 0,-1 1 1,1-1-1,-2 0 0,1 0 1,0 0-1,-1 0 0,0 0 1,-1 0-1,0-1 0,2-11 1,-3 14 13,0 0 0,0 0 0,0 0 0,0 0 0,0 0 0,-1 0 0,0 0 0,0 0 0,0 0 0,0 1 0,-1-1 0,-2-6 0,2 8 9,-1 1-1,1-1 1,-1 0 0,1 1-1,-1-1 1,0 1 0,1 0-1,-1 0 1,0 0 0,0 0 0,0 1-1,0-1 1,0 1 0,0 0-1,0 0 1,0 0 0,0 0-1,-3 0 1,-3 0-25,0 0-1,0 1 0,0 0 1,0 0-1,0 1 1,0 0-1,1 0 1,-1 1-1,-8 4 1,12-4 16,0 0 1,1 0 0,0 0-1,0 1 1,0-1 0,0 1-1,1 0 1,-1 0 0,1 0-1,0 1 1,0-1 0,0 1-1,1 0 1,0 0 0,0 0-1,0 0 1,-1 5 0,0 6 19,0 0 0,1 0 0,1 0 0,1 29 0,1-17-13,-1-26-7,0 0 0,0 1 0,0-1 0,1 0 0,-1 0 0,1 0 0,0 0 0,0 0 0,-1 0 1,1 0-1,0 0 0,1 0 0,-1 0 0,0 0 0,0-1 0,1 1 0,-1 0 0,1-1 0,2 3 0,1-1-24,0 0 0,0 0 0,0 0 0,1-1 0,-1 0 0,1 0 0,7 2 0,8 0-38,1-1 1,-1 0-1,24-1 0,-40-2 51,21 1-47,-1-2-1,1 0 0,-1-1 0,30-7 0,-49 7 31,0 0-1,0 0 0,0 0 0,0-1 0,0 0 0,0 0 1,0-1-1,-1 1 0,8-8 0,-10 8-1,0 0 0,-1 0 0,1 0 0,-1 0 0,0-1 0,0 1 0,0-1 0,-1 0 0,1 1 0,-1-1 0,0 0 0,0 0 0,0 0 0,0 0 0,-1 0 0,1-8 0,-1-15-73,-2-49 569,1 71-323,0 0-1,0-1 1,-1 1-1,1 0 1,-1 0-1,0 0 1,0 0-1,-1 0 1,0 0-1,0 1 1,-5-7 0,-1 5 258,1 1-552,21 3-465,157 2-938,-169 31 1776,-11 42 936,7-56-1013,0 0-1,-1 27 1,2-13-172,1-19 89,1 0 0,0 0 0,0 0 0,4 19 1,-3-28-97,-1 0 0,1-1 1,0 1-1,0-1 0,0 0 0,0 1 1,0-1-1,0 0 0,1 0 1,-1 1-1,1-1 0,0 0 1,-1 0-1,1-1 0,0 1 1,0 0-1,0-1 0,0 1 0,1-1 1,-1 0-1,0 1 0,1-1 1,-1 0-1,1-1 0,-1 1 1,5 1-1,44 0-4752,-46-2 3563,20 0-11208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14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58 127 12358,'0'0'6712,"0"-8"-6056,0-35 1719,-1 54-2431,-1-2 102,0-1 0,-1 0 0,0 1 0,0-1 0,-7 11-1,5-11-19,1 0-1,0 0 1,1 1-1,0-1 1,0 1-1,-1 9 0,3-12-24,-1 9-24,0 1 0,0-1-1,2 1 1,0-1-1,0 1 1,4 17 0,-3-32-2,0 1 1,0-1 0,0 0 0,0 1 0,0-1 0,0 0-1,0 1 1,0-1 0,0 0 0,1 0 0,-1 0 0,0 0-1,1 0 1,-1-1 0,1 1 0,-1 0 0,1-1 0,0 1-1,-1-1 1,1 1 0,-1-1 0,1 0 0,0 1 0,-1-1-1,1 0 1,0 0 0,-1 0 0,1-1 0,0 1 0,-1 0-1,1-1 1,0 1 0,-1-1 0,1 1 0,-1-1 0,3-1-1,5-1-33,1-1 0,0 0 0,-1 0 0,13-9 0,-3 0 15,0-1 1,-1-1-1,-1 0 0,0-1 1,-1-1-1,-1-1 0,-1 0 1,20-33-1,-34 51 70,1 0-1,-1-1 1,0 1 0,0 0 0,1 0 0,-1 0-1,0-1 1,1 1 0,-1 0 0,0 0-1,1 0 1,-1 0 0,0 0 0,1 0 0,-1 0-1,0-1 1,1 1 0,-1 0 0,0 0-1,1 1 1,-1-1 0,1 0 0,-1 0 0,0 0-1,1 0 1,-1 0 0,0 0 0,1 0 0,-1 0-1,0 1 1,1-1 0,-1 0 0,0 0-1,0 0 1,1 1 0,-1-1 0,0 0 0,0 0-1,1 1 1,-1-1 0,0 0 0,0 1 0,15 16-218,-12-13 284,16 16-81,0 0 1,1-1-1,2-1 0,-1 0 1,29 15-1,-48-32-29,-1 0-1,1 0 0,-1 0 0,1 0 0,0 0 0,-1 0 1,1-1-1,0 1 0,0-1 0,-1 0 0,1 1 1,0-1-1,0 0 0,0 0 0,-1 0 0,1 0 0,0 0 1,0 0-1,0-1 0,-1 1 0,1-1 0,0 1 1,-1-1-1,3-1 0,-1 1 11,-1-1 1,0 0-1,0-1 1,0 1-1,-1 0 1,1 0-1,0-1 0,-1 1 1,1-1-1,-1 1 1,0-1-1,0 0 1,1-4-1,2-9 48,-2 1 1,0-1-1,0 1 0,-1-20 1,-1 30-10,0-1-4,1-1 0,-1 0 1,0 0-1,-1 1 1,1-1-1,-1 0 1,-1 1-1,1-1 1,-1 1-1,-1-1 1,1 1-1,-1 0 1,0 0-1,-5-8 0,-15-13 56,-11-15 257,34 53-3988,3 5 501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15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15927,'0'0'4714,"13"27"-4468,17 25 100,-23-41-324,0-1 0,0 1 0,-2 0 0,1 0 0,-1 1 1,-1 0-1,0 0 0,-1 0 0,0 0 0,-1 0 0,2 23 0,-4 5 12,0-31 0,0-27-35,0 0-33,-1 7 7,1 0 1,1 0-1,-1 0 0,5-17 0,-4 24 25,1 1-1,-1-1 1,1 0-1,0 0 0,0 1 1,0-1-1,1 1 1,-1-1-1,1 1 1,0 0-1,0 0 1,0 0-1,0 0 1,0 1-1,6-4 0,-1 0 23,0 1-1,1-1 0,-1 2 0,1-1 0,0 1 0,1 0 0,-1 1 0,1 0 1,0 1-1,-1 0 0,17-1 0,-25 3-17,0 1 1,0-1 0,0 1-1,0 0 1,1-1-1,-1 1 1,0 0-1,0 0 1,0 0-1,-1 0 1,1 0-1,0 0 1,0 0-1,0 0 1,-1 0 0,1 0-1,0 0 1,-1 0-1,1 0 1,-1 1-1,0-1 1,1 0-1,-1 0 1,0 1-1,0-1 1,0 0 0,0 0-1,0 1 1,0 1-1,2 48 154,-3-43-129,1 98 119,0-105-95,3-1-8,11-3-95,0 1 1,0-1-1,-1-1 0,0-1 1,0 0-1,0 0 1,0-2-1,15-9 0,29-12-1119,-23 13-426,17-6-5351,-36 13-1162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22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1 432,'0'0'22490,"3"37"-22516,4-17 44,-2 0 1,0 0-1,3 25 1,-8-44-10,4 35 7,-3 0 0,-3 56 0,0-13 64,1 13-24,-1-10 21,12 109 0,-7-173-53,10 85 39,1 113 0,-14 189 252,17-303-313,-5-10-15,0 10 13,-12 439 96,1-533-94,0 0 0,0 0 1,1 0-1,0 0 0,0-1 0,1 1 1,0-1-1,0 1 0,1-1 0,7 12 1,10 21 7,-15-20 15,-1-1 0,-1 1 0,-1 0 0,-1 0 0,0 1 0,-2-1 0,-3 38 0,1 3 25,10-9-31,-7-38-13,1 0-1,1 0 1,6 22-1,2 10 5,-5-17-9,-3-6 2,2 1 0,0-1 0,2 0 0,12 30 0,-15-43 5,-1 0 0,0 0 0,-1 1-1,0 0 1,-1-1 0,0 1 0,0 0 0,-1 0 0,-2 11-1,1-11 2,1 0 0,0 0 0,0 0 0,1 0-1,1 0 1,-1 0 0,2 0 0,5 15-1,0-6 4,-1 1 0,-1 0-1,-1 0 1,-1 0-1,0 1 1,-2-1-1,-1 1 1,-1 34 0,1-48-9,0-1 1,0 1-1,1 0 1,0-1-1,0 1 1,5 9-1,-4-9 0,0 0-1,0-1 1,-1 1 0,0 0-1,0 0 1,0 13-1,-3 12 10,2 0 0,2 0 0,10 55 0,-3-62-3,-8-22-8,0 0 0,-1-1 0,0 1 0,1 0 0,-1 0 1,0 0-1,-1 0 0,1 7 0,16 105 34,-9-63-6,2-26 275,-9-24-296,1 1 0,-1 0 0,0-1 0,0 1 0,0 0 0,-1 0 0,1 0 0,-1 0 0,0-1 0,-1 9 0,1 0-32,-3-12-2,1 0 0,0 0-1,-1 0 1,1 0 0,0 0 0,0 0-1,-1-1 1,1 1 0,0-1 0,0 0 0,-4-1-1,-4-9-432,1 0 0,-1 0 0,2 0 0,0-2 0,0 1-1,-10-22 1,17 31 234,-25-52-5260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5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25 11653,'0'0'5920,"-5"0"-2846,1972 2-2661,-1748-11-463,-232 9-183,-27-1-502,17-8-3550,14 2-2396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6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19 14407,'0'0'6485,"-3"-4"-6042,0-1-371,-4-5 9,7 10-82,-1 1 1,1-1-1,0 0 1,-1 0-1,1 0 1,0 1-1,-1-1 1,1 0-1,0 0 1,0 0-1,-1 1 1,1-1-1,0 0 1,0 1 0,0-1-1,0 0 1,-1 1-1,1-1 1,0 0-1,0 1 1,0-1-1,0 0 1,0 1-1,0-1 1,0 0-1,0 1 1,0-1-1,0 0 1,0 1-1,0-1 1,0 0-1,0 1 1,0-1-1,0 0 1,0 1-1,0-1 1,0 0-1,1 1 1,-1-1-1,1 5 3,0-1 0,0 0-1,0 0 1,1 0-1,0 0 1,0-1-1,0 1 1,0 0 0,0-1-1,1 0 1,-1 1-1,1-1 1,0 0-1,0 0 1,0 0-1,1-1 1,-1 1 0,6 2-1,14 11 28,40 19 0,-45-26-20,158 69-364,-177-78 336,1 0 0,0 0 0,0 0 0,-1 0 0,1 0 0,0 1 0,-1-1 0,1 0 0,0 0 0,0 0 0,-1 1 0,1-1 0,0 0 1,0 0-1,0 1 0,0-1 0,-1 0 0,1 0 0,0 1 0,0-1 0,0 0 0,0 1 0,0-1 0,0 0 0,0 1 0,-1-1 0,1 0 0,0 0 0,0 1 0,0-1 0,1 0 1,-1 1-1,0-1 0,0 0 0,0 1 0,0-1 0,0 0 0,0 1 0,0-1 0,0 0 0,1 0 0,-1 1 0,0-1 0,0 0 0,0 1 0,1-1 0,-1 0 0,0 0 1,0 0-1,0 1 0,1-1 0,-1 0 0,0 0 0,1 0 0,-1 0 0,0 1 0,0-1 0,1 0 0,-1 0 0,0 0 0,1 0 0,-1 0 0,0 0 0,1 0 0,-1 0 0,0 0 1,1 0-1,-30 8 332,22-6-381,-33 8 181,1 2 1,1 1-1,1 2 1,0 2-1,0 2 1,-52 35 0,80-47-162,-7 5-336,0-1 1,-1 0-1,0-1 0,-36 15 0,-9-8-4172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7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15271,'0'0'5989,"5"0"-5882,34-1-62,-14 0-26,1 1 0,32 3-1,-56-2-26,1 0-1,0 0 0,0 0 0,0 0 0,-1 0 0,1 0 0,0 1 0,-1-1 0,1 1 0,-1 0 0,0 0 0,1 0 0,-1 0 1,0 0-1,0 0 0,-1 0 0,1 1 0,0-1 0,-1 1 0,1-1 0,-1 1 0,0 0 0,0 0 0,0-1 0,0 1 0,0 0 1,0 3-1,1 10-84,0 0 0,-1 0 0,-2 30 1,0-20-83,1-21 167,-1 0 0,0-1 0,0 1 0,-1 0 0,1 0 0,-1-1 0,0 1 0,-1-1-1,1 1 1,-1-1 0,1 0 0,-1 0 0,-1 0 0,1 0 0,0-1 0,-1 1 0,-5 3-1,4-3 9,0 0 0,0 0 0,-1 0-1,1-1 1,-1 0 0,0 0 0,0-1 0,0 0-1,0 0 1,-1 0 0,1 0 0,0-1-1,-8 0 1,14-2-32,-1-1 0,1 1 0,0 0 0,0-1 0,0 1 0,0-1 0,0 1 0,0-1 0,1 1 0,-1-1 0,0 1 0,1-1 0,-1 1 0,1 0 0,1-3 0,8-8-167,1 0 0,0 1 0,0 0 0,1 1 0,22-15 0,0-1-181,-6 4 256,0-2 0,-2-2 0,-1 0 1,32-43-1,-53 61 2165,-20 26-1658,-24 35-475,36-42 131,1 1 1,0-1 0,0 1 0,1-1 0,1 1-1,0 0 1,0-1 0,2 20 0,-1-12-92,1-16 14,-1-1 0,1 0 0,0 0-1,0 0 1,0 1 0,0-1 0,0 0 0,0 0-1,0 0 1,1-1 0,-1 1 0,1 0 0,-1 0-1,1-1 1,0 1 0,0-1 0,0 1-1,0-1 1,0 0 0,0 0 0,0 0 0,0 0-1,0 0 1,0 0 0,1-1 0,-1 1-1,0-1 1,1 1 0,-1-1 0,3 0 0,13 3-1060,0-2 0,30 1 0,-41-2 438,35 0-4094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57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11013,'0'0'5362,"11"-6"-4759,35-19-352,-43 24-213,-1-1-1,1 1 1,-1 0 0,1 0-1,0 1 1,-1-1-1,1 0 1,0 1 0,-1 0-1,1-1 1,0 1-1,-1 0 1,5 1 0,-6-1-31,0 1 0,0-1 0,0 1 0,0-1 1,1 1-1,-1-1 0,0 1 0,0 0 1,0 0-1,-1-1 0,1 1 0,0 0 1,0 0-1,0 0 0,-1 0 0,1 0 0,0 0 1,-1 0-1,1 0 0,0 2 0,1 5-6,-1-1-1,0 1 1,0-1 0,0 1-1,-1-1 1,0 1-1,-2 8 1,1 4 143,1-16-119,0 0 0,-1 0-1,0 0 1,0 0 0,0 0 0,-1 0-1,1 0 1,-1 0 0,0-1-1,0 1 1,-5 6 0,-36 40 400,-1 2 105,39-44-569,2 0 342,18-6-55,153-7-10,3 0-3646,-136 5-1156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12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26 12854,'0'0'7774,"-1"-13"-5482,-6 34-2285,2 1 0,0-1 0,2 1 0,0 0 0,1 0 0,1 0 0,3 25 0,-2-10-127,0-36 92,0 1 0,0-1 0,-1 1 0,1-1 0,0 1 0,1-1 0,-1 1 0,0-1 0,0 1 0,1-1 0,-1 1 0,1-1 0,-1 0-1,1 1 1,-1-1 0,1 0 0,0 1 0,0-1 0,0 0 0,0 0 0,0 0 0,0 1 0,0-1 0,0 0 0,0-1 0,0 1 0,1 0 0,-1 0 0,0 0 0,1-1 0,-1 1 0,0-1 0,1 1 0,-1-1 0,1 1 0,-1-1 0,1 0 0,-1 0 0,1 0 0,-1 0 0,1 0 0,-1 0 0,1 0 0,-1 0 0,1 0 0,-1-1 0,1 1 0,-1-1 0,0 1 0,1-1 0,1 0 0,2-2 9,1 1-1,0 0 1,-1-1 0,0 0 0,1-1 0,-1 1 0,0-1 0,-1 0 0,1 0 0,-1 0 0,6-8 0,-5 3 51,-1 0 1,0 0-1,-1 0 1,0-1-1,-1 1 1,0-1 0,0 0-1,-1 0 1,0-10-1,-1 19 187,18 10-176,14 16 1,-18-13-62,0-1 0,1 0 1,30 15-1,-41-24 0,1 0 0,0 0 0,-1 0 0,1-1 0,0 0 1,0 0-1,0 0 0,0-1 0,0 1 0,0-1 0,0 0 0,0-1 1,0 1-1,0-1 0,0 0 0,-1 0 0,1-1 0,0 1 0,5-4 0,-7 4 28,-1-1 0,1 0-1,-1 0 1,1 0 0,-1 0-1,0 0 1,1-1-1,-1 1 1,0-1 0,-1 1-1,1-1 1,0 0-1,-1 0 1,0 0 0,1 0-1,-1 0 1,0 0 0,0 0-1,-1 0 1,1-6-1,1-5 133,-2 0 0,1-1 0,-3-17 1,1 25-54,-1 2-49,1-1 0,-2 1 0,1-1 0,0 1 0,-1 0 0,0 0 0,-1 0 0,1 0 0,-1 0 0,0 1 0,0 0 0,0 0 0,0 0 0,-1 0 0,0 0 0,1 1 0,-7-3 0,66 25-7278,-29-6-1817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1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13126,'0'0'6120,"30"-1"-5365,-1-1-642,-18 0-120,0 1 0,1 1 1,-1-1-1,1 2 0,0-1 0,-1 2 1,18 3-1,-27-4 2,-1 1 0,1-1-1,-1 1 1,1-1 0,-1 1 0,0-1 0,1 1 0,-1 0 0,0 0 0,0-1-1,0 1 1,-1 0 0,1 0 0,0 0 0,-1 0 0,1 0 0,-1 0 0,1 0-1,-1 3 1,0-2 23,1 1-1,-1-1 1,0 0-1,0 0 0,0 0 1,0 1-1,-1-1 1,0 0-1,1 0 1,-1 0-1,-3 6 1,-3 0 54,0 0 0,-1-1 0,-15 14 0,-22 23 144,64-42 75,119-13 227,5-1-4214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25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12358,'4'4'10597,"583"-21"-10576,-725 15-6352,91 2 363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87 10309,'0'0'6157,"-5"3"-3050,5-3-3047,2 0-79,1 0-1,-1-1 1,0 1 0,0-1 0,0 1-1,1-1 1,-1 0 0,0 0 0,0 0-1,0 0 1,0 0 0,0 0 0,-1 0-1,1-1 1,0 1 0,-1-1 0,1 0-1,0 1 1,-1-1 0,0 0 0,2-2-1,-1-1 122,0 1 0,0-1 0,-1 0 0,1 1 0,-1-1 0,-1 0-1,1 0 1,-1 0 0,1-7 0,-3 10-66,0 1 1,0 0-1,0 1 1,0-1-1,-1 0 0,1 0 1,0 1-1,0-1 1,0 1-1,-1 0 0,1 0 1,0 0-1,0 0 1,0 0-1,-1 0 0,-3 1 1,-1 0 3,-6-1-38,-1 0 0,1 1 1,0 1-1,-1 1 0,1-1 0,0 2 1,1 0-1,-1 0 0,-21 12 1,27-12 1,1 0 0,-1 1 0,1 0 0,0 0 0,0 0 0,1 1 0,0 0 0,0 0 0,0 0 0,0 0 0,1 1 0,0 0 0,1 0 0,-1 0 0,1 0 0,1 1 0,-1-1 0,-1 11 0,2 3 46,0-1 0,1 33 0,1-30-11,1-21-48,-1 0-1,1 0 1,0 0-1,-1-1 1,1 1 0,0 0-1,0 0 1,0 0-1,0-1 1,0 1 0,0 0-1,1-1 1,-1 1-1,1-1 1,-1 0 0,1 1-1,-1-1 1,1 0-1,0 0 1,0 0 0,-1 0-1,1 0 1,0 0-1,0-1 1,0 1 0,0-1-1,0 1 1,0-1-1,0 0 1,0 1 0,3-1-1,13 2-78,1-1-1,28-1 1,-28-1 107,43 1-416,1-3 0,62-11 0,-99 9 76,0-1 1,0-1-1,-1-1 0,0-1 1,0-2-1,-1 0 0,33-21 1,-50 27 410,0 1 0,-1-1 1,1-1-1,-1 1 1,-1-1-1,1 0 0,-1 0 1,0-1-1,0 0 0,-1 0 1,0 0-1,0 0 1,-1 0-1,1-1 0,-2 0 1,1 0-1,-1 0 0,0 0 1,-1 0-1,0 0 1,0 0-1,-1 0 0,-1-10 1,-4 16 17,-1 1 0,1-1 1,-1 1-1,1 0 0,-1 1 1,0 0-1,0 0 1,1 0-1,-8 1 0,5-1-89,-5 1 10,0-1 1,0 2 0,0 0 0,0 0 0,1 1 0,-1 1 0,1 0 0,0 1 0,-17 9 0,23-11-16,1 0 0,0 0 0,0 0-1,1 1 1,-1 0 0,1 0 0,0 0 0,0 0 0,0 1 0,0-1 0,1 1 0,0 0 0,0 0-1,0 1 1,1-1 0,0 0 0,0 1 0,0 0 0,0-1 0,1 1 0,0 0 0,-1 11-1,2-12-14,0-1 0,0 1-1,0-1 1,1 1-1,-1-1 1,1 0 0,0 1-1,1-1 1,-1 0-1,1 0 1,-1 1 0,1-1-1,3 4 1,-1-4-8,-1-1 0,1 0 0,0 1 0,0-2 0,0 1 0,0 0 0,1-1 0,-1 0 0,1 0 0,-1 0 0,1 0 0,6 0 0,21 7-169,1-2-1,0-2 0,52 2 0,101-8-3646,-118-4-383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27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13494,'0'0'4986,"5"-3"-4639,19-13 547,-14-4 1347,-9 18-2225,0 0-1,0 1 1,0-1 0,1 0-1,-1 1 1,1 0 0,-1-1-1,1 1 1,-1 0 0,1 0-1,0 0 1,0 0 0,-1 0-1,1 0 1,0 0 0,0 0-1,0 1 1,0-1 0,0 1-1,0 0 1,0-1 0,2 1-1,-1 1 2,0-1-1,-1 1 1,1 0-1,0 0 1,-1 0-1,1 1 1,-1-1-1,1 0 1,-1 1-1,0 0 0,0-1 1,0 1-1,0 0 1,0 0-1,0 0 1,2 3-1,217 230-59,-100-113 4,-124-116 8,0-1 0,-1 1 1,0-1-1,0-1 1,0 1-1,0 0 1,-1-1-1,0 0 0,-6 5 1,-21 20 109,-273 287 20,305-316-99,0 0 0,0 1 0,-1-1 0,1 0 0,0 0 0,0 0 0,0 1 0,0-1 0,-1 0 0,1 0 0,0 1 0,0-1 0,0 0 0,0 0 0,0 1 0,0-1 0,0 0 0,-1 0 0,1 1 0,0-1 0,0 0 0,0 0 0,0 1 0,0-1 0,0 0 0,1 1 0,-1-1 0,0 0 0,0 0 0,0 1 0,0-1 0,0 0 0,0 0 1,0 1-1,0-1 0,1 0 0,-1 0 0,0 1 0,0-1 0,0 0 0,1 0 0,-1 0 0,0 1 0,0-1 0,0 0 0,1 0 0,-1 0 0,0 0 0,0 0 0,1 0 0,-1 1 0,0-1 0,0 0 0,1 0 0,-1 0 0,0 0 0,1 0 0,32 5 3,61-4 11,-68-2-3,444-27-521,-469 28 510,3 0-58,0-1 0,0 1 1,0-1-1,0 0 1,0 0-1,0 0 1,0 0-1,4-3 0,-7 3 35,0-1 0,0 1 1,0 0-1,0-1 0,0 1 0,0-1 0,0 1 0,0-1 0,-1 1 0,1-1 0,-1 0 0,1 1 0,-1-1 0,0 0 0,0 1 1,1-1-1,-1 0 0,0 1 0,-1-1 0,1-2 0,0-7 165,1 7-84,-1 0 0,0 0 1,0 0-1,0 0 0,-1 0 0,1 0 0,-1 0 0,0 0 0,0 0 0,0 1 0,-1-1 0,1 0 0,-4-4 0,6 16-15,0 0 0,-1-1 0,1 1 0,-3 16-1,1-4 56,1-13-320,1 7-8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27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55 4594,'0'0'13558,"-9"-35"-10559,-5 25-2405,-2 0 130,15 11-718,1-1-1,-1 0 1,1 0-1,0 0 1,-1 0-1,1 1 1,-1-1 0,1 0-1,0 1 1,-1-1-1,1 0 1,0 0-1,0 1 1,-1-1-1,1 1 1,0-1-1,0 0 1,-1 1-1,1-1 1,0 1 0,0-1-1,0 0 1,0 1-1,-1-1 1,1 1-1,0-1 1,0 1-1,0-1 1,0 0-1,0 1 1,0-1-1,0 1 1,1-1 0,-1 1-1,0-1 1,0 1-1,0 0 1,0 48-201,0 40-217,4-31-4707,-4-41-1190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28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42 12918,'0'0'6720,"1"-7"-6130,2-21-179,-2 22 976,-1 21-1288,-11 151 202,1-2-439,11-163 99,1 0 0,-1-1 0,1 1 0,0-1 0,-1 0 0,1 1 1,0-1-1,-1 0 0,1 0 0,0 0 0,-1 0 0,1 0 0,3-1 0,0 1-38,1 0 70,-1 0 1,1-1-1,0 0 1,-1 0 0,1 0-1,-1-1 1,1 0-1,-1 0 1,0 0-1,1 0 1,-1-1-1,-1 0 1,1 0-1,0-1 1,-1 1-1,1-1 1,-1 0-1,0 0 1,-1 0-1,1-1 1,-1 1-1,1-1 1,-1 0-1,-1 0 1,1 0-1,-1 0 1,3-10 0,-4 13 19,0-1 1,0 0-1,1 0 1,-1 0-1,1 0 1,-1 1-1,1-1 1,0 1-1,0-1 1,0 1-1,0 0 1,1 0-1,4-4 1,-7 6 103,1 0-47,0 0-74,0 1 1,0 0-1,0-1 1,0 1-1,0-1 1,0 1-1,0 0 1,0 0-1,0 0 1,0-1-1,0 1 1,-1 0-1,1 0 1,0 0-1,-1 0 1,1 0 0,0 0-1,-1 1 1,0-1-1,1 0 1,-1 0-1,0 0 1,1 2-1,2 4 32,2 4-7,4 6 64,0 0 1,1-1-1,18 22 1,-26-35-130,1 0 0,0 0-1,0 0 1,0 0 0,0 0 0,0-1-1,1 1 1,-1-1 0,1 0 0,-1 0 0,1 0-1,0-1 1,0 1 0,0-1 0,0 0 0,0 0-1,0-1 1,0 1 0,0-1 0,0 0-1,0 0 1,5 0 0,-7-1 40,0 1 0,0-1 0,0 0 0,-1 0-1,1 0 1,0 0 0,-1 0 0,1 0 0,-1 0 0,1-1 0,-1 1 0,1 0-1,-1-1 1,0 0 0,0 1 0,1-1 0,-1 1 0,-1-1 0,1 0 0,0 0-1,0 0 1,-1 0 0,1 1 0,-1-1 0,1 0 0,-1 0 0,0-4 0,1-65 24,-2 46 126,1 15-117,-1 0-1,0 0 1,-1 0 0,0 0 0,-1 0 0,0 0 0,0 1 0,-1-1 0,-6-10-1,-4-3 102,0 0 0,-23-26-1,36 49-134,1-1-1,0 1 0,0-1 0,0 1 0,-1 0 0,1-1 1,0 1-1,0-1 0,-1 1 0,1 0 0,0 0 1,-1-1-1,1 1 0,0 0 0,-1-1 0,1 1 1,-1 0-1,1 0 0,0 0 0,-1 0 0,1-1 0,-1 1 1,1 0-1,0 0 0,-1 0 0,1 0 0,-1 0 1,1 0-1,-1 0 0,1 0 0,-1 0 0,0 0 0,-4 15-421,5 36-2819,0-37 615,0 10-4108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29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2177,'0'0'20172,"0"33"-20159,0-9-12,2 1-1,0 0 1,2-1-1,8 29 1,-11-52-84,0 0 1,0 0-1,0 0 0,0 0 1,0 0-1,0 0 0,0-1 1,1 1-1,-1 0 0,0-1 1,1 1-1,-1-1 0,0 1 1,1-1-1,-1 0 1,0 1-1,1-1 0,-1 0 1,1 0-1,-1 0 0,3-1 1,41 0-1224,-37 1 874,-6 0 135,0-1 0,0 1 1,0 0-1,0 0 0,0-1 1,-1 1-1,1-1 1,0 1-1,0-1 0,0 0 1,0 0-1,0 0 0,-1 0 1,1 0-1,1-2 0,3-9-5857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29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12294,'0'3'8119,"0"8"-14104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29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1 0 7796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3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3265,'3'2'16352,"10"10"-16947,-13 1 686,0-25-265,0 2-56,0 29 154,0-19 80,-1 0 1,1 0 0,-1-1-1,1 1 1,-1 0 0,1-1 0,0 1-1,-1 0 1,1-1 0,-1 1 0,1 0-1,0-1 1,-1 1 0,1-1 0,0 1-1,0-1 1,-1 1 0,1-1 0,0 1-1,0-1 1,0 1 0,0-1 0,-1 1-1,1-1 1,0 1 0,0-1 0,0 1-1,0-1 1,0 1 0,0-1 0,0 1-1,1-1 1,-1 1 0,0-1 0,0 0-1,15-16-3648,-6 9-1799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3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11333,'0'0'7129,"4"0"-6718,6 0-360,1 0 0,-1 1 1,0 0-1,0 0 1,13 4-1,-19-4-52,0 1 0,0 0 0,-1 0 0,1 0 0,-1 0-1,1 0 1,-1 1 0,0-1 0,0 1 0,0 0 0,0 0 0,-1 0-1,1 0 1,-1 0 0,0 1 0,0-1 0,3 7 0,0 2 6,0 0 0,-1 1 0,-1-1 1,0 1-1,-1-1 0,0 1 0,0 25 0,-2-31-18,0-1-1,-1 1 1,0 0 0,0-1-1,0 1 1,-1-1-1,1 0 1,-2 0-1,1 1 1,-1-1 0,0-1-1,0 1 1,0 0-1,-1-1 1,0 1 0,0-1-1,-5 4 1,3-3 1,1-1 0,-1 0 1,-1 0-1,1-1 1,-1 0-1,0 0 0,1 0 1,-2-1-1,1 0 0,0 0 1,-1-1-1,1 0 1,-14 2-1,24-31-218,0 20 15,1 2 0,0-1-1,1 0 1,-1 1 0,1 0-1,0 0 1,0 0 0,0 1-1,1-1 1,10-5 0,14-13-903,13-16-1316,6-3-1138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4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1 19 3954</inkml:trace>
  <inkml:trace contextRef="#ctx0" brushRef="#br0" timeOffset="0.99">1 19 3954,'252'0'1603,"-202"-5"-156,-50 5-1407,0 0 0,0 0 0,1 0-1,-1 0 1,0 0 0,0 0 0,0 0 0,0 0-1,1 0 1,-1 0 0,0 0 0,0 0-1,0 0 1,0 0 0,0 0 0,1 0-1,-1-1 1,0 1 0,0 0 0,0 0-1,0 0 1,0 0 0,0 0 0,0-1 0,0 1-1,0 0 1,1 0 0,-1 0 0,0 0-1,0 0 1,0-1 0,0 1 0,0 0-1,0 0 1,0 0 0,0 0 0,0-1 0,0 1-1,0 0 1,0 0 0,0 0 0,0 0-1,0-1 1,0 1 0,0 0 0,-1 0-1,1 0 1,0 0 0,0 0 0,0-1-1,0 1 1,0 0 0,0 0 0,0 0 0,0 0-1,-1 0 1,1 0 0,0-1 0,-2-1 1275,2 1-1199,0 1-1,0 0 1,0 0 0,0 0-1,0 0 1,0-1-1,0 1 1,0 0-1,0 0 1,-1 0 0,1 0-1,0-1 1,0 1-1,0 0 1,0 0 0,0 0-1,0 0 1,-1 0-1,1 0 1,0-1-1,0 1 1,0 0 0,0 0-1,-1 0 1,1 0-1,0 0 1,0 0 0,0 0-1,-1 0 1,1 0-1,0 0 1,0 0 0,0 0-1,-1 0 1,1 0-1,0 0 1,0 0-1,0 0 1,-1 0 0,1 0-1,0 0 1,0 0-1,0 0 1,0 1 0,-1-1-1,1 0 1,0 0-1,0 0 1,0 0-1,0 0 1,0 0 0,-1 1-1,1-1 1,0 0-1,0 0 1,0 0 0,0 0-1,0 1 1,-20 16 1311,15-12-1393,0 1 0,1-1-1,-1 1 1,1 0 0,-7 13-1,6 2 90,1 0 0,1 0 0,1 0-1,1 1 1,0-1 0,5 37-1,-3-53-226,0-1 0,1 0 0,-1 0 0,1-1 0,-1 1 0,1 0 0,0 0 0,0-1 0,1 1 0,-1-1 0,1 0 0,0 0 0,0 0 0,0 0 0,0 0 0,0-1 0,1 1 0,-1-1 0,1 0 0,0 0-1,-1 0 1,1 0 0,0-1 0,0 0 0,0 1 0,0-1 0,0-1 0,9 1 0,15 2-2510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4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7411,'0'0'10731,"8"23"-10016,-9 12 71,0-19-582,1-1 1,0 1 0,1 0 0,0-1-1,6 24 1,-6-35-216,1-1 0,-1 1-1,1 0 1,0-1 0,0 1 0,0-1-1,0 0 1,0 0 0,1 0 0,-1 0-1,1 0 1,0 0 0,0-1 0,0 1-1,0-1 1,0 0 0,1 0 0,-1 0-1,1 0 1,-1-1 0,1 1 0,0-1-1,0 0 1,-1 0 0,1 0 0,0-1-1,5 1 1,-5-1-102,5 2-324,0-1 0,0 0 0,0-1 0,0 0 1,0 0-1,0-1 0,-1 0 0,1-1 0,12-3 0,-7-10-4224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22 15783,'0'0'5710,"0"-6"-5457,-2-9-391,-4 24 67,-3 21 59,-4 47 156,-6 117 1,6-44-104,5 1-21,2-17-440,4-122 262,0 1 0,-1-1 0,0 1-1,-1-1 1,-1 0 0,0 0 0,0-1 0,-1 0-1,-14 20 1,17-27-331,-5 8 452,5-28-10810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4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13718,'0'0'9317,"0"-8"-8709,0 7-432,0-1-176,0 0-112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5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13014,'0'0'6584,"10"0"-6010,92 2-200,111-4-1751,-213 2 1262,0 0 0,1 0 0,-1 1 0,0-1 0,1 0 0,-1 0 0,0 0 0,1 0 0,-1 0 0,0 0 0,1 0 0,-1 0 0,0 0 0,1 0 1,-1 0-1,0-1 0,1 1 0,-1 0 0,0 0 0,0 0 0,1 0 0,-1 0 0,0-1 0,1 1 0,-1 0 0,0 0 0,0 0 0,1-1 0,-1 1 0,0 0 0,0 0 0,0-1 0,1 1 0,-1 0 0,0-1 1,0 1-1,0 0 0,0-1 0,0 1 0,0 0 0,1-1 0,-1 1 0,0 0 0,0-1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5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14503,'0'0'7539,"0"-1"-7296,2 168 368,0 8-2986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6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6 15655,'0'0'5960,"0"0"-5947,0-1 0,0 1 0,0 0 0,0 0-1,0 0 1,0 0 0,0-1 0,0 1 0,0 0 0,0 0-1,0 0 1,0-1 0,0 1 0,0 0 0,0 0 0,0 0-1,0 0 1,1-1 0,-1 1 0,0 0 0,0 0 0,0 0-1,0 0 1,0-1 0,0 1 0,0 0 0,1 0 0,-1 0-1,0 0 1,0 0 0,0 0 0,0 0 0,1 0 0,-1-1-1,0 1 1,0 0 0,0 0 0,0 0 0,1 0 0,-1 0-1,0 0 1,0 0 0,0 0 0,1 0 0,-1 0 0,0 0-1,0 0 1,0 0 0,1 0 0,-1 0 0,0 0 0,0 1-1,0-1 1,0 0 0,1 0 0,-1 0 0,0 0 0,12 42 36,9 69 0,-8-39-22,-6-19-495,0 77 0,-7-139 457,0 1 1,1-1 0,1 1 0,-1-1 0,1 1 0,1 0 0,0-1 0,0 1 0,0 1 0,1-1 0,0 0-1,1 1 1,9-12 0,-11 15 6,0 0 0,1 0-1,0 1 1,0 0 0,0-1-1,0 1 1,1 1 0,-1-1-1,1 0 1,-1 1-1,1 0 1,0 0 0,0 1-1,0-1 1,0 1 0,0 0-1,0 1 1,0-1 0,1 1-1,-1 0 1,0 0 0,0 0-1,10 3 1,-13-2-1,0 1 0,0-1 0,0 0 0,0 1 0,0 0 0,-1-1 0,1 1 0,0 0 0,-1 0 0,0 0 0,1 0 0,-1 0 0,0 0 0,0 1 0,0-1 0,0 0 0,-1 0 0,1 1 0,-1-1 0,1 0 0,-1 1 0,0-1 0,0 1 0,0 2 0,1 0 9,-1-1 0,0 0 0,0 0-1,0 0 1,-1 0 0,1 1 0,-1-1 0,0 0 0,0 0 0,0 0 0,-1 0 0,0 0 0,1-1-1,-5 7 1,0-5 33,0 0 0,-1 0-1,0 0 1,0-1 0,0 0-1,-1 0 1,1 0-1,-1-1 1,0-1 0,0 1-1,0-1 1,-16 2 0,-56 2-832,28-6-2861,28 0 520,-3 0-8173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7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7796,'3'-2'14662,"-3"1"-14651,0 1-1,0 0 1,0-1 0,0 1-1,1 0 1,-1-1 0,0 1-1,0 0 1,1 0 0,-1-1-1,0 1 1,0 0 0,1 0 0,-1 0-1,0-1 1,1 1 0,-1 0-1,0 0 1,1 0 0,-1 0-1,0 0 1,1 0 0,-1 0-1,0 0 1,1 0 0,-1-1-1,0 1 1,1 1 0,-1-1-1,0 0 1,1 0 0,-1 0-1,1 0 1,-1 0 0,0 0-1,1 0 1,4 16 2,-1 1-1,-1-1 0,0 1 1,-2-1-1,1 1 1,-2 0-1,-2 23 0,1 0 7,2-39-23,0 0 0,0 0 0,0 0 0,1 0 0,-1 0 0,0 0 0,0-1 0,1 1 1,-1-1-1,0 1 0,1-1 0,-1 1 0,0-1 0,1 0 0,-1 1 0,1-1 0,-1 0 0,1 0 1,-1 0-1,0 0 0,1 0 0,-1 0 0,2-1 0,39-1-137,-35 2 29,1-1 0,-1 0 0,0-1 0,1 1 1,-1-1-1,0-1 0,0 1 0,0-1 0,0 0 0,-1-1 0,1 0 1,10-8-1,-16 3-3532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37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14118,'0'0'5590,"0"-11"-2334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49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13622,'0'0'8073,"11"-8"-7755,19-13-142,2 0 0,0 3 0,2 1 0,39-15 0,-48 24-178,0 2 0,1 1 0,-1 1 0,43-2-1,-67 7-5,0-1 0,0 0 0,0 1 0,0-1 0,0 1 0,0-1 0,0 1 0,0 0 0,0-1 0,-1 1 0,1 0 0,0 0 0,0 0 0,-1 0 0,1-1 0,0 1 0,-1 0 0,1 0 0,-1 0 0,1 0 0,-1 0 0,0 0 0,1 1 0,-1-1 0,0 0 0,0 0 0,0 0 0,0 0 0,0 2 0,3 46 41,-3-32-42,0-15 9,8 47-51,-7-48 29,-1 1-1,0-1 1,1 1 0,-1-1 0,1 0 0,-1 1 0,1-1-1,0 0 1,-1 1 0,1-1 0,0 0 0,0 0 0,0 1-1,0-1 1,0 0 0,0 0 0,0 0 0,1 0 0,-1-1-1,0 1 1,0 0 0,1 0 0,-1-1 0,0 1 0,1-1-1,-1 1 1,3 0 0,6-2-7,-1-1 1,0 1-1,1-1 1,-1-1-1,0 0 1,0 0-1,-1-1 0,1 0 1,-1 0-1,0-1 1,0 0-1,8-7 0,-2 1 15,-2 1-1,1-2 1,-2 0-1,1 0 1,18-27-1,-30 132 213,0-74-176,-2 1 1,0-1-1,-2 0 0,0 1 1,-1-1-1,-1-1 1,0 1-1,-18 32 1,19-42-20,-1 0 1,0-1-1,0 1 1,-1-1-1,-1-1 0,1 1 1,-1-1-1,0-1 1,-1 1-1,1-1 1,-1-1-1,-1 0 1,1 0-1,-1 0 0,0-1 1,0-1-1,-19 5 1,9-5 119,0 0 1,-28 0-1,43-3-100,-1 1-1,0-1 0,1-1 0,-1 1 0,1-1 0,-1 0 0,1 0 0,-1-1 0,1 0 1,-1 0-1,1 0 0,0 0 0,-6-4 0,11 4-38,0 2-160,3-3-2289,14-4-1596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49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1 266 64,'1'2'22717,"5"-12"-22665,1 0-1,1 0 1,-1 0-1,2 1 1,-1 1-1,1-1 1,0 2-1,13-9 1,35-35-86,-17-4 9,-31 41 23,0 1-1,1 0 1,19-18-1,-29 31-5,1-1 1,-1 1-1,0 0 1,1 0-1,-1 0 1,1 0-1,-1 0 1,1 0-1,-1 0 1,0 0-1,1-1 1,-1 2-1,1-1 1,-1 0-1,1 0 1,-1 0-1,1 0 1,-1 0-1,0 0 1,1 0-1,-1 0 1,1 1-1,-1-1 1,0 0-1,1 0 1,-1 1-1,0-1 1,1 0-1,-1 0 0,0 1 1,1-1-1,-1 0 1,0 1-1,0-1 1,1 0-1,-1 1 1,0-1-1,0 1 1,0-1-1,1 1 1,12 24-33,-7-14 38,5 6 49,1 0-1,0-1 0,1-1 1,16 14-1,21 9-1082,-44-35 411,0 0 0,1 0-1,0 0 1,-1 0 0,1-1 0,8 1-1,10 0-7383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0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11973,'0'0'8676,"59"0"-6648,15-3-1926,-1 0-3955,-67 3 262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0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10965,'7'83'2046,"-5"-66"6281,24-17-8050,28 1-193,-14 0-696,1-1 0,58-9-1,-97 8 336,-2 1 179,0 0-1,0 1 1,1-1-1,-1 0 1,0-1-1,1 1 1,-1 0-1,0 0 1,0 0-1,1 0 1,-1 0-1,0 0 1,0 0-1,1 0 1,-1 0-1,0 0 1,0-1-1,0 1 1,1 0-1,-1 0 1,0 0-1,0 0 1,0-1-1,1 1 1,-1 0-1,0 0 1,0 0-1,0-1 1,0 1-1,0 0 0,0 0 1,1-1-1,-1 1 1,0 0-1,0 0 1,0-1-1,0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4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46 14599,'0'0'5269,"27"-8"-5016,89-25-234,-113 32-35,0 0 1,-1 1-1,1-1 1,-1 0-1,1 1 0,0 0 1,0 0-1,-1 0 1,1 0-1,0 0 0,-1 0 1,1 1-1,0-1 1,-1 1-1,1-1 1,0 1-1,-1 0 0,1 0 1,-1 1-1,1-1 1,-1 0-1,0 1 0,0-1 1,0 1-1,0 0 1,0 0-1,0 0 0,0 0 1,0 0-1,-1 0 1,1 0-1,-1 1 1,1-1-1,-1 1 0,0-1 1,0 1-1,0-1 1,0 1-1,0 3 0,0-2-4,-1 0 0,1 0-1,-1 0 1,0 0-1,0 1 1,0-1 0,-1 0-1,1 0 1,-1 0-1,0 0 1,0 0 0,-1-1-1,1 1 1,-1 0-1,0 0 1,0-1-1,0 1 1,0-1 0,0 0-1,-1 0 1,-3 4-1,-11 3 39,0-2-1,-1 0 0,1 0 0,-2-2 0,1 0 1,-1-1-1,1-1 0,-1-1 0,-1-1 1,-25 1-1,42-3-263,2 0 190,1 0 1,0 0 0,-1 0-1,1 0 1,0 0 0,0 1 0,-1-1-1,1 0 1,0 0 0,-1 0-1,1 0 1,0 0 0,0 0 0,-1 0-1,1-1 1,0 1 0,-1 0-1,1 0 1,0 0 0,0 0 0,-1 0-1,1 0 1,0 0 0,-1-1-1,1 1 1,0 0 0,0 0 0,0 0-1,-1-1 1,1 1 0,0 0-1,0 0 1,0 0 0,-1-1 0,1 1-1,0 0 1,0-1 0,0 1-1,0 0 1,0 0 0,0-1 0,0 1-1,0 0 1,0-1 0,0 1-1,0 0 1,0-1 0,0-17-6810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1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470 9 1569,'0'0'17528,"-7"-3"-17307,4 2-217,-1 0 1,0 0-1,1 0 0,-1 1 1,0-1-1,0 1 0,1-1 0,-1 1 1,0 1-1,0-1 0,0 0 0,1 1 1,-1 0-1,0 0 0,1 0 0,-1 0 1,-4 3-1,0 0 7,1 0 0,0 1 0,-1 0 0,2 0 0,-1 1 1,1 0-1,-10 11 0,6-4 78,1-1 1,0 2-1,0-1 1,2 1-1,0 0 1,0 1-1,1 0 1,-7 29-1,7 5 202,2 0-1,5 91 0,0-51-166,4 181-28,-6-267-94,1 0-1,0 0 1,-1 0-1,0 0 1,1 0-1,-1 0 1,0 0-1,-1 0 1,1 0-1,0-1 1,-1 1-1,0 0 1,1-1-1,-1 1 0,0-1 1,0 0-1,-1 0 1,1 0-1,0 0 1,-1 0-1,1 0 1,-1 0-1,0-1 1,1 1-1,-1-1 1,0 0-1,0 0 1,0 0-1,0 0 1,0-1-1,0 1 0,-5 0 1,-13 1 60,0 0 1,-1-1-1,-36-3 1,33 0 17,24 2-137,0 1-1,0-1 1,0 0-1,0 0 1,0 0-1,-1 0 0,1-1 1,0 1-1,0 0 1,0 0-1,0-1 1,0 1-1,0 0 0,0-1 1,0 1-1,0-1 1,0 0-1,0 1 1,0-1-1,0 0 1,1 1-1,-1-1 0,0 0 1,0 0-1,1 0 1,-1 0-1,0 1 1,1-1-1,-1 0 1,1 0-1,-1 0 0,1 0 1,0-1-1,-1 1 1,1 0-1,0 0 1,0 0-1,0 0 1,0 0-1,0 0 0,0 0 1,0 0-1,0-1 1,0 1-1,0 0 1,1-2-1,-1-18-3581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1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15031,'0'0'4930,"0"-2"-4754,17 0 32,16-2-144,16 1 48,1-1-112,0 0-224,0 2-784,-1-5-1489,5-4-7876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2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5 15479,'0'0'5320,"-9"-1"-5091,3-1-208,-1 1 0,1 1 0,0-1-1,-1 1 1,1 0 0,0 1 0,0 0-1,-1 0 1,1 0 0,0 0 0,0 1-1,0 0 1,0 1 0,0-1 0,1 1-1,-1 0 1,-8 6 0,1 1 57,-1 1 0,1 0 0,0 0 0,1 2 0,1-1 0,0 2-1,1-1 1,-15 26 0,12-14 37,1 0 0,1 1 0,1 1 0,-10 45-1,7 0 12,3 1-1,3-1 0,4 86 1,2-95-111,-1-23 1,3 1-1,7 64 1,-6-93-18,1-1 1,0 1 0,0-1-1,1 0 1,1 0-1,-1 0 1,2 0 0,0-1-1,0 0 1,1 0-1,0 0 1,0-1 0,12 11-1,-8-10-200,1-1 0,0 0 0,0-1 0,1 0 0,0-1 0,0-1 0,0 0 0,1-1 0,0 0 0,0-1 0,1 0 0,-1-1 0,1-1 0,20 1 0,-32-15-3537,-3 11 2622,0-18-9384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3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12294,'0'0'7782,"5"-9"-7355,2-4-165,0 0 1,1 0-1,15-19 1,-19 27-231,1 0 0,-1 1 0,0 0 1,1 0-1,0 0 0,0 1 1,0-1-1,1 1 0,-1 0 0,1 1 1,-1 0-1,1-1 0,0 2 0,6-2 1,75-1 695,-90 15-752,-8 5 24,0 0 0,1 0 0,1 1 0,0 1 0,2 0 0,0 0 0,1 0 0,0 1 0,2 0 0,-4 26 0,8 46-736,15-90 71,-6-1 597,0-1-1,-1 0 1,1 0-1,0 0 0,-1-1 1,1-1-1,-1 1 1,0-1-1,1-1 0,-2 0 1,1 0-1,0 0 1,-1-1-1,0 0 0,0-1 1,0 1-1,0-1 1,-1 0-1,0-1 0,-1 0 1,1 0-1,-1 0 1,-1-1-1,1 1 0,-1-1 1,-1 0-1,4-11 1,-7 18 118,0 0 0,1 0 0,-1 0 1,0 0-1,0 0 0,0 0 0,1 0 0,-1 0 1,0 0-1,1 0 0,-1 0 0,1 0 1,-1 0-1,1 0 0,0 0 0,-1 0 1,1 1-1,0-1 0,0 0 0,-1 1 1,1-1-1,1 0 0,1 24 940,0 15-1028,-2-33 44,1-1-1,-1 1 1,1 0 0,0-1-1,0 1 1,1-1-1,-1 1 1,1-1 0,0 0-1,0 0 1,0 0-1,0-1 1,1 1 0,0-1-1,-1 0 1,1 0-1,1 0 1,-1 0 0,6 2-1,-3-2-2,0 0 1,1-1-1,-1 0 0,1 0 1,-1-1-1,1 0 0,0 0 0,-1-1 1,1 0-1,0 0 0,0-1 1,7-1-1,-11 1 10,0 0 0,-1-1 0,1 1-1,-1-1 1,1 0 0,-1 0 0,0 0 0,0 0 0,0 0 0,0-1 0,0 1-1,0-1 1,-1 0 0,1 0 0,-1 0 0,0 0 0,0-1 0,0 1-1,0 0 1,0-1 0,-1 1 0,0-1 0,1 0 0,-1 1 0,-1-1 0,2-5-1,1-13 92,0-1-1,-2 0 0,-1-29 0,0 31-132,-2-19 125,0 10-910,7 54-1197,11 28-3888,-4-24-3180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3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11941,'0'0'8060,"0"27"-6883,-2 23-860,1-28-273,0-1 0,1 1 0,4 24 0,-3-45-65,-1 0 0,0 0 0,1 0 0,-1 1 0,1-1-1,0 0 1,-1 0 0,1 0 0,0 0 0,-1 0 0,1 0 0,0 0-1,0 0 1,0-1 0,0 1 0,0 0 0,0 0 0,0-1 0,0 1-1,0 0 1,0-1 0,1 1 0,-1-1 0,0 0 0,0 1 0,0-1-1,1 0 1,-1 0 0,0 0 0,0 0 0,1 0 0,-1 0 0,0 0-1,0 0 1,1 0 0,-1-1 0,0 1 0,2-1 0,0 0-149,-1 1 0,0-1 1,1 0-1,-1 0 1,0 0-1,0 0 0,0 0 1,0 0-1,0-1 1,0 1-1,0-1 1,0 1-1,0-1 0,-1 0 1,1 1-1,-1-1 1,1 0-1,-1 0 0,0 0 1,2-3-1,-1-20-5061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4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34 16231,'0'0'7204,"-25"-24"-6804,25 20-192,0 2-48,0 0-96,0 0-96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13590,'0'0'6200,"8"0"-5968,9 0-211,0 1 0,0 0 0,0 1 0,30 7 0,-43-7-21,1-1 1,-1 0-1,1 1 0,-1 0 1,0 0-1,0 1 1,0-1-1,0 1 0,0 0 1,0 0-1,-1 0 1,1 0-1,-1 0 1,0 1-1,0 0 0,0 0 1,-1 0-1,1 0 1,-1 0-1,0 0 1,0 0-1,0 1 0,-1-1 1,2 7-1,-1-6 7,-1 1 0,0-1 0,0 1 0,0-1 0,-1 1 0,0 0 1,0 0-1,0-1 0,-1 1 0,1 0 0,-2-1 0,1 1 0,0-1 0,-1 1 0,0-1 0,0 0 0,-1 0 0,0 0 0,0 0 0,0 0 0,0 0 0,-1-1 0,1 1 0,-6 3 0,-8 4 7,0-1-1,-1-1 0,0-1 0,-23 9 0,10-4 55,31-16-45,0 1 0,-1-1 1,1 1-1,1-1 0,-1 1 1,0 0-1,0-1 0,1 1 0,-1-1 1,0 1-1,1 0 0,-1-1 1,1 1-1,0 0 0,-1 0 1,1-1-1,0 1 0,1-1 1,17-14-306,0 2 1,0 0 0,2 1 0,24-12 0,32-21-1107,-65 38 1191,9-6-184,0 0-1,-1-1 1,0-1-1,-2-1 0,26-29 1,-42 43 474,-1 0-1,1 0 1,0 0 0,-1 0 0,0 0-1,0-1 1,0 1 0,0 0 0,0-4-1,1-18 3892,-10 27-3974,1 0-1,-1 0 1,1 1 0,0-1-1,0 2 1,0-1-1,0 1 1,1 0-1,-1 1 1,1-1-1,0 1 1,1 0-1,-1 1 1,1 0-1,0-1 1,0 2-1,-5 8 1,3-5 47,1 0-1,1 0 1,0 1 0,0-1-1,1 1 1,1 1 0,-1-1-1,2 0 1,0 1 0,-2 21-1,4-23-32,0-5-7,0 0-1,0-1 1,0 1 0,0 0 0,1-1 0,0 1-1,2 4 1,-3-7-23,1 0 0,1-1 1,-1 1-1,0 0 0,0-1 0,1 0 0,-1 1 0,0-1 0,1 0 1,-1 0-1,1 1 0,0-1 0,-1 0 0,1-1 0,0 1 0,0 0 1,0 0-1,-1-1 0,1 1 0,3-1 0,14 5-442,1-2 1,26 1-1,12-2-3486,-4-2-5801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5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14791,'0'0'6168,"-17"-1"-5616,12 4-502,1 0-1,0-1 1,0 1-1,0 1 1,1-1 0,-1 0-1,1 1 1,-1 0-1,1 0 1,1 0-1,-1 0 1,0 0-1,1 1 1,0-1-1,0 1 1,0-1 0,-1 10-1,-1 1-3,1 0 0,0 1-1,1-1 1,1 23 0,0-17-17,1-15-26,-1-1 0,1 1 1,0 0-1,1 0 0,0 0 0,2 9 0,-3-14-10,1 1-1,0-1 1,0 1 0,0-1-1,0 1 1,0-1-1,0 1 1,0-1-1,0 0 1,1 0-1,-1 0 1,0 1 0,1-1-1,-1-1 1,1 1-1,-1 0 1,1 0-1,0 0 1,-1-1-1,1 1 1,0-1 0,-1 1-1,1-1 1,0 0-1,0 0 1,2 0-1,5 1-117,43 0 30,-51-1 55,1 0 0,-1-1 0,0 1 0,0 0 0,1 0 0,-1-1 0,0 1 1,0 0-1,0-1 0,1 1 0,-1-1 0,0 0 0,0 1 0,0-1 0,0 0 0,0 0 1,0 0-1,0 0 0,0 0 0,-1 1 0,1-2 0,0 1 0,0 0 0,-1 0 1,1 0-1,-1 0 0,1 0 0,-1 0 0,0-1 0,1 1 0,-1 0 0,0 0 0,1-3 1,-2 3-30,1 1 0,-1-1 0,1 0 1,-1 0-1,0 0 0,1 1 1,-1-1-1,0 0 0,1 1 1,-1-1-1,0 0 0,0 1 0,0-1 1,0 1-1,1-1 0,-1 1 1,0 0-1,0-1 0,0 1 0,0 0 1,0 0-1,0-1 0,0 1 1,0 0-1,0 0 0,0 0 1,-1 0-1,-3 0-518,-16-6-2089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5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19705,'0'0'4082,"0"-3"-3794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6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9412,'0'0'12513,"3"0"-12356,104 1-167,128-3-3019,-232 2 2714,-1 0-1,1-1 0,0 1 1,-1 0-1,1-1 1,-1 0-1,1 0 0,-1 1 1,1-2-1,-1 1 0,1 0 1,-1 0-1,0-1 0,0 1 1,3-3-1,1-9-9243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4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13990,'0'0'6441,"0"6"-4875,-10 100-1498,0 7 18,10 143-1537,0-256 1375,0 1-1,0-1 1,0 0 0,0 1-1,0-1 1,0 1-1,0-1 1,0 1 0,-1-1-1,1 1 1,0-1-1,0 1 1,0-1 0,0 1-1,-1-1 1,1 0-1,0 1 1,-1-1 0,1 1-1,0-1 1,0 0-1,-1 1 1,1-1 0,-1 0-1,1 0 1,0 1-1,-1-1 1,1 0 0,-1 0-1,1 1 1,0-1-1,-1 0 1,1 0 0,-1 0-1,1 0 1,-1 0-1,1 0 1,-1 0 0,1 0-1,-1 0 1,1 0-1,-1 0 1,1 0 0,-1 0-1,1 0 1,-1 0-1,0-1 1,-1 1-229,-18 0-3841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6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16103,'0'0'6297,"0"-4"-6057,0 8-240,0 223 494,0-128-3275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6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17192,'0'0'5354,"1"0"-5350,-1 0 0,0-1 0,1 1 0,-1 0 0,1 0-1,-1-1 1,0 1 0,1 0 0,-1 0 0,1 0 0,-1 0-1,1-1 1,-1 1 0,1 0 0,-1 0 0,1 0 0,-1 0 0,1 0-1,-1 0 1,0 0 0,1 0 0,-1 0 0,1 1 0,-1-1-1,1 0 1,-1 0 0,1 0 0,-1 0 0,1 1 0,-1-1 0,0 0-1,1 0 1,-1 1 0,2 1-2,-1-1-1,0 1 1,0 0 0,0 0 0,0 0-1,0 0 1,0 0 0,-1 0-1,1 0 1,0 0 0,-1 0-1,0 0 1,0 0 0,1 4-1,-2 40 30,0-25-20,1 304-758,2-325 750,0 0 1,-1 0-1,1 0 1,0-1 0,-1 1-1,1 0 1,0-1-1,-1 0 1,1 1-1,-1-1 1,1 0-1,-1 1 1,1-1 0,1-1-1,124-115 34,-121 114-60,0 0-1,0 0 0,-1 1 1,2 0-1,-1 0 0,0 0 1,0 1-1,0 0 0,1 0 1,-1 1-1,1-1 0,-1 1 1,0 1-1,1-1 0,7 3 1,-13-3 18,0 1 1,1-1 0,-1 1-1,0 0 1,0 0 0,1-1-1,-1 1 1,0 0 0,0 0 0,0 0-1,0 0 1,0 0 0,0 1-1,-1-1 1,1 0 0,0 0-1,-1 0 1,1 1 0,0-1-1,-1 0 1,1 1 0,-1-1 0,0 0-1,0 1 1,1-1 0,-1 1-1,0-1 1,0 1 0,0-1-1,0 0 1,-1 1 0,1-1-1,0 1 1,-1 1 0,0 0 3,1 0 1,-1 0 0,1 0-1,-1 0 1,0 0 0,0-1-1,0 1 1,-1 0 0,1-1-1,-1 1 1,1-1-1,-1 0 1,0 1 0,0-1-1,0 0 1,0 0 0,-2 2-1,-22 6 6,0-1 1,0-1-1,-1-1 0,-46 6 0,32-6-33,31-7-2808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7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 17736,'0'0'4760,"5"0"-4611,1 1-142,0 0 1,0 1-1,-1-1 0,1 1 0,-1 0 1,1 1-1,-1-1 0,0 1 1,0 0-1,0 1 0,-1-1 0,1 1 1,-1 0-1,1 0 0,5 8 1,11 11 40,30 43 0,-38-44-30,-1 0-1,0 0 1,-2 2-1,-1-1 1,0 1-1,-2 0 1,-1 1-1,-1 0 0,-1 0 1,-1 0-1,-1 0 1,-2 33-1,1-50-14,-1-1 0,-1 1 0,1 0-1,-2 0 1,1-1 0,-1 1 0,0 0-1,0-1 1,-1 0 0,0 1 0,0-1 0,-1 0-1,0-1 1,0 1 0,0-1 0,-1 1-1,0-1 1,0-1 0,-1 1 0,0-1 0,0 0-1,0 0 1,0 0 0,-12 5 0,-35 19 25,-2-2 1,-83 30-1,109-46-25,24-8-565,4-3 476,1 1 1,0-1 0,0 0-1,0 0 1,0 0-1,0 0 1,0 1 0,0-1-1,0 0 1,0 0-1,-1 0 1,1 0 0,0 0-1,0 1 1,0-1 0,0 0-1,0 0 1,-1 0-1,1 0 1,0 0 0,0 0-1,0 0 1,0 0-1,-1 0 1,1 0 0,0 0-1,0 0 1,0 0-1,-1 0 1,1 0 0,0 0-1,0 0 1,0 0-1,0 0 1,-1 0 0,1 0-1,0 0 1,0 0-1,0 0 1,-1 0 0,1 0-1,0 0 1,0 0-1,0 0 1,0 0 0,0-1-1,-1 1 1,1 0 0,0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43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34 11589,'0'0'8425,"0"-5"-7552,0-18-209,0 18-160,-27 6 689,22 0-1189,0 1-1,0 0 1,0 0-1,1 0 1,-1 0-1,0 1 1,1 0 0,0 0-1,-1 0 1,1 1-1,0-1 1,-5 8-1,0 0 0,0 0 1,1 0-1,-12 23 0,12-17 0,1 0 0,1 1 0,1-1 0,0 1 0,1 0 0,-2 35 0,4 114 1,4-88-24,-2 105-364,-1-182 384,1 1 0,0-1 0,0 0 0,-1 0-1,1 0 1,-1 0 0,0 0 0,0 0 0,0 0 0,0 0 0,0 0 0,0 0 0,0 0 0,-1 0 0,1-1 0,0 1 0,-1 0 0,0-1-1,1 0 1,-1 1 0,0-1 0,0 0 0,0 0 0,0 0 0,0 0 0,0 0 0,0 0 0,0 0 0,0-1 0,-3 1 0,-8 2-54,0-1 0,1-1 1,-1 0-1,-13-1 0,18 0-57,8 0 33,-1 0-1,1 0 1,-1 0-1,1 0 0,-1 0 1,1 0-1,-1-1 1,1 1-1,-1 0 1,1 0-1,0 0 0,-1 0 1,1-1-1,-1 1 1,1 0-1,0 0 1,-1-1-1,1 1 1,-1 0-1,1-1 0,0 1 1,0 0-1,-1-1 1,1 1-1,0-1 1,-1 1-1,1-1 0,0 1 1,0 0-1,0-1 1,0 1-1,0-1 1,-1 1-1,1-1 0,0 1 1,0-1-1,0 1 1,0-1-1,0 0 1,0-16-4983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44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10709,'0'0'9636,"253"-47"-9636,-203 44-112,-5-3 48,-8 2-784,-8-1-1697,-8-5-3842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44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 15511,'0'0'3575,"-6"7"-3020,-11 12-368,2 0-1,0 1 1,1 1 0,1 0 0,1 1 0,1 0-1,0 1 1,-7 26 0,8 5-25,3 0 1,1 1 0,4 95-1,2-123-148,0-16-41,1 1-1,1-1 1,0 0 0,0 0-1,1 0 1,0 0 0,1 0-1,1-1 1,-1 0 0,2 0-1,-1 0 1,1 0 0,1-1-1,0 0 1,0 0 0,1-1-1,0 0 1,0 0-1,1-1 1,0 0 0,0 0-1,1-1 1,-1-1 0,1 1-1,1-2 1,-1 1 0,14 3-1,14-3-1032,-36-5 844,0 0 1,-1 0-1,1 0 0,0 0 1,0 0-1,0 0 1,-1-1-1,1 1 1,0-1-1,0 1 0,-1-1 1,1 0-1,-1 1 1,1-1-1,0 0 1,-1 0-1,2-2 0,3-12-4234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4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18729,'0'0'5509,"0"-12"-4883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45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8948,'0'0'12062,"1"0"-12049,0-1 1,0 1 0,0 0-1,-1-1 1,1 1 0,0 0-1,0-1 1,0 1 0,0 0-1,0 0 1,0 0 0,0 0-1,1 0 1,-1 0 0,0 0-1,0 0 1,0 1-1,-1-1 1,1 0 0,0 1-1,0-1 1,0 0 0,0 1-1,1 0 1,7 6-5,-1 1 1,0 0-1,-1 0 0,0 0 1,0 1-1,-1 0 0,0 1 1,-1-1-1,0 1 0,0 0 0,-1 0 1,0 1-1,-1-1 0,4 21 1,-3-2 12,-1 1 1,-1-1 0,-1 1 0,-4 39 0,1-58-38,0-1 0,0 1 0,-1-1 1,0 0-1,-1 0 0,0 0 1,-1 0-1,-10 15 0,-9 23-960,14-29-1036,-2-7-2228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47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4 4434,'0'0'9711,"-5"1"-9561,1-1-131,3 0-14,-1 0 0,0 0-1,1 1 1,-1-1 0,1 0-1,-1 0 1,0 1 0,1-1-1,-1 1 1,1-1 0,-1 1 0,1 0-1,-3 1 1,21-3 6471,35 2-6020,-14 1-302,601-2 58,1162-4-107,403-5-2426,-2225 12-3452,5-3 776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47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 13158,'0'0'5592,"0"3"-2558,1-1-3033,-1-1-1,1 0 1,0 1-1,-1-1 0,1 1 1,0-1-1,0 0 1,0 0-1,0 0 0,0 1 1,0-1-1,0 0 1,0 0-1,1 0 0,-1-1 1,2 2-1,24 11-59,0-2 1,1 0-1,1-2 0,-1-1 0,51 6 0,-2 2-1148,-76-16 1095,-47 0 261,36 0-107,-1 2 0,1-1-1,0 1 1,0 0 0,0 1 0,0 0 0,0 1-1,1 0 1,-1 1 0,-10 7 0,-13 9 79,-42 38 1,27-21-3,12-5-186,-16 14 587,49-45-896,0 1 0,-1-1 1,1 1-1,-1-1 0,0 0 1,1-1-1,-1 1 0,0-1 0,0 1 1,0-1-1,0 0 0,-6 0 0,2-1-6566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82 4306,'0'0'17179,"-2"-2"-16902,-3-8-144,5 10-137,0-1-1,0 1 1,0 0-1,0-1 0,0 1 1,1 0-1,-1 0 1,0-1-1,0 1 1,0 0-1,1 0 0,-1-1 1,0 1-1,0 0 1,1 0-1,-1 0 1,0 0-1,1-1 0,-1 1 1,0 0-1,0 0 1,1 0-1,-1 0 1,0 0-1,1 0 0,-1 0 1,0 0-1,1 0 1,-1 0-1,0 0 1,1 0-1,-1 0 0,0 0 1,0 0-1,1 0 1,-1 0-1,3 0-18,297-17-410,-101 9-4253,-197 8 4776,0 1 0,0-1 0,-1 1-1,1 0 1,0 0 0,0-1 0,-1 1 0,1 0 0,-1 1 0,1-1 0,-1 0 0,1 0 0,-1 1 0,0-1 0,0 1 0,0-1 0,1 1 0,-1-1 0,-1 1 0,1 0 0,0-1 0,1 4 0,18 48 2636,-18-47-2650,4 16-169,-1 1-1,-1-1 1,-1 1 0,-1-1-1,-2 39 1,-16-67 1109,12 3-998,1-1 1,0 0-1,0 0 0,0 0 0,0-1 0,1 1 0,0-1 0,0 1 0,0-1 0,0 0 0,1 0 1,0 0-1,0 0 0,0 0 0,0 0 0,1 0 0,0 0 0,0 0 0,0 0 0,2-9 0,-1 6-64,1 0 0,0 0-1,0 0 1,0 0 0,1 1-1,0-1 1,0 1 0,1-1-1,0 1 1,0 0 0,10-12-1,-4 10-256,1 0 0,0 1 0,0 0-1,1 1 1,-1 0 0,2 0 0,-1 2 0,1-1 0,0 2-1,0 0 1,0 0 0,0 1 0,1 1 0,-1 0-1,1 1 1,16 0 0,4 1-2624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8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42 12982,'0'0'7238,"-3"-7"-6881,-8-19-172,10 25-185,0 1 1,0-1-1,1 0 1,-1 1 0,0-1-1,0 0 1,0 1-1,0-1 1,0 1 0,0-1-1,0 1 1,0 0-1,-1 0 1,1-1 0,0 1-1,0 0 1,0 0-1,0 0 1,0 0 0,0 0-1,0 0 1,-1 0-1,1 1 1,0-1 0,0 0-1,0 1 1,0-1-1,-1 1 1,1-1 0,-9 3 6,-1 1 0,1 0 0,0 1 0,0-1 0,0 2-1,1 0 1,0 0 0,0 0 0,0 1 0,1 1 0,0-1 0,1 1-1,-10 12 1,2 1 19,1-1-1,1 2 1,1-1 0,-16 41-1,23-49-47,1 1 0,0-1-1,1 1 1,1-1 0,0 1-1,1 0 1,1 21 0,0-33-10,0 0 1,0 0-1,1 0 1,-1 0-1,1 0 1,-1 0-1,1 0 1,0 0-1,-1 0 1,1-1-1,0 1 1,0 0-1,0 0 1,1-1-1,-1 1 1,0-1-1,1 1 1,-1-1-1,1 0 1,-1 1-1,3 0 1,0 1 20,1-1 0,0 1 0,0-1 1,-1-1-1,1 1 0,0 0 0,0-1 1,9 1-1,-8-1 36,1-1 0,-1 1 0,1-1 0,-1 0 0,1-1 0,-1 1 0,0-1 0,1 0 1,-1-1-1,0 0 0,1 0 0,-1 0 0,0-1 0,8-5 0,-10 4 24,0 0 0,0-1 0,0 1 0,-1-1 0,0 0 0,0 0 0,0 0 1,0 0-1,-1-1 0,0 1 0,0-1 0,-1 1 0,1-1 0,0-10 0,0-7 93,-1-1 1,-2-32-1,-1 12-46,2 31-75,-2 0 0,0 0 0,0 0 0,-2 0 0,1 0 0,-1 1 0,-11-22 0,37 34-7224,9 6 3468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1 1 352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9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8 352,'214'-4'12147,"-171"1"-3970,-43 303-7275,0-299-906,1-1 1,0 1-1,0 0 1,0-1-1,-1 1 1,1-1-1,0 1 1,0-1-1,0 0 1,0 1-1,0-1 1,0 0-1,0 0 0,0 0 1,0 0-1,0 1 1,0-1-1,0-1 1,0 1-1,0 0 1,2 0-1,24-2-41,-21 0 39,0 1 0,0-1 0,0 0 0,0 0 0,0 0 1,-1-1-1,1 0 0,-1 0 0,0 0 0,0-1 0,0 0 0,0 0 0,-1 0 0,1-1 0,-1 1 0,5-8 0,0-3 3,0-1 0,-1 0 1,-1 0-1,7-21 0,19-40 564,-29 122-353,-4-37-200,0 0 1,1 1 0,0-1-1,0 0 1,1 0-1,0 0 1,0 0 0,1 0-1,0-1 1,0 1 0,1-1-1,0 1 1,0-1-1,7 7 1,-7-8-65,1-1 0,1-1 0,-1 1 0,1-1 0,0 0 0,0 0 0,0 0 0,1-1 1,-1 0-1,1-1 0,-1 1 0,1-1 0,0 0 0,0-1 0,0 0 0,12 1 0,62-2-2908,-46-3-856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3:59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0 16151,'0'0'2871,"-2"15"-2329,-3 31-161,-9 138 633,14-2-1059,0-180-97,1-1 1,-1 0 0,0 1-1,0-1 1,0 1 0,0-1-1,0 0 1,0 1 0,0-1-1,-1 0 1,1 1 0,0-1-1,-1 0 1,1 1 0,-1-1-1,1 0 1,-1 0 0,0 0-1,1 1 1,-1-1 0,0 0-1,0 0 1,0 0 0,0 0-1,0 0 1,0 0 0,0-1-1,0 1 1,0 0 0,0 0-1,-1-1 1,1 1 0,0-1-1,0 1 1,-1-1 0,1 0-1,0 1 1,-1-1 0,-2 0-1,-20 1-7290</inkml:trace>
  <inkml:trace contextRef="#ctx0" brushRef="#br0" timeOffset="1">0 317 15607,'0'0'5475,"104"-48"-5475,-54 38-96,8 1 48,-5 0-577,18-1-399,-13 1-609,-4-4-3441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00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15383,'0'0'5723,"0"4"-5393,-1 13-301,-1 1-1,-1-1 0,0 0 1,-10 28-1,6-23 45,1 0 0,-4 34 0,0 356 166,11-274-1079,-17-275 1534,15 109-664,1 2 7,0-1 0,9-51 0,-7 68-32,0 1 0,1 0 0,1-1 0,-1 1 1,2 0-1,-1 1 0,1-1 0,0 1 0,1 0 0,0 0 1,11-10-1,-9 11-10,0 0 1,0 0-1,0 1 0,1 1 1,0-1-1,0 1 1,1 1-1,0 0 0,-1 0 1,1 1-1,0 0 1,1 1-1,10-1 0,-17 2-5,1 0 1,-1 1-1,1 0 0,-1 0 0,1 0 0,-1 1 0,1-1 0,-1 1 0,0 0 0,1 1 0,-1-1 0,0 1 1,0-1-1,0 1 0,0 1 0,0-1 0,0 0 0,0 1 0,-1 0 0,1 0 0,-1 0 0,0 0 0,0 1 1,0-1-1,-1 1 0,1-1 0,-1 1 0,1 0 0,-1 0 0,-1 0 0,4 8 0,-4-9 4,0 1-1,0-1 0,0 0 1,0 1-1,0-1 1,-1 1-1,1-1 1,-1 1-1,0-1 0,0 1 1,0 0-1,-1-1 1,1 1-1,-1-1 0,0 0 1,0 1-1,0-1 1,0 0-1,-1 1 0,1-1 1,-1 0-1,0 0 1,0 0-1,0 0 0,0 0 1,-1-1-1,1 1 1,-1-1-1,1 0 1,-1 1-1,0-1 0,0 0 1,-4 2-1,-9 2-79,-1-1 0,1 0 0,-1-1 0,0-1 0,0 0 0,0-1 0,-19-1 0,36-1-68,-1 0-1,1 0 1,-1 0 0,1 0 0,-1 0-1,1 0 1,-1 0 0,1 0 0,0 0 0,-1 0-1,1 0 1,-1 0 0,1-1 0,-1 1-1,1 0 1,0 0 0,-1 0 0,1-1-1,0 1 1,-1 0 0,1-1 0,0 1 0,-1 0-1,1 0 1,0-1 0,-1 1 0,1-1-1,0 1 1,0 0 0,-1-1 0,1 1 0,0-1-1,0 1 1,0 0 0,0-1 0,0 1-1,0-1 1,0 1 0,0-1 0,0 1-1,0-1 1,-1-16-9893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00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16007,'0'0'4538,"6"9"-4289,2 6-176,0 0 1,-1 0-1,0 1 1,-1-1 0,-1 1-1,-1 1 1,0-1 0,-1 1-1,1 22 1,-4-39-132,1 1 0,-1 0 1,1-1-1,-1 1 0,1 0 1,0-1-1,0 1 0,-1-1 1,1 1-1,0-1 0,0 1 1,-1-1-1,1 1 0,0-1 1,0 0-1,0 0 0,0 1 1,0-1-1,-1 0 0,1 0 1,0 0-1,0 0 0,0 0 1,0 0-1,0 0 0,0 0 1,0 0-1,-1-1 0,1 1 1,0 0-1,0 0 0,0-1 0,0 1 1,-1-1-1,2 0 0,36-13-789,-31 9 677,-1-1 1,1 0-1,-1-1 0,0 1 1,-1-1-1,1-1 0,7-14 1,-9 15 144,1-1 0,0 1-1,0 0 1,1 0 0,0 0 0,0 1 0,10-9 0,-15 15 46,0 0 0,0-1 0,0 1 1,-1 0-1,1 0 0,0 0 0,0 0 0,0 0 1,0 0-1,-1 1 0,1-1 0,0 0 0,0 0 1,-1 0-1,1 1 0,0-1 0,0 0 0,-1 1 1,1-1-1,0 1 0,-1-1 0,1 1 0,0-1 1,-1 1-1,1-1 0,-1 1 0,1 0 1,-1-1-1,1 1 0,-1 0 0,1-1 0,-1 1 1,0 0-1,1 0 0,-1-1 0,0 1 0,0 0 1,0 0-1,1 0 0,-1 1 0,2 4 97,3 1-73,-1 1 0,1 0-1,1-1 1,-1 0 0,1-1 0,0 1 0,1-1-1,-1 0 1,1 0 0,0-1 0,1 0 0,0-1-1,-1 1 1,1-1 0,1-1 0,-1 1 0,0-2-1,1 1 1,0-1 0,-1 0 0,1-1 0,0 0-1,0 0 1,0-1 0,0 0 0,0-1 0,0 0-1,13-3 1,-15 1-97,0 0-1,0 0 1,0-1 0,-1 0-1,0 0 1,1-1 0,-2 1-1,1-1 1,0-1 0,-1 1-1,0-1 1,0 0 0,6-10-1,-3 3-70,1-1 1,-2 0-1,0-1 0,0 1 0,6-24 0,-8 15 512,0 0-1,2-37 0,-6 50-233,-1 0 0,0 0 0,0 0 0,-1 0-1,0 0 1,-1 0 0,0 0 0,-6-15 0,7 23-70,0 0 1,0-1-1,-1 1 1,1 0-1,-1 0 1,1 0 0,-1 0-1,0 0 1,0 0-1,0 0 1,0 0-1,0 1 1,0-1-1,-3 0 1,5 1 146,-2 61-342,0-37 121,2-1-1,0 0 1,1 1 0,1-1 0,1 0-1,1 1 1,10 32 0,-6-36-268,-2 0 0,7 31 1,-7 10-3360,-6-53 270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01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14967,'0'0'4418,"253"-22"-4754,-179 20-161,-7 2-815,-13-2-65,-13 0-1472,-12-1-913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09.1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1281,'0'0'0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0.7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54 106 12406,'0'0'9081,"-3"-11"-8449,0-2-464,1 0 192,0 1 0,-1-1-1,-1 1 1,-8-19 0,14 38-310,-1 0 0,-1 0 0,1 0 0,-1 0-1,0 0 1,-3 12 0,2 9-34,1 460 88,0-475-116,-1 1 0,0-1-1,-1 0 1,-1 1 0,0-1-1,0 0 1,-8 17 0,11-29 11,0-1 1,0 0-1,0 1 1,0-1-1,0 0 1,0 1 0,0-1-1,0 0 1,0 1-1,0-1 1,0 0-1,0 1 1,0-1 0,0 0-1,0 0 1,1 1-1,-1-1 1,0 0 0,0 1-1,0-1 1,0 0-1,1 0 1,-1 1-1,0-1 1,0 0 0,1 0-1,-1 1 1,0-1-1,0 0 1,1 0-1,-1 0 1,0 0 0,1 0-1,-1 1 1,0-1-1,1 0 1,-1 0-1,0 0 1,1 0 0,-1 0-1,0 0 1,1 0-1,-1 0 1,0 0 0,1 0-1,-1 0 1,0 0-1,0 0 1,1 0-1,-1-1 1,0 1 0,1 0-1,-1 0 1,1 0-1,22-5-37,-21 4 25,53-9-722,0 3 1,83-2-1,-29 4-2354,-78 1 103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1.2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26 342 12406,'0'0'8449,"6"-9"-7929,10-10-461,0 0-1,21-17 0,-17 17 14,-1-1 0,26-33 1,-40 46-60,0-1 1,-1 0 0,0 1 0,0-1 0,0-1-1,-1 1 1,-1 0 0,1-1 0,-1 0 0,-1 1-1,0-1 1,1-11 0,-2 18 18,0-1-1,0 1 0,0-1 1,0 1-1,0 0 1,0-1-1,0 1 1,-1 0-1,1-1 1,-1 1-1,0 0 1,0 0-1,0-1 1,0 1-1,0 0 1,0 0-1,-3-3 1,2 4-29,-1 0 0,1 0 0,0 1 0,-1-1 0,1 1 0,-1-1 0,1 1 0,-1 0 0,1 0 0,0 0 0,-1 0 0,1 1 0,-1-1 0,1 1 1,-1-1-1,1 1 0,-4 1 0,-4 2-8,0 1 1,0 0 0,0 0 0,1 0 0,0 1-1,0 1 1,1 0 0,-1 0 0,1 0 0,1 1-1,0 0 1,0 1 0,0-1 0,1 2 0,1-1-1,-1 0 1,1 1 0,1 0 0,0 0 0,1 1-1,-1-1 1,2 1 0,0-1 0,0 1-1,0 15 1,1-22 1,1 0 0,0 1-1,1-1 1,-1 0 0,1 1-1,-1-1 1,1 0 0,1 0-1,-1 0 1,0 0 0,3 4-1,-2-5-1,0-1 0,0 0 0,1 0 0,-1 0-1,1 0 1,-1 0 0,1 0 0,0-1 0,-1 0-1,1 1 1,0-1 0,0 0 0,0 0 0,0 0 0,0-1-1,4 1 1,25 4-382,0-1-1,1-2 1,-1-1 0,65-6-1,-56-6-1456,-16-1-2136,1-6-6555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2:1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35 13254,'0'0'7153,"-18"1"-7001,-56 10-35,69-10-102,-1 1 0,1-1 0,0 1 0,-1 0 0,1 1 0,0-1 1,0 1-1,0 0 0,1 0 0,-1 1 0,1-1 0,-1 1 0,1 0 0,1 0 0,-1 0 0,0 1 0,1 0 0,-3 5 0,2-3-59,0 2-1,1-1 0,1 0 1,-1 1-1,1-1 1,0 1-1,1 0 0,0-1 1,1 14-1,0-20-3,0-1-1,1 0 1,-1 1 0,0-1-1,1 0 1,0 1 0,-1-1-1,1 0 1,0 1 0,0-1-1,-1 0 1,1 0 0,0 0-1,0 0 1,0 0 0,1 0-1,-1 0 1,0 0 0,0 0-1,0-1 1,1 1 0,-1 0-1,0-1 1,1 1 0,-1-1-1,0 0 1,1 1 0,-1-1-1,1 0 1,-1 0 0,3 0-1,56 3-889,-46-3 718,-2 0-188,0-1-1,0 1 1,0-2 0,0 0-1,0 0 1,18-7 0,-27 8 332,1 0 0,-1-1 1,1 0-1,-1 0 1,0 0-1,0 0 0,0-1 1,0 1-1,0-1 0,0 1 1,-1-1-1,1 0 1,-1 0-1,0 0 0,0-1 1,0 1-1,0 0 0,-1-1 1,1 1-1,-1-1 1,0 0-1,0 1 0,0-1 1,0-7-1,0-71 6620,0 81-6538,0 0-1,0 0 1,1 0 0,-1 1-1,0-1 1,0 1-1,1-1 1,-1 1-1,0-1 1,1 1-1,-1 0 1,1 0 0,-1-1-1,0 1 1,1 0-1,-1 0 1,1 1-1,2-1 1,30 2-40,-30-2 23,-1 1 0,1 0 0,-1 0 0,1 1 0,-1-1 0,0 1 0,0-1 0,1 1 0,-1 0 0,0 0 0,-1 0 0,1 1 0,0-1-1,-1 1 1,1 0 0,-1-1 0,0 1 0,0 0 0,0 0 0,0 1 0,0-1 0,-1 0 0,1 1 0,-1-1 0,0 0 0,1 6 0,1 8-272,0 1 1,-1-1-1,0 0 1,-2 20-1,0-34 204,0-4 117,-1 1-1,1 0 0,0-1 1,0 1-1,-1 0 0,1-1 1,0 1-1,-1 0 0,1 0 1,0-1-1,-1 1 0,1 0 1,0 0-1,-1 0 0,1-1 1,-1 1-1,1 0 0,0 0 1,-1 0-1,1 0 1,-1 0-1,1 0 0,0 0 1,-1 0-1,1 0 0,-1 0 1,1 0-1,0 0 0,-1 0 1,1 0-1,-1 0 0,1 0 1,0 1-1,-1-1 0,1 0 1,-1 0-1,1 0 1,0 1-1,-1-1 0,1 0 1,0 0-1,-1 1 0,1-1 1,0 0-1,0 1 0,-1-1 1,1-6-38,0-1 1,1 1 0,-1-1 0,1 1 0,1 0 0,-1-1-1,1 1 1,0 0 0,1 0 0,-1 0 0,1 0-1,0 0 1,1 1 0,-1-1 0,1 1 0,0 0-1,1 0 1,-1 0 0,1 1 0,0 0 0,0 0 0,6-4-1,9-9-7,2 1 0,39-23-1,-51 33 7,0 2-1,1 0 0,-1 0 0,1 1 0,0 0 1,-1 1-1,1 0 0,0 0 0,15 1 0,-24 1 1,0 1-1,0-1 0,0 1 0,0-1 1,0 1-1,0 0 0,0 0 0,0 0 1,0 0-1,0 0 0,0 0 1,0 1-1,-1-1 0,1 1 0,-1-1 1,1 1-1,-1 0 0,1-1 0,-1 1 1,0 0-1,0 0 0,0 0 1,0 0-1,0 0 0,0 0 0,-1 0 1,1 0-1,-1 0 0,1 0 0,-1 1 1,0-1-1,0 3 0,2 13 3,0 0-1,-3 36 0,0-31 27,1 27 4,0-29-3808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1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34 13462,'0'0'8778,"0"-8"-8362,1-17-389,0 40-71,0-6 34,22 73 39,-8-34 34,10 63 0,-20-59-497,-1 79 0,-5-100-1097,-3-25-1865,-21-6-2372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1.9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 16872,'0'0'4018,"170"-6"-4130,-92 4-513,18 0-831,11-1-1250,1-10-5025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2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13 17304,'0'0'5373,"0"-13"-5269,5 74-106,1-1-1,4 1 1,19 68-1,11 63 50,-36-164-173,2 49-1,-6-75 36,0-21 219,0-6-103,1-1 0,5-29-1,-5 47-21,1 1-1,0 0 1,0-1-1,0 1 1,1 0-1,0 0 1,0 1-1,1-1 1,0 1-1,0 0 1,1 0 0,5-6-1,-8 10-1,-1 1-1,0 0 1,1 0 0,-1 0 0,1 0-1,-1 0 1,1 0 0,0 0-1,-1 1 1,1-1 0,0 1-1,0-1 1,-1 1 0,1 0-1,0-1 1,0 1 0,-1 0 0,1 0-1,0 0 1,0 1 0,0-1-1,-1 0 1,1 1 0,0-1-1,0 1 1,-1-1 0,1 1-1,0 0 1,-1 0 0,1 0 0,-1 0-1,1 0 1,-1 0 0,1 0-1,-1 0 1,0 0 0,0 1-1,2 2 1,3 2-22,-1 1-1,0 0 1,0 0 0,0 0-1,-1 0 1,5 14-1,-5-9 16,-1 0 0,0 0 0,-1 0-1,-1 1 1,1 13 0,-2-23 8,0 1 0,1-1 1,-1 1-1,-1-1 0,1 1 1,0-1-1,-1 1 0,0-1 1,1 1-1,-1-1 0,-1 0 1,1 1-1,0-1 0,-1 0 1,0 0-1,0 0 0,0 0 1,0 0-1,0-1 0,0 1 1,-1 0-1,-2 1 0,-10 3 45,0-2-1,0 0 1,0 0-1,-1-2 1,1 0-1,-26 2 0,-102-2 205,97-4-237,22-4-32,24 5-16,-1 0 0,1-1 0,0 1 0,0 0 0,0 0 0,-1-1 0,1 1 0,0 0-1,0-1 1,0 1 0,-1 0 0,1-1 0,0 1 0,0 0 0,0-1 0,0 1 0,0 0-1,0-1 1,0 1 0,0 0 0,0-1 0,0 1 0,0-1 0,0 1 0,0 0-1,0-1 1,0 1 0,0 0 0,1-1 0,-1 1 0,0 0 0,0-1 0,1 1 0,0-3-432,1 1 0,0 0 1,0 0-1,0 1 0,0-1 1,0 0-1,1 1 0,-1-1 0,0 1 1,1 0-1,-1 0 0,1-1 1,3 1-1,41-12-13460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2.6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45 16600,'0'0'6066,"20"-8"-5842,-3 6-31,12-3-81,12-1-80,13-1-32,-4 1-192,-9 1-273,-8 1-719,-4 2-1265,-12 2-3298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3.0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0 10053,'0'0'8187,"-7"5"-7397,7-5-764,0 0-1,0 0 0,0 0 1,0 0-1,0 0 0,0 0 0,0 0 1,0 0-1,0 0 0,0 0 0,1 1 1,-1-1-1,0 0 0,0 0 1,0 0-1,0 0 0,0 0 0,0 0 1,0 0-1,0 0 0,0 1 0,0-1 1,0 0-1,0 0 0,0 0 1,0 0-1,0 0 0,0 0 0,0 0 1,0 0-1,0 1 0,0-1 0,0 0 1,0 0-1,0 0 0,0 0 1,0 0-1,0 0 0,0 0 0,-1 0 1,1 1-1,0-1 0,0 0 0,0 0 1,0 0-1,0 0 0,0 0 1,0 0-1,0 0 0,0 0 0,0 0 1,-1 0-1,1 0 0,0 0 0,0 0 1,0 0-1,0 0 0,0 0 1,0 0-1,0 0 0,142 0 986,-46 0-4279,-87 0-294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4.1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21 10453,'0'0'9548,"0"-5"-8590,0 5-927,0 0 0,0-1-1,1 1 1,-1-1 0,0 1 0,0-1 0,0 1 0,0-1-1,0 1 1,0-1 0,0 1 0,0-1 0,0 1-1,0-1 1,0 1 0,0 0 0,0-1 0,0 1 0,0-1-1,-1 1 1,1-1 0,0 1 0,0-1 0,0 1 0,-1 0-1,1-1 1,0 1 0,-1-1 0,1 1 0,0 0-1,-1-1 1,1 1 0,0 0 0,-1 0 0,1-1 0,-1 1-1,-18 16 577,13-9-788,-3 3 186,0 0 1,1 1 0,1 0-1,-1 0 1,2 1-1,-1-1 1,2 2-1,-9 23 1,9-15-7,0 1 0,2 0 0,1-1 0,0 39 0,2-46 24,-1-3-90,1-1-1,0 1 1,1 0-1,0-1 0,6 20 1,-6-28 36,0 1 0,0-1 0,0 0-1,0 1 1,1-1 0,-1 0 0,1 0 0,-1 0 0,1 0 0,0 0 0,0 0 0,0 0 0,0-1 0,0 1-1,0-1 1,1 1 0,-1-1 0,0 0 0,1 0 0,-1 0 0,1 0 0,-1-1 0,1 1 0,0 0 0,-1-1-1,1 0 1,-1 0 0,1 0 0,3 0 0,0 0 35,0-1-1,0 0 1,0 0-1,0-1 1,0 1-1,-1-1 1,1-1-1,0 1 1,-1-1-1,1 0 1,-1 0-1,0 0 1,0-1-1,0 0 1,-1 0 0,1 0-1,-1-1 1,0 1-1,0-1 1,-1 0-1,1 0 1,-1 0-1,2-6 1,7-12 69,-1-1 0,-2 0 0,0-1 1,5-26-1,-6 30 252,-7 21-327,0 0 0,0 1 0,-1-1 1,1 1-1,0-1 0,0 1 0,-1-1 0,1 1 0,0-1 0,0 1 0,-1 0 0,1-1 0,-1 1 0,1 0 1,-1-1-1,1 1 0,-1 0 0,1 0 0,-1-1 0,0 1 0,1 0 0,-1 0 0,0 0 0,1 1 0,27 65-3,-23-52 5,0 0 1,2 0 0,0-1-1,0 1 1,1-2 0,1 1 0,13 15-1,-18-26-18,-1 0-1,1 0 0,-1-1 0,1 0 0,0 1 1,0-2-1,0 1 0,0 0 0,1-1 0,-1 1 1,0-1-1,1-1 0,-1 1 0,0 0 1,1-1-1,-1 0 0,1 0 0,-1 0 0,0-1 1,1 0-1,-1 1 0,8-4 0,-6 3 21,-1-1 0,0 0 0,0 0-1,0-1 1,0 1 0,0-1 0,0 0-1,-1-1 1,0 1 0,1-1 0,-1 1 0,0-1-1,-1-1 1,1 1 0,-1 0 0,0-1-1,4-8 1,-3 2 55,-1 0 0,0-1 1,-1 1-1,-1-1 0,0 0 0,0-15 0,-1 21-24,0-1-1,0 0 0,-1 1 1,1-1-1,-2 1 1,1-1-1,-1 1 1,0-1-1,0 1 1,-1 0-1,1 0 0,-6-8 1,2 7-13,-1-1 1,0 1-1,0 0 0,-1 1 1,0-1-1,0 2 1,-1-1-1,1 1 0,-1 0 1,-15-5-1,23 10-377,3 30-8354,8-12-576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4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0 9188,'-2'3'12176,"-12"19"-11989,9-15-160,1 0 0,0 0 0,1 1 0,0-1 0,0 1 0,0 0 0,1 0 0,0 0 0,1 0 0,0 0 0,0 0 0,0 0 0,1 0 0,1 1 0,-1-1 0,4 13 0,-3-18-43,0 0-1,0-1 1,1 1 0,-1 0-1,1-1 1,0 0-1,0 1 1,0-1 0,0 0-1,0 0 1,0 0 0,0 0-1,1 0 1,-1-1-1,1 1 1,-1-1 0,1 1-1,0-1 1,0 0-1,-1 0 1,1 0 0,0-1-1,0 1 1,0-1 0,6 1-1,7 1-166,0-1 0,-1-1 0,25-2 0,-38 2 183,1 0 0,0 0 0,-1-1 0,1 1-1,-1-1 1,1 1 0,-1-1 0,1 0 0,-1 0 0,0 0 0,0-1-1,1 1 1,-1 0 0,0-1 0,0 0 0,0 1 0,0-1 0,0 0-1,-1 0 1,1 0 0,-1 0 0,1 0 0,-1 0 0,0-1 0,1 1-1,0-5 1,1-2 14,-2-1 0,1 1 0,-1-1 0,-1 1 0,0-19 0,0 10-8,0 15-21,0 0 1,-1 0 0,1 0-1,-1 0 1,1 0 0,-1 1-1,0-1 1,0 0 0,0 0-1,0 1 1,0-1 0,-1 1-1,1-1 1,-1 1 0,0-1-1,0 1 1,1 0 0,-2 0-1,1 0 1,0 0 0,0 0-1,-1 1 1,1-1 0,0 1-1,-1-1 1,0 1 0,1 0-1,-1 0 1,0 0 0,-3 0-1,-4-2-246,-1 1 0,1 1 0,-1 0-1,0 0 1,1 1 0,-21 2 0,9 3-3373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5.1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 11941,'0'0'8017,"30"0"-6984,-6 0-1093,-3-1 62,0 1 0,0 1 1,41 7-1,-58-7-24,-1 0 0,1 0-1,0 0 1,0 0 0,-1 0-1,1 1 1,-1 0 0,1 0 0,-1 0-1,0 0 1,1 0 0,-1 1-1,0-1 1,-1 1 0,1 0-1,0 0 1,-1 0 0,0 0 0,1 1-1,-1-1 1,0 0 0,-1 1-1,1 0 1,-1-1 0,0 1 0,1 0-1,-1 5 1,0-3-38,0-1 1,-1 1-1,0-1 0,0 1 0,0-1 1,-1 1-1,0-1 0,0 1 0,0-1 1,-1 0-1,0 1 0,0-1 1,0 0-1,0 0 0,-1 0 0,0-1 1,0 1-1,0-1 0,-1 1 0,1-1 1,-6 4-1,-4 2 32,1-1 0,-2 0 0,1-1 0,-1 0 0,0-2 0,-20 8 0,34-14 23,-16 4-71,15-4-28,1 0 1,0 0-1,-1 0 1,1 0-1,0 0 0,0 0 1,-1 0-1,1 0 1,0 0-1,0 0 0,-1-1 1,1 1-1,0 0 1,0 0-1,-1 0 0,1 0 1,0-1-1,0 1 1,0 0-1,0 0 1,-1-1-1,1 1 0,0 0 1,0 0-1,0 0 1,0-1-1,0 1 0,0 0 1,-1-1-1,1 1 1,0 0-1,0 0 0,0-1 1,0 1-1,0 0 1,0 0-1,0-1 0,0 1 1,0 0-1,1-1 1,-1 1-1,0 0 0,0 0 1,0-1-1,0 1 1,0 0-1,0 0 0,0-1 1,1 1-1,-1 0 1,0 0-1,0 0 0,0-1 1,1 1-1,9-20-10218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5.5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11 14807,'0'0'5733,"0"0"-5719,0 0 0,1-1-1,-1 1 1,0 0 0,0 0 0,0-1-1,0 1 1,0 0 0,0 0 0,0-1-1,0 1 1,0 0 0,0-1 0,0 1-1,0 0 1,0 0 0,0-1-1,0 1 1,0 0 0,0-1 0,0 1-1,0 0 1,0 0 0,0-1 0,0 1-1,0 0 1,-1 0 0,1-1 0,0 1-1,0 0 1,0 0 0,0 0 0,-1-1-1,1 1 1,0 0 0,0 0 0,0 0-1,-1 0 1,1-1 0,0 1 0,0 0-1,-1 0 1,1 0 0,0 0 0,-1 0-1,-11 3 13,0 1-1,1 0 1,-1 1-1,1 0 0,0 0 1,0 2-1,1-1 0,0 1 1,-11 10-1,16-13-18,-1 1-1,1 0 1,0 1 0,1-1-1,-1 1 1,1 0 0,0 0-1,1 0 1,0 0 0,-1 1-1,2-1 1,-1 1 0,1 0-1,0 0 1,1 0 0,-1 0-1,1 10 1,0-14-8,1 0-1,0 0 1,0-1 0,1 1 0,-1 0-1,1 0 1,-1 0 0,1-1 0,0 1 0,0 0-1,0-1 1,0 1 0,0 0 0,1-1-1,-1 0 1,4 5 0,-1-4-17,-1-1 1,1 0-1,-1 0 1,1 0-1,0 0 0,0-1 1,0 1-1,0-1 1,0 0-1,0 0 0,6 0 1,29 4-728,1-3 1,51-2-1,-40 0-538,-48 0 949,2 0 461,-3-4-3068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15:04:15.9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8 11941,'0'0'7318,"0"0"-7260,0-1 0,0 1-1,-1 0 1,1-1-1,0 1 1,0-1 0,0 1-1,-1 0 1,1-1-1,0 1 1,0 0-1,-1 0 1,1-1 0,0 1-1,0 0 1,-1-1-1,1 1 1,-1 0-1,1 0 1,0 0 0,-1-1-1,1 1 1,0 0-1,-1 0 1,1 0-1,-1 0 1,1 0 0,0 0-1,-1 0 1,0 0-1,-2 0-56,-1 1 0,0-1 0,1 1 0,-1 0 0,0 0 0,1 1 0,-1-1 0,1 1 0,0-1 0,-1 1 0,1 0 0,0 0 0,0 1 0,0-1 0,1 1 0,-1-1 0,0 1 0,1 0 0,0 0 0,0 0 0,0 0 0,0 1 0,0-1 0,0 0 0,1 1 0,0-1 0,0 1 0,-1 6 0,-3 7 18,1 0 0,2 1 1,-1-1-1,1 32 1,3-48-25,-1 1 0,0-1 0,1 1 0,0 0 0,-1-1 0,1 1 0,0-1 0,-1 1 0,1-1 0,0 0 0,0 1 0,0-1 0,0 0 0,1 0 0,-1 1 0,0-1 0,0 0 1,1 0-1,-1 0 0,1-1 0,-1 1 0,1 0 0,-1-1 0,1 1 0,-1 0 0,1-1 0,-1 0 0,1 1 0,0-1 0,-1 0 0,3 0 0,61 3-251,-54-3 279,-7 1-2,0-1 1,0 0-1,0 0 1,0-1-1,0 1 1,0-1-1,0 0 1,0 0-1,0 0 1,0-1-1,0 1 1,-1-1-1,1 0 1,-1 0-1,1 0 1,-1-1-1,0 1 1,0-1-1,0 0 1,0 1-1,0-1 1,-1-1-1,1 1 1,-1 0-1,0-1 1,0 1-1,0-1 1,0 1 0,-1-1-1,1 0 1,-1 0-1,0 0 1,0 0-1,0 0 1,-1 0-1,0 0 1,1 0-1,-1 0 1,-1 0-1,1 0 1,-1 0-1,1 0 1,-1 0-1,0 0 1,-3-7-1,3 9-16,0-1-1,-1 0 1,1 1-1,0 0 0,-1-1 1,1 1-1,-1 0 1,0 0-1,0 0 0,1 0 1,-1 0-1,-1 0 1,1 0-1,0 1 0,0-1 1,-1 1-1,1 0 1,-1 0-1,1-1 0,-1 2 1,1-1-1,-1 0 1,-4 0-1,-7-2-208,0 2 0,1 0-1,-22 1 1,18 0-315,-43 0-1994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F17B-242B-4108-B58C-666EDAA90848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426A1-4504-4D7B-A38A-09CBBF59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952231bfb_0_239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616" name="Google Shape;616;gd952231bf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72F4-07FB-4FD5-A515-C19847368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C61B7-45F4-4406-B259-38A3D81B6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1097-7267-4947-9F6D-0F29E843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6C30-128D-461B-88FE-A11B4A3E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E90F-8B4E-4C25-89D4-19667141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EA41-2E52-43AF-A5A7-29E66C2B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6B84D-F478-48AB-BA82-3B15D66E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0189-CDF6-4D2A-9A5A-C5B5A0FE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5D44-2657-423D-B125-A42444C4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0228-A160-4A35-8A3D-96B87A95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1ACCF-29DA-464E-937F-C2FC2294A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38C7-D1D3-4BAF-AE84-C35CEAB7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403AA-971C-4809-B01C-85651FB0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A58C-A477-4113-B45B-D6A9B38E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460CB-B7DE-4D1F-BC57-36771F2C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5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52231bfb_0_2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d952231bfb_0_2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d952231bfb_0_2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07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52231bfb_0_2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952231bfb_0_2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d952231bfb_0_2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952231bfb_0_2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952231bfb_0_2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6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52231bfb_0_2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952231bfb_0_2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952231bfb_0_2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952231bfb_0_2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952231bfb_0_2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89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52231bfb_0_26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952231bfb_0_26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952231bfb_0_2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952231bfb_0_2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952231bfb_0_2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60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52231bfb_0_2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952231bfb_0_2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d952231bfb_0_27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d952231bfb_0_2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952231bfb_0_2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952231bfb_0_2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010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52231bfb_0_27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952231bfb_0_27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952231bfb_0_27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d952231bfb_0_27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952231bfb_0_27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d952231bfb_0_2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952231bfb_0_2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952231bfb_0_2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213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52231bfb_0_2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952231bfb_0_2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952231bfb_0_2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952231bfb_0_2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213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52231bfb_0_29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952231bfb_0_29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d952231bfb_0_29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d952231bfb_0_2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d952231bfb_0_2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952231bfb_0_2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20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00FF-F45A-4DAD-8D36-1E03D849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B81D-73E6-4581-958C-83B2832B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60CF-1510-452C-AA82-0175FCF4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91B6-F6EE-4146-BFC2-3CB75B43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A95F-1F5D-4630-BA12-7BC40AC8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02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52231bfb_0_29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952231bfb_0_29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d952231bfb_0_29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d952231bfb_0_2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d952231bfb_0_2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952231bfb_0_2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804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52231bfb_0_3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952231bfb_0_30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d952231bfb_0_3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952231bfb_0_3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d952231bfb_0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760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52231bfb_0_3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952231bfb_0_3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d952231bfb_0_3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d952231bfb_0_3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d952231bfb_0_3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27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96D3-8F07-4A6E-93AF-51BEC569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25458-896F-445B-966C-A906690B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FD26-FD20-48E9-AEB1-C0CDD4FC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A5EF-0F3C-43D6-83A1-F9929B58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3D83-82AF-4A34-8D1D-43A05B73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22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EE55-67D2-460B-BA52-A5AE732D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14DC-9337-43DC-985F-AE73CF964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ACC1D-E19F-48C4-8746-9F5BB41E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740C-8CF4-41BC-ADA5-AA119BB7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CBA0-B556-4A54-8079-EC203C8D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F4C70-D5E2-447E-871C-EA8E7830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9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3E21-285F-43BC-82E9-815DD289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67F11-F43C-4882-9EDA-1C992967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FD489-4F6B-43F9-BC02-62D0C549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2F549-210D-42B2-AD27-1EA827DF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1D357-1C83-4895-A521-C0BB7DCB1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6CCDD-5904-4DB7-A333-E7A4F8EA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61EF-7620-4E6F-B096-26F799F5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74440-390C-4BAC-834E-42BFBE6C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5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64FA-40E1-4A55-A59E-EB402330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AEB08-BCEA-45C8-AF5E-7B66223D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6E093-5B3B-4F4A-A1D0-130F80B4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D13AF-48D5-4CDE-AC00-7DCBDF91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65BC4-1F40-4DC0-B287-445F86A7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27A73-1788-446A-AFEC-9B7472BB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E13EA-E93C-4F39-BA16-9A8D1428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5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02EA-5828-4735-85AC-38365ED2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9832-7F48-4163-AFE2-92C2BF86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5220C-A12D-409D-AEFB-C97F9A833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5747-ECA1-45C7-8B95-62EC1FCE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6E699-50CE-4CCA-990E-F312BF67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506F9-B944-4DF4-9613-0D1CF4FC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755B-82C8-4818-9D3E-D8ACC037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9C677-3388-446F-80E0-8BBC2B6E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B02D7-C6C6-4C2A-BB7D-39CDD8A75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B4270-DB23-4FA6-8665-6B0AD247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B6BF3-3A4E-4476-A691-1F450CBC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11DA9-0C0C-458E-B686-B08C97A0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E0420-E4FD-4881-94D9-E3DA17DD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1A4E-9E5B-43A2-A6D5-B6BDE4A5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79FF-C063-40C9-9085-1A27E2EA7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976E-F0CB-425E-A8C9-9EDD7BEE802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8703-3493-4DE5-AD77-B1F4CFEA1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346DA-2509-458F-8DF4-180837AC5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6FB2-69A7-40DC-B80A-7B92337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7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52231bfb_0_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d952231bfb_0_2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d952231bfb_0_2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d952231bfb_0_2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d952231bfb_0_2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999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ravkarmakar29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image" Target="../media/image23.png"/><Relationship Id="rId324" Type="http://schemas.openxmlformats.org/officeDocument/2006/relationships/image" Target="../media/image172.png"/><Relationship Id="rId170" Type="http://schemas.openxmlformats.org/officeDocument/2006/relationships/image" Target="../media/image95.png"/><Relationship Id="rId268" Type="http://schemas.openxmlformats.org/officeDocument/2006/relationships/image" Target="../media/image144.png"/><Relationship Id="rId475" Type="http://schemas.openxmlformats.org/officeDocument/2006/relationships/customXml" Target="../ink/ink240.xml"/><Relationship Id="rId32" Type="http://schemas.openxmlformats.org/officeDocument/2006/relationships/customXml" Target="../ink/ink16.xml"/><Relationship Id="rId74" Type="http://schemas.openxmlformats.org/officeDocument/2006/relationships/image" Target="../media/image49.png"/><Relationship Id="rId128" Type="http://schemas.openxmlformats.org/officeDocument/2006/relationships/image" Target="../media/image75.png"/><Relationship Id="rId335" Type="http://schemas.openxmlformats.org/officeDocument/2006/relationships/customXml" Target="../ink/ink170.xml"/><Relationship Id="rId377" Type="http://schemas.openxmlformats.org/officeDocument/2006/relationships/customXml" Target="../ink/ink191.xml"/><Relationship Id="rId500" Type="http://schemas.openxmlformats.org/officeDocument/2006/relationships/image" Target="../media/image260.png"/><Relationship Id="rId5" Type="http://schemas.openxmlformats.org/officeDocument/2006/relationships/image" Target="../media/image15.png"/><Relationship Id="rId181" Type="http://schemas.openxmlformats.org/officeDocument/2006/relationships/customXml" Target="../ink/ink93.xml"/><Relationship Id="rId237" Type="http://schemas.openxmlformats.org/officeDocument/2006/relationships/customXml" Target="../ink/ink121.xml"/><Relationship Id="rId402" Type="http://schemas.openxmlformats.org/officeDocument/2006/relationships/image" Target="../media/image211.png"/><Relationship Id="rId279" Type="http://schemas.openxmlformats.org/officeDocument/2006/relationships/customXml" Target="../ink/ink142.xml"/><Relationship Id="rId444" Type="http://schemas.openxmlformats.org/officeDocument/2006/relationships/image" Target="../media/image232.png"/><Relationship Id="rId486" Type="http://schemas.openxmlformats.org/officeDocument/2006/relationships/image" Target="../media/image253.png"/><Relationship Id="rId43" Type="http://schemas.openxmlformats.org/officeDocument/2006/relationships/image" Target="../media/image34.png"/><Relationship Id="rId139" Type="http://schemas.openxmlformats.org/officeDocument/2006/relationships/customXml" Target="../ink/ink71.xml"/><Relationship Id="rId290" Type="http://schemas.openxmlformats.org/officeDocument/2006/relationships/image" Target="../media/image155.png"/><Relationship Id="rId304" Type="http://schemas.openxmlformats.org/officeDocument/2006/relationships/image" Target="../media/image162.png"/><Relationship Id="rId346" Type="http://schemas.openxmlformats.org/officeDocument/2006/relationships/image" Target="../media/image183.png"/><Relationship Id="rId388" Type="http://schemas.openxmlformats.org/officeDocument/2006/relationships/image" Target="../media/image204.png"/><Relationship Id="rId511" Type="http://schemas.openxmlformats.org/officeDocument/2006/relationships/customXml" Target="../ink/ink258.xml"/><Relationship Id="rId85" Type="http://schemas.openxmlformats.org/officeDocument/2006/relationships/customXml" Target="../ink/ink43.xml"/><Relationship Id="rId150" Type="http://schemas.openxmlformats.org/officeDocument/2006/relationships/customXml" Target="../ink/ink77.xml"/><Relationship Id="rId192" Type="http://schemas.openxmlformats.org/officeDocument/2006/relationships/image" Target="../media/image106.png"/><Relationship Id="rId206" Type="http://schemas.openxmlformats.org/officeDocument/2006/relationships/image" Target="../media/image113.png"/><Relationship Id="rId413" Type="http://schemas.openxmlformats.org/officeDocument/2006/relationships/customXml" Target="../ink/ink209.xml"/><Relationship Id="rId248" Type="http://schemas.openxmlformats.org/officeDocument/2006/relationships/image" Target="../media/image134.png"/><Relationship Id="rId455" Type="http://schemas.openxmlformats.org/officeDocument/2006/relationships/customXml" Target="../ink/ink230.xml"/><Relationship Id="rId497" Type="http://schemas.openxmlformats.org/officeDocument/2006/relationships/customXml" Target="../ink/ink251.xml"/><Relationship Id="rId12" Type="http://schemas.openxmlformats.org/officeDocument/2006/relationships/customXml" Target="../ink/ink6.xml"/><Relationship Id="rId108" Type="http://schemas.openxmlformats.org/officeDocument/2006/relationships/image" Target="../media/image65.png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22" Type="http://schemas.openxmlformats.org/officeDocument/2006/relationships/image" Target="../media/image271.png"/><Relationship Id="rId54" Type="http://schemas.openxmlformats.org/officeDocument/2006/relationships/image" Target="../media/image39.png"/><Relationship Id="rId96" Type="http://schemas.openxmlformats.org/officeDocument/2006/relationships/customXml" Target="../ink/ink49.xml"/><Relationship Id="rId161" Type="http://schemas.openxmlformats.org/officeDocument/2006/relationships/customXml" Target="../ink/ink83.xml"/><Relationship Id="rId217" Type="http://schemas.openxmlformats.org/officeDocument/2006/relationships/customXml" Target="../ink/ink111.xml"/><Relationship Id="rId399" Type="http://schemas.openxmlformats.org/officeDocument/2006/relationships/customXml" Target="../ink/ink202.xml"/><Relationship Id="rId259" Type="http://schemas.openxmlformats.org/officeDocument/2006/relationships/customXml" Target="../ink/ink132.xml"/><Relationship Id="rId424" Type="http://schemas.openxmlformats.org/officeDocument/2006/relationships/image" Target="../media/image222.png"/><Relationship Id="rId466" Type="http://schemas.openxmlformats.org/officeDocument/2006/relationships/image" Target="../media/image243.png"/><Relationship Id="rId23" Type="http://schemas.openxmlformats.org/officeDocument/2006/relationships/image" Target="../media/image24.png"/><Relationship Id="rId119" Type="http://schemas.openxmlformats.org/officeDocument/2006/relationships/customXml" Target="../ink/ink61.xml"/><Relationship Id="rId270" Type="http://schemas.openxmlformats.org/officeDocument/2006/relationships/image" Target="../media/image145.png"/><Relationship Id="rId326" Type="http://schemas.openxmlformats.org/officeDocument/2006/relationships/image" Target="../media/image173.png"/><Relationship Id="rId65" Type="http://schemas.openxmlformats.org/officeDocument/2006/relationships/customXml" Target="../ink/ink33.xml"/><Relationship Id="rId130" Type="http://schemas.openxmlformats.org/officeDocument/2006/relationships/image" Target="../media/image76.png"/><Relationship Id="rId368" Type="http://schemas.openxmlformats.org/officeDocument/2006/relationships/image" Target="../media/image194.png"/><Relationship Id="rId172" Type="http://schemas.openxmlformats.org/officeDocument/2006/relationships/image" Target="../media/image96.png"/><Relationship Id="rId228" Type="http://schemas.openxmlformats.org/officeDocument/2006/relationships/image" Target="../media/image124.png"/><Relationship Id="rId435" Type="http://schemas.openxmlformats.org/officeDocument/2006/relationships/customXml" Target="../ink/ink220.xml"/><Relationship Id="rId477" Type="http://schemas.openxmlformats.org/officeDocument/2006/relationships/customXml" Target="../ink/ink241.xml"/><Relationship Id="rId281" Type="http://schemas.openxmlformats.org/officeDocument/2006/relationships/customXml" Target="../ink/ink143.xml"/><Relationship Id="rId337" Type="http://schemas.openxmlformats.org/officeDocument/2006/relationships/customXml" Target="../ink/ink171.xml"/><Relationship Id="rId502" Type="http://schemas.openxmlformats.org/officeDocument/2006/relationships/image" Target="../media/image261.png"/><Relationship Id="rId34" Type="http://schemas.openxmlformats.org/officeDocument/2006/relationships/customXml" Target="../ink/ink17.xml"/><Relationship Id="rId76" Type="http://schemas.openxmlformats.org/officeDocument/2006/relationships/image" Target="../media/image50.png"/><Relationship Id="rId141" Type="http://schemas.openxmlformats.org/officeDocument/2006/relationships/customXml" Target="../ink/ink72.xml"/><Relationship Id="rId379" Type="http://schemas.openxmlformats.org/officeDocument/2006/relationships/customXml" Target="../ink/ink192.xml"/><Relationship Id="rId7" Type="http://schemas.openxmlformats.org/officeDocument/2006/relationships/image" Target="../media/image16.png"/><Relationship Id="rId183" Type="http://schemas.openxmlformats.org/officeDocument/2006/relationships/customXml" Target="../ink/ink94.xml"/><Relationship Id="rId239" Type="http://schemas.openxmlformats.org/officeDocument/2006/relationships/customXml" Target="../ink/ink122.xml"/><Relationship Id="rId390" Type="http://schemas.openxmlformats.org/officeDocument/2006/relationships/image" Target="../media/image205.png"/><Relationship Id="rId404" Type="http://schemas.openxmlformats.org/officeDocument/2006/relationships/image" Target="../media/image212.png"/><Relationship Id="rId446" Type="http://schemas.openxmlformats.org/officeDocument/2006/relationships/image" Target="../media/image233.png"/><Relationship Id="rId250" Type="http://schemas.openxmlformats.org/officeDocument/2006/relationships/image" Target="../media/image135.png"/><Relationship Id="rId292" Type="http://schemas.openxmlformats.org/officeDocument/2006/relationships/image" Target="../media/image156.png"/><Relationship Id="rId306" Type="http://schemas.openxmlformats.org/officeDocument/2006/relationships/image" Target="../media/image163.png"/><Relationship Id="rId488" Type="http://schemas.openxmlformats.org/officeDocument/2006/relationships/image" Target="../media/image254.png"/><Relationship Id="rId45" Type="http://schemas.openxmlformats.org/officeDocument/2006/relationships/image" Target="../media/image35.png"/><Relationship Id="rId87" Type="http://schemas.openxmlformats.org/officeDocument/2006/relationships/customXml" Target="../ink/ink44.xml"/><Relationship Id="rId110" Type="http://schemas.openxmlformats.org/officeDocument/2006/relationships/image" Target="../media/image66.png"/><Relationship Id="rId348" Type="http://schemas.openxmlformats.org/officeDocument/2006/relationships/image" Target="../media/image184.png"/><Relationship Id="rId513" Type="http://schemas.openxmlformats.org/officeDocument/2006/relationships/customXml" Target="../ink/ink259.xml"/><Relationship Id="rId152" Type="http://schemas.openxmlformats.org/officeDocument/2006/relationships/customXml" Target="../ink/ink78.xml"/><Relationship Id="rId194" Type="http://schemas.openxmlformats.org/officeDocument/2006/relationships/image" Target="../media/image107.png"/><Relationship Id="rId208" Type="http://schemas.openxmlformats.org/officeDocument/2006/relationships/image" Target="../media/image114.png"/><Relationship Id="rId415" Type="http://schemas.openxmlformats.org/officeDocument/2006/relationships/customXml" Target="../ink/ink210.xml"/><Relationship Id="rId457" Type="http://schemas.openxmlformats.org/officeDocument/2006/relationships/customXml" Target="../ink/ink231.xml"/><Relationship Id="rId261" Type="http://schemas.openxmlformats.org/officeDocument/2006/relationships/customXml" Target="../ink/ink133.xml"/><Relationship Id="rId499" Type="http://schemas.openxmlformats.org/officeDocument/2006/relationships/customXml" Target="../ink/ink252.xml"/><Relationship Id="rId14" Type="http://schemas.openxmlformats.org/officeDocument/2006/relationships/customXml" Target="../ink/ink7.xml"/><Relationship Id="rId56" Type="http://schemas.openxmlformats.org/officeDocument/2006/relationships/image" Target="../media/image40.png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524" Type="http://schemas.openxmlformats.org/officeDocument/2006/relationships/image" Target="../media/image272.png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63" Type="http://schemas.openxmlformats.org/officeDocument/2006/relationships/customXml" Target="../ink/ink84.xml"/><Relationship Id="rId219" Type="http://schemas.openxmlformats.org/officeDocument/2006/relationships/customXml" Target="../ink/ink112.xml"/><Relationship Id="rId370" Type="http://schemas.openxmlformats.org/officeDocument/2006/relationships/image" Target="../media/image195.png"/><Relationship Id="rId426" Type="http://schemas.openxmlformats.org/officeDocument/2006/relationships/image" Target="../media/image223.png"/><Relationship Id="rId230" Type="http://schemas.openxmlformats.org/officeDocument/2006/relationships/image" Target="../media/image125.png"/><Relationship Id="rId468" Type="http://schemas.openxmlformats.org/officeDocument/2006/relationships/image" Target="../media/image244.png"/><Relationship Id="rId25" Type="http://schemas.openxmlformats.org/officeDocument/2006/relationships/image" Target="../media/image25.png"/><Relationship Id="rId67" Type="http://schemas.openxmlformats.org/officeDocument/2006/relationships/customXml" Target="../ink/ink34.xml"/><Relationship Id="rId272" Type="http://schemas.openxmlformats.org/officeDocument/2006/relationships/image" Target="../media/image146.png"/><Relationship Id="rId328" Type="http://schemas.openxmlformats.org/officeDocument/2006/relationships/image" Target="../media/image174.png"/><Relationship Id="rId132" Type="http://schemas.openxmlformats.org/officeDocument/2006/relationships/image" Target="../media/image77.png"/><Relationship Id="rId174" Type="http://schemas.openxmlformats.org/officeDocument/2006/relationships/image" Target="../media/image97.png"/><Relationship Id="rId381" Type="http://schemas.openxmlformats.org/officeDocument/2006/relationships/customXml" Target="../ink/ink193.xml"/><Relationship Id="rId241" Type="http://schemas.openxmlformats.org/officeDocument/2006/relationships/customXml" Target="../ink/ink123.xml"/><Relationship Id="rId437" Type="http://schemas.openxmlformats.org/officeDocument/2006/relationships/customXml" Target="../ink/ink221.xml"/><Relationship Id="rId479" Type="http://schemas.openxmlformats.org/officeDocument/2006/relationships/customXml" Target="../ink/ink242.xml"/><Relationship Id="rId36" Type="http://schemas.openxmlformats.org/officeDocument/2006/relationships/customXml" Target="../ink/ink18.xml"/><Relationship Id="rId283" Type="http://schemas.openxmlformats.org/officeDocument/2006/relationships/customXml" Target="../ink/ink144.xml"/><Relationship Id="rId339" Type="http://schemas.openxmlformats.org/officeDocument/2006/relationships/customXml" Target="../ink/ink172.xml"/><Relationship Id="rId490" Type="http://schemas.openxmlformats.org/officeDocument/2006/relationships/image" Target="../media/image255.png"/><Relationship Id="rId504" Type="http://schemas.openxmlformats.org/officeDocument/2006/relationships/image" Target="../media/image262.png"/><Relationship Id="rId78" Type="http://schemas.openxmlformats.org/officeDocument/2006/relationships/image" Target="../media/image51.png"/><Relationship Id="rId101" Type="http://schemas.openxmlformats.org/officeDocument/2006/relationships/customXml" Target="../ink/ink52.xml"/><Relationship Id="rId143" Type="http://schemas.openxmlformats.org/officeDocument/2006/relationships/customXml" Target="../ink/ink73.xml"/><Relationship Id="rId185" Type="http://schemas.openxmlformats.org/officeDocument/2006/relationships/customXml" Target="../ink/ink95.xml"/><Relationship Id="rId350" Type="http://schemas.openxmlformats.org/officeDocument/2006/relationships/image" Target="../media/image185.png"/><Relationship Id="rId406" Type="http://schemas.openxmlformats.org/officeDocument/2006/relationships/image" Target="../media/image213.png"/><Relationship Id="rId9" Type="http://schemas.openxmlformats.org/officeDocument/2006/relationships/image" Target="../media/image17.png"/><Relationship Id="rId210" Type="http://schemas.openxmlformats.org/officeDocument/2006/relationships/image" Target="../media/image115.png"/><Relationship Id="rId392" Type="http://schemas.openxmlformats.org/officeDocument/2006/relationships/image" Target="../media/image206.png"/><Relationship Id="rId448" Type="http://schemas.openxmlformats.org/officeDocument/2006/relationships/image" Target="../media/image234.png"/><Relationship Id="rId252" Type="http://schemas.openxmlformats.org/officeDocument/2006/relationships/image" Target="../media/image136.png"/><Relationship Id="rId294" Type="http://schemas.openxmlformats.org/officeDocument/2006/relationships/image" Target="../media/image157.png"/><Relationship Id="rId308" Type="http://schemas.openxmlformats.org/officeDocument/2006/relationships/image" Target="../media/image164.png"/><Relationship Id="rId515" Type="http://schemas.openxmlformats.org/officeDocument/2006/relationships/customXml" Target="../ink/ink260.xml"/><Relationship Id="rId47" Type="http://schemas.openxmlformats.org/officeDocument/2006/relationships/customXml" Target="../ink/ink24.xml"/><Relationship Id="rId89" Type="http://schemas.openxmlformats.org/officeDocument/2006/relationships/customXml" Target="../ink/ink45.xml"/><Relationship Id="rId112" Type="http://schemas.openxmlformats.org/officeDocument/2006/relationships/image" Target="../media/image67.png"/><Relationship Id="rId154" Type="http://schemas.openxmlformats.org/officeDocument/2006/relationships/customXml" Target="../ink/ink79.xml"/><Relationship Id="rId361" Type="http://schemas.openxmlformats.org/officeDocument/2006/relationships/customXml" Target="../ink/ink183.xml"/><Relationship Id="rId196" Type="http://schemas.openxmlformats.org/officeDocument/2006/relationships/image" Target="../media/image108.png"/><Relationship Id="rId417" Type="http://schemas.openxmlformats.org/officeDocument/2006/relationships/customXml" Target="../ink/ink211.xml"/><Relationship Id="rId459" Type="http://schemas.openxmlformats.org/officeDocument/2006/relationships/customXml" Target="../ink/ink232.xml"/><Relationship Id="rId16" Type="http://schemas.openxmlformats.org/officeDocument/2006/relationships/customXml" Target="../ink/ink8.xml"/><Relationship Id="rId221" Type="http://schemas.openxmlformats.org/officeDocument/2006/relationships/customXml" Target="../ink/ink113.xml"/><Relationship Id="rId263" Type="http://schemas.openxmlformats.org/officeDocument/2006/relationships/customXml" Target="../ink/ink134.xml"/><Relationship Id="rId319" Type="http://schemas.openxmlformats.org/officeDocument/2006/relationships/customXml" Target="../ink/ink162.xml"/><Relationship Id="rId470" Type="http://schemas.openxmlformats.org/officeDocument/2006/relationships/image" Target="../media/image245.png"/><Relationship Id="rId526" Type="http://schemas.openxmlformats.org/officeDocument/2006/relationships/image" Target="../media/image273.png"/><Relationship Id="rId58" Type="http://schemas.openxmlformats.org/officeDocument/2006/relationships/image" Target="../media/image41.png"/><Relationship Id="rId123" Type="http://schemas.openxmlformats.org/officeDocument/2006/relationships/customXml" Target="../ink/ink63.xml"/><Relationship Id="rId330" Type="http://schemas.openxmlformats.org/officeDocument/2006/relationships/image" Target="../media/image175.png"/><Relationship Id="rId165" Type="http://schemas.openxmlformats.org/officeDocument/2006/relationships/customXml" Target="../ink/ink85.xml"/><Relationship Id="rId372" Type="http://schemas.openxmlformats.org/officeDocument/2006/relationships/image" Target="../media/image196.png"/><Relationship Id="rId428" Type="http://schemas.openxmlformats.org/officeDocument/2006/relationships/image" Target="../media/image224.png"/><Relationship Id="rId232" Type="http://schemas.openxmlformats.org/officeDocument/2006/relationships/image" Target="../media/image126.png"/><Relationship Id="rId274" Type="http://schemas.openxmlformats.org/officeDocument/2006/relationships/image" Target="../media/image147.png"/><Relationship Id="rId481" Type="http://schemas.openxmlformats.org/officeDocument/2006/relationships/customXml" Target="../ink/ink243.xml"/><Relationship Id="rId27" Type="http://schemas.openxmlformats.org/officeDocument/2006/relationships/image" Target="../media/image26.png"/><Relationship Id="rId69" Type="http://schemas.openxmlformats.org/officeDocument/2006/relationships/customXml" Target="../ink/ink35.xml"/><Relationship Id="rId134" Type="http://schemas.openxmlformats.org/officeDocument/2006/relationships/image" Target="../media/image78.png"/><Relationship Id="rId80" Type="http://schemas.openxmlformats.org/officeDocument/2006/relationships/image" Target="../media/image52.png"/><Relationship Id="rId176" Type="http://schemas.openxmlformats.org/officeDocument/2006/relationships/image" Target="../media/image98.png"/><Relationship Id="rId341" Type="http://schemas.openxmlformats.org/officeDocument/2006/relationships/customXml" Target="../ink/ink173.xml"/><Relationship Id="rId383" Type="http://schemas.openxmlformats.org/officeDocument/2006/relationships/customXml" Target="../ink/ink194.xml"/><Relationship Id="rId439" Type="http://schemas.openxmlformats.org/officeDocument/2006/relationships/customXml" Target="../ink/ink222.xml"/><Relationship Id="rId201" Type="http://schemas.openxmlformats.org/officeDocument/2006/relationships/customXml" Target="../ink/ink103.xml"/><Relationship Id="rId243" Type="http://schemas.openxmlformats.org/officeDocument/2006/relationships/customXml" Target="../ink/ink124.xml"/><Relationship Id="rId285" Type="http://schemas.openxmlformats.org/officeDocument/2006/relationships/customXml" Target="../ink/ink145.xml"/><Relationship Id="rId450" Type="http://schemas.openxmlformats.org/officeDocument/2006/relationships/image" Target="../media/image235.png"/><Relationship Id="rId506" Type="http://schemas.openxmlformats.org/officeDocument/2006/relationships/image" Target="../media/image263.png"/><Relationship Id="rId38" Type="http://schemas.openxmlformats.org/officeDocument/2006/relationships/customXml" Target="../ink/ink19.xml"/><Relationship Id="rId103" Type="http://schemas.openxmlformats.org/officeDocument/2006/relationships/customXml" Target="../ink/ink53.xml"/><Relationship Id="rId310" Type="http://schemas.openxmlformats.org/officeDocument/2006/relationships/image" Target="../media/image165.png"/><Relationship Id="rId492" Type="http://schemas.openxmlformats.org/officeDocument/2006/relationships/image" Target="../media/image256.png"/><Relationship Id="rId91" Type="http://schemas.openxmlformats.org/officeDocument/2006/relationships/image" Target="../media/image57.png"/><Relationship Id="rId145" Type="http://schemas.openxmlformats.org/officeDocument/2006/relationships/customXml" Target="../ink/ink74.xml"/><Relationship Id="rId187" Type="http://schemas.openxmlformats.org/officeDocument/2006/relationships/customXml" Target="../ink/ink96.xml"/><Relationship Id="rId352" Type="http://schemas.openxmlformats.org/officeDocument/2006/relationships/image" Target="../media/image186.png"/><Relationship Id="rId394" Type="http://schemas.openxmlformats.org/officeDocument/2006/relationships/image" Target="../media/image207.png"/><Relationship Id="rId408" Type="http://schemas.openxmlformats.org/officeDocument/2006/relationships/image" Target="../media/image214.png"/><Relationship Id="rId212" Type="http://schemas.openxmlformats.org/officeDocument/2006/relationships/image" Target="../media/image116.png"/><Relationship Id="rId254" Type="http://schemas.openxmlformats.org/officeDocument/2006/relationships/image" Target="../media/image137.png"/><Relationship Id="rId49" Type="http://schemas.openxmlformats.org/officeDocument/2006/relationships/customXml" Target="../ink/ink25.xml"/><Relationship Id="rId114" Type="http://schemas.openxmlformats.org/officeDocument/2006/relationships/image" Target="../media/image68.png"/><Relationship Id="rId296" Type="http://schemas.openxmlformats.org/officeDocument/2006/relationships/image" Target="../media/image158.png"/><Relationship Id="rId461" Type="http://schemas.openxmlformats.org/officeDocument/2006/relationships/customXml" Target="../ink/ink233.xml"/><Relationship Id="rId517" Type="http://schemas.openxmlformats.org/officeDocument/2006/relationships/customXml" Target="../ink/ink261.xml"/><Relationship Id="rId60" Type="http://schemas.openxmlformats.org/officeDocument/2006/relationships/image" Target="../media/image42.png"/><Relationship Id="rId156" Type="http://schemas.openxmlformats.org/officeDocument/2006/relationships/customXml" Target="../ink/ink80.xml"/><Relationship Id="rId198" Type="http://schemas.openxmlformats.org/officeDocument/2006/relationships/image" Target="../media/image109.png"/><Relationship Id="rId321" Type="http://schemas.openxmlformats.org/officeDocument/2006/relationships/customXml" Target="../ink/ink163.xml"/><Relationship Id="rId363" Type="http://schemas.openxmlformats.org/officeDocument/2006/relationships/customXml" Target="../ink/ink184.xml"/><Relationship Id="rId419" Type="http://schemas.openxmlformats.org/officeDocument/2006/relationships/customXml" Target="../ink/ink212.xml"/><Relationship Id="rId223" Type="http://schemas.openxmlformats.org/officeDocument/2006/relationships/customXml" Target="../ink/ink114.xml"/><Relationship Id="rId430" Type="http://schemas.openxmlformats.org/officeDocument/2006/relationships/image" Target="../media/image225.png"/><Relationship Id="rId18" Type="http://schemas.openxmlformats.org/officeDocument/2006/relationships/customXml" Target="../ink/ink9.xml"/><Relationship Id="rId265" Type="http://schemas.openxmlformats.org/officeDocument/2006/relationships/customXml" Target="../ink/ink135.xml"/><Relationship Id="rId472" Type="http://schemas.openxmlformats.org/officeDocument/2006/relationships/image" Target="../media/image246.png"/><Relationship Id="rId125" Type="http://schemas.openxmlformats.org/officeDocument/2006/relationships/customXml" Target="../ink/ink64.xml"/><Relationship Id="rId167" Type="http://schemas.openxmlformats.org/officeDocument/2006/relationships/customXml" Target="../ink/ink86.xml"/><Relationship Id="rId332" Type="http://schemas.openxmlformats.org/officeDocument/2006/relationships/image" Target="../media/image176.png"/><Relationship Id="rId374" Type="http://schemas.openxmlformats.org/officeDocument/2006/relationships/image" Target="../media/image197.png"/><Relationship Id="rId71" Type="http://schemas.openxmlformats.org/officeDocument/2006/relationships/customXml" Target="../ink/ink36.xml"/><Relationship Id="rId234" Type="http://schemas.openxmlformats.org/officeDocument/2006/relationships/image" Target="../media/image127.png"/><Relationship Id="rId2" Type="http://schemas.openxmlformats.org/officeDocument/2006/relationships/customXml" Target="../ink/ink1.xml"/><Relationship Id="rId29" Type="http://schemas.openxmlformats.org/officeDocument/2006/relationships/image" Target="../media/image27.png"/><Relationship Id="rId276" Type="http://schemas.openxmlformats.org/officeDocument/2006/relationships/image" Target="../media/image148.png"/><Relationship Id="rId441" Type="http://schemas.openxmlformats.org/officeDocument/2006/relationships/customXml" Target="../ink/ink223.xml"/><Relationship Id="rId483" Type="http://schemas.openxmlformats.org/officeDocument/2006/relationships/customXml" Target="../ink/ink244.xml"/><Relationship Id="rId40" Type="http://schemas.openxmlformats.org/officeDocument/2006/relationships/customXml" Target="../ink/ink20.xml"/><Relationship Id="rId136" Type="http://schemas.openxmlformats.org/officeDocument/2006/relationships/image" Target="../media/image79.png"/><Relationship Id="rId178" Type="http://schemas.openxmlformats.org/officeDocument/2006/relationships/image" Target="../media/image99.png"/><Relationship Id="rId301" Type="http://schemas.openxmlformats.org/officeDocument/2006/relationships/customXml" Target="../ink/ink153.xml"/><Relationship Id="rId343" Type="http://schemas.openxmlformats.org/officeDocument/2006/relationships/customXml" Target="../ink/ink174.xml"/><Relationship Id="rId82" Type="http://schemas.openxmlformats.org/officeDocument/2006/relationships/image" Target="../media/image53.png"/><Relationship Id="rId203" Type="http://schemas.openxmlformats.org/officeDocument/2006/relationships/customXml" Target="../ink/ink104.xml"/><Relationship Id="rId385" Type="http://schemas.openxmlformats.org/officeDocument/2006/relationships/customXml" Target="../ink/ink195.xml"/><Relationship Id="rId245" Type="http://schemas.openxmlformats.org/officeDocument/2006/relationships/customXml" Target="../ink/ink125.xml"/><Relationship Id="rId287" Type="http://schemas.openxmlformats.org/officeDocument/2006/relationships/customXml" Target="../ink/ink146.xml"/><Relationship Id="rId410" Type="http://schemas.openxmlformats.org/officeDocument/2006/relationships/image" Target="../media/image215.png"/><Relationship Id="rId452" Type="http://schemas.openxmlformats.org/officeDocument/2006/relationships/image" Target="../media/image236.png"/><Relationship Id="rId494" Type="http://schemas.openxmlformats.org/officeDocument/2006/relationships/image" Target="../media/image257.png"/><Relationship Id="rId508" Type="http://schemas.openxmlformats.org/officeDocument/2006/relationships/image" Target="../media/image264.png"/><Relationship Id="rId105" Type="http://schemas.openxmlformats.org/officeDocument/2006/relationships/customXml" Target="../ink/ink54.xml"/><Relationship Id="rId147" Type="http://schemas.openxmlformats.org/officeDocument/2006/relationships/customXml" Target="../ink/ink75.xml"/><Relationship Id="rId312" Type="http://schemas.openxmlformats.org/officeDocument/2006/relationships/image" Target="../media/image166.png"/><Relationship Id="rId354" Type="http://schemas.openxmlformats.org/officeDocument/2006/relationships/image" Target="../media/image187.png"/><Relationship Id="rId51" Type="http://schemas.openxmlformats.org/officeDocument/2006/relationships/customXml" Target="../ink/ink26.xml"/><Relationship Id="rId93" Type="http://schemas.openxmlformats.org/officeDocument/2006/relationships/image" Target="../media/image58.png"/><Relationship Id="rId189" Type="http://schemas.openxmlformats.org/officeDocument/2006/relationships/customXml" Target="../ink/ink97.xml"/><Relationship Id="rId396" Type="http://schemas.openxmlformats.org/officeDocument/2006/relationships/image" Target="../media/image208.png"/><Relationship Id="rId214" Type="http://schemas.openxmlformats.org/officeDocument/2006/relationships/image" Target="../media/image117.png"/><Relationship Id="rId256" Type="http://schemas.openxmlformats.org/officeDocument/2006/relationships/image" Target="../media/image138.png"/><Relationship Id="rId298" Type="http://schemas.openxmlformats.org/officeDocument/2006/relationships/image" Target="../media/image159.png"/><Relationship Id="rId421" Type="http://schemas.openxmlformats.org/officeDocument/2006/relationships/customXml" Target="../ink/ink213.xml"/><Relationship Id="rId463" Type="http://schemas.openxmlformats.org/officeDocument/2006/relationships/customXml" Target="../ink/ink234.xml"/><Relationship Id="rId519" Type="http://schemas.openxmlformats.org/officeDocument/2006/relationships/customXml" Target="../ink/ink262.xml"/><Relationship Id="rId116" Type="http://schemas.openxmlformats.org/officeDocument/2006/relationships/image" Target="../media/image69.png"/><Relationship Id="rId158" Type="http://schemas.openxmlformats.org/officeDocument/2006/relationships/customXml" Target="../ink/ink81.xml"/><Relationship Id="rId323" Type="http://schemas.openxmlformats.org/officeDocument/2006/relationships/customXml" Target="../ink/ink164.xml"/><Relationship Id="rId20" Type="http://schemas.openxmlformats.org/officeDocument/2006/relationships/customXml" Target="../ink/ink10.xml"/><Relationship Id="rId62" Type="http://schemas.openxmlformats.org/officeDocument/2006/relationships/image" Target="../media/image43.png"/><Relationship Id="rId365" Type="http://schemas.openxmlformats.org/officeDocument/2006/relationships/customXml" Target="../ink/ink185.xml"/><Relationship Id="rId225" Type="http://schemas.openxmlformats.org/officeDocument/2006/relationships/customXml" Target="../ink/ink115.xml"/><Relationship Id="rId267" Type="http://schemas.openxmlformats.org/officeDocument/2006/relationships/customXml" Target="../ink/ink136.xml"/><Relationship Id="rId432" Type="http://schemas.openxmlformats.org/officeDocument/2006/relationships/image" Target="../media/image226.png"/><Relationship Id="rId474" Type="http://schemas.openxmlformats.org/officeDocument/2006/relationships/image" Target="../media/image247.png"/><Relationship Id="rId127" Type="http://schemas.openxmlformats.org/officeDocument/2006/relationships/customXml" Target="../ink/ink65.xml"/><Relationship Id="rId31" Type="http://schemas.openxmlformats.org/officeDocument/2006/relationships/image" Target="../media/image28.png"/><Relationship Id="rId73" Type="http://schemas.openxmlformats.org/officeDocument/2006/relationships/customXml" Target="../ink/ink37.xml"/><Relationship Id="rId169" Type="http://schemas.openxmlformats.org/officeDocument/2006/relationships/customXml" Target="../ink/ink87.xml"/><Relationship Id="rId334" Type="http://schemas.openxmlformats.org/officeDocument/2006/relationships/image" Target="../media/image177.png"/><Relationship Id="rId376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image" Target="../media/image100.png"/><Relationship Id="rId236" Type="http://schemas.openxmlformats.org/officeDocument/2006/relationships/image" Target="../media/image128.png"/><Relationship Id="rId278" Type="http://schemas.openxmlformats.org/officeDocument/2006/relationships/image" Target="../media/image149.png"/><Relationship Id="rId401" Type="http://schemas.openxmlformats.org/officeDocument/2006/relationships/customXml" Target="../ink/ink203.xml"/><Relationship Id="rId443" Type="http://schemas.openxmlformats.org/officeDocument/2006/relationships/customXml" Target="../ink/ink224.xml"/><Relationship Id="rId303" Type="http://schemas.openxmlformats.org/officeDocument/2006/relationships/customXml" Target="../ink/ink154.xml"/><Relationship Id="rId485" Type="http://schemas.openxmlformats.org/officeDocument/2006/relationships/customXml" Target="../ink/ink245.xml"/><Relationship Id="rId42" Type="http://schemas.openxmlformats.org/officeDocument/2006/relationships/customXml" Target="../ink/ink21.xml"/><Relationship Id="rId84" Type="http://schemas.openxmlformats.org/officeDocument/2006/relationships/image" Target="../media/image54.png"/><Relationship Id="rId138" Type="http://schemas.openxmlformats.org/officeDocument/2006/relationships/image" Target="../media/image80.png"/><Relationship Id="rId345" Type="http://schemas.openxmlformats.org/officeDocument/2006/relationships/customXml" Target="../ink/ink175.xml"/><Relationship Id="rId387" Type="http://schemas.openxmlformats.org/officeDocument/2006/relationships/customXml" Target="../ink/ink196.xml"/><Relationship Id="rId510" Type="http://schemas.openxmlformats.org/officeDocument/2006/relationships/image" Target="../media/image265.png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26.xml"/><Relationship Id="rId412" Type="http://schemas.openxmlformats.org/officeDocument/2006/relationships/image" Target="../media/image216.png"/><Relationship Id="rId107" Type="http://schemas.openxmlformats.org/officeDocument/2006/relationships/customXml" Target="../ink/ink55.xml"/><Relationship Id="rId289" Type="http://schemas.openxmlformats.org/officeDocument/2006/relationships/customXml" Target="../ink/ink147.xml"/><Relationship Id="rId454" Type="http://schemas.openxmlformats.org/officeDocument/2006/relationships/image" Target="../media/image237.png"/><Relationship Id="rId496" Type="http://schemas.openxmlformats.org/officeDocument/2006/relationships/image" Target="../media/image258.png"/><Relationship Id="rId11" Type="http://schemas.openxmlformats.org/officeDocument/2006/relationships/image" Target="../media/image18.png"/><Relationship Id="rId53" Type="http://schemas.openxmlformats.org/officeDocument/2006/relationships/customXml" Target="../ink/ink27.xml"/><Relationship Id="rId149" Type="http://schemas.openxmlformats.org/officeDocument/2006/relationships/customXml" Target="../ink/ink76.xml"/><Relationship Id="rId314" Type="http://schemas.openxmlformats.org/officeDocument/2006/relationships/image" Target="../media/image167.png"/><Relationship Id="rId356" Type="http://schemas.openxmlformats.org/officeDocument/2006/relationships/image" Target="../media/image188.png"/><Relationship Id="rId398" Type="http://schemas.openxmlformats.org/officeDocument/2006/relationships/image" Target="../media/image209.png"/><Relationship Id="rId521" Type="http://schemas.openxmlformats.org/officeDocument/2006/relationships/customXml" Target="../ink/ink263.xml"/><Relationship Id="rId95" Type="http://schemas.openxmlformats.org/officeDocument/2006/relationships/image" Target="../media/image59.png"/><Relationship Id="rId160" Type="http://schemas.openxmlformats.org/officeDocument/2006/relationships/image" Target="../media/image90.png"/><Relationship Id="rId216" Type="http://schemas.openxmlformats.org/officeDocument/2006/relationships/image" Target="../media/image118.png"/><Relationship Id="rId423" Type="http://schemas.openxmlformats.org/officeDocument/2006/relationships/customXml" Target="../ink/ink214.xml"/><Relationship Id="rId258" Type="http://schemas.openxmlformats.org/officeDocument/2006/relationships/image" Target="../media/image139.png"/><Relationship Id="rId465" Type="http://schemas.openxmlformats.org/officeDocument/2006/relationships/customXml" Target="../ink/ink235.xml"/><Relationship Id="rId22" Type="http://schemas.openxmlformats.org/officeDocument/2006/relationships/customXml" Target="../ink/ink11.xml"/><Relationship Id="rId64" Type="http://schemas.openxmlformats.org/officeDocument/2006/relationships/image" Target="../media/image44.png"/><Relationship Id="rId118" Type="http://schemas.openxmlformats.org/officeDocument/2006/relationships/image" Target="../media/image70.png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customXml" Target="../ink/ink88.xml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434" Type="http://schemas.openxmlformats.org/officeDocument/2006/relationships/image" Target="../media/image227.png"/><Relationship Id="rId476" Type="http://schemas.openxmlformats.org/officeDocument/2006/relationships/image" Target="../media/image248.png"/><Relationship Id="rId33" Type="http://schemas.openxmlformats.org/officeDocument/2006/relationships/image" Target="../media/image29.png"/><Relationship Id="rId129" Type="http://schemas.openxmlformats.org/officeDocument/2006/relationships/customXml" Target="../ink/ink66.xml"/><Relationship Id="rId280" Type="http://schemas.openxmlformats.org/officeDocument/2006/relationships/image" Target="../media/image150.png"/><Relationship Id="rId336" Type="http://schemas.openxmlformats.org/officeDocument/2006/relationships/image" Target="../media/image178.png"/><Relationship Id="rId501" Type="http://schemas.openxmlformats.org/officeDocument/2006/relationships/customXml" Target="../ink/ink253.xml"/><Relationship Id="rId75" Type="http://schemas.openxmlformats.org/officeDocument/2006/relationships/customXml" Target="../ink/ink38.xml"/><Relationship Id="rId140" Type="http://schemas.openxmlformats.org/officeDocument/2006/relationships/image" Target="../media/image81.png"/><Relationship Id="rId182" Type="http://schemas.openxmlformats.org/officeDocument/2006/relationships/image" Target="../media/image101.png"/><Relationship Id="rId378" Type="http://schemas.openxmlformats.org/officeDocument/2006/relationships/image" Target="../media/image199.png"/><Relationship Id="rId403" Type="http://schemas.openxmlformats.org/officeDocument/2006/relationships/customXml" Target="../ink/ink204.xml"/><Relationship Id="rId6" Type="http://schemas.openxmlformats.org/officeDocument/2006/relationships/customXml" Target="../ink/ink3.xml"/><Relationship Id="rId238" Type="http://schemas.openxmlformats.org/officeDocument/2006/relationships/image" Target="../media/image129.png"/><Relationship Id="rId445" Type="http://schemas.openxmlformats.org/officeDocument/2006/relationships/customXml" Target="../ink/ink225.xml"/><Relationship Id="rId487" Type="http://schemas.openxmlformats.org/officeDocument/2006/relationships/customXml" Target="../ink/ink246.xml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512" Type="http://schemas.openxmlformats.org/officeDocument/2006/relationships/image" Target="../media/image266.png"/><Relationship Id="rId44" Type="http://schemas.openxmlformats.org/officeDocument/2006/relationships/customXml" Target="../ink/ink22.xml"/><Relationship Id="rId86" Type="http://schemas.openxmlformats.org/officeDocument/2006/relationships/image" Target="../media/image55.png"/><Relationship Id="rId151" Type="http://schemas.openxmlformats.org/officeDocument/2006/relationships/image" Target="../media/image86.png"/><Relationship Id="rId389" Type="http://schemas.openxmlformats.org/officeDocument/2006/relationships/customXml" Target="../ink/ink197.xml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27.xml"/><Relationship Id="rId414" Type="http://schemas.openxmlformats.org/officeDocument/2006/relationships/image" Target="../media/image217.png"/><Relationship Id="rId456" Type="http://schemas.openxmlformats.org/officeDocument/2006/relationships/image" Target="../media/image238.png"/><Relationship Id="rId498" Type="http://schemas.openxmlformats.org/officeDocument/2006/relationships/image" Target="../media/image259.png"/><Relationship Id="rId13" Type="http://schemas.openxmlformats.org/officeDocument/2006/relationships/image" Target="../media/image19.png"/><Relationship Id="rId109" Type="http://schemas.openxmlformats.org/officeDocument/2006/relationships/customXml" Target="../ink/ink56.xml"/><Relationship Id="rId260" Type="http://schemas.openxmlformats.org/officeDocument/2006/relationships/image" Target="../media/image140.png"/><Relationship Id="rId316" Type="http://schemas.openxmlformats.org/officeDocument/2006/relationships/image" Target="../media/image168.png"/><Relationship Id="rId523" Type="http://schemas.openxmlformats.org/officeDocument/2006/relationships/customXml" Target="../ink/ink264.xml"/><Relationship Id="rId55" Type="http://schemas.openxmlformats.org/officeDocument/2006/relationships/customXml" Target="../ink/ink28.xml"/><Relationship Id="rId97" Type="http://schemas.openxmlformats.org/officeDocument/2006/relationships/image" Target="../media/image60.png"/><Relationship Id="rId120" Type="http://schemas.openxmlformats.org/officeDocument/2006/relationships/image" Target="../media/image71.png"/><Relationship Id="rId358" Type="http://schemas.openxmlformats.org/officeDocument/2006/relationships/image" Target="../media/image189.png"/><Relationship Id="rId162" Type="http://schemas.openxmlformats.org/officeDocument/2006/relationships/image" Target="../media/image91.png"/><Relationship Id="rId218" Type="http://schemas.openxmlformats.org/officeDocument/2006/relationships/image" Target="../media/image119.png"/><Relationship Id="rId425" Type="http://schemas.openxmlformats.org/officeDocument/2006/relationships/customXml" Target="../ink/ink215.xml"/><Relationship Id="rId467" Type="http://schemas.openxmlformats.org/officeDocument/2006/relationships/customXml" Target="../ink/ink236.xml"/><Relationship Id="rId271" Type="http://schemas.openxmlformats.org/officeDocument/2006/relationships/customXml" Target="../ink/ink138.xml"/><Relationship Id="rId24" Type="http://schemas.openxmlformats.org/officeDocument/2006/relationships/customXml" Target="../ink/ink12.xml"/><Relationship Id="rId66" Type="http://schemas.openxmlformats.org/officeDocument/2006/relationships/image" Target="../media/image45.png"/><Relationship Id="rId131" Type="http://schemas.openxmlformats.org/officeDocument/2006/relationships/customXml" Target="../ink/ink67.xml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customXml" Target="../ink/ink89.xml"/><Relationship Id="rId229" Type="http://schemas.openxmlformats.org/officeDocument/2006/relationships/customXml" Target="../ink/ink117.xml"/><Relationship Id="rId380" Type="http://schemas.openxmlformats.org/officeDocument/2006/relationships/image" Target="../media/image200.png"/><Relationship Id="rId436" Type="http://schemas.openxmlformats.org/officeDocument/2006/relationships/image" Target="../media/image228.png"/><Relationship Id="rId240" Type="http://schemas.openxmlformats.org/officeDocument/2006/relationships/image" Target="../media/image130.png"/><Relationship Id="rId478" Type="http://schemas.openxmlformats.org/officeDocument/2006/relationships/image" Target="../media/image249.png"/><Relationship Id="rId35" Type="http://schemas.openxmlformats.org/officeDocument/2006/relationships/image" Target="../media/image30.png"/><Relationship Id="rId77" Type="http://schemas.openxmlformats.org/officeDocument/2006/relationships/customXml" Target="../ink/ink39.xml"/><Relationship Id="rId100" Type="http://schemas.openxmlformats.org/officeDocument/2006/relationships/image" Target="../media/image61.png"/><Relationship Id="rId282" Type="http://schemas.openxmlformats.org/officeDocument/2006/relationships/image" Target="../media/image151.png"/><Relationship Id="rId338" Type="http://schemas.openxmlformats.org/officeDocument/2006/relationships/image" Target="../media/image179.png"/><Relationship Id="rId503" Type="http://schemas.openxmlformats.org/officeDocument/2006/relationships/customXml" Target="../ink/ink254.xml"/><Relationship Id="rId8" Type="http://schemas.openxmlformats.org/officeDocument/2006/relationships/customXml" Target="../ink/ink4.xml"/><Relationship Id="rId142" Type="http://schemas.openxmlformats.org/officeDocument/2006/relationships/image" Target="../media/image82.png"/><Relationship Id="rId184" Type="http://schemas.openxmlformats.org/officeDocument/2006/relationships/image" Target="../media/image102.png"/><Relationship Id="rId391" Type="http://schemas.openxmlformats.org/officeDocument/2006/relationships/customXml" Target="../ink/ink198.xml"/><Relationship Id="rId405" Type="http://schemas.openxmlformats.org/officeDocument/2006/relationships/customXml" Target="../ink/ink205.xml"/><Relationship Id="rId447" Type="http://schemas.openxmlformats.org/officeDocument/2006/relationships/customXml" Target="../ink/ink226.xml"/><Relationship Id="rId251" Type="http://schemas.openxmlformats.org/officeDocument/2006/relationships/customXml" Target="../ink/ink128.xml"/><Relationship Id="rId489" Type="http://schemas.openxmlformats.org/officeDocument/2006/relationships/customXml" Target="../ink/ink247.xml"/><Relationship Id="rId46" Type="http://schemas.openxmlformats.org/officeDocument/2006/relationships/customXml" Target="../ink/ink23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514" Type="http://schemas.openxmlformats.org/officeDocument/2006/relationships/image" Target="../media/image267.png"/><Relationship Id="rId88" Type="http://schemas.openxmlformats.org/officeDocument/2006/relationships/image" Target="../media/image56.png"/><Relationship Id="rId111" Type="http://schemas.openxmlformats.org/officeDocument/2006/relationships/customXml" Target="../ink/ink57.xml"/><Relationship Id="rId153" Type="http://schemas.openxmlformats.org/officeDocument/2006/relationships/image" Target="../media/image87.png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360" Type="http://schemas.openxmlformats.org/officeDocument/2006/relationships/image" Target="../media/image190.png"/><Relationship Id="rId416" Type="http://schemas.openxmlformats.org/officeDocument/2006/relationships/image" Target="../media/image218.png"/><Relationship Id="rId220" Type="http://schemas.openxmlformats.org/officeDocument/2006/relationships/image" Target="../media/image120.png"/><Relationship Id="rId458" Type="http://schemas.openxmlformats.org/officeDocument/2006/relationships/image" Target="../media/image239.png"/><Relationship Id="rId15" Type="http://schemas.openxmlformats.org/officeDocument/2006/relationships/image" Target="../media/image20.png"/><Relationship Id="rId57" Type="http://schemas.openxmlformats.org/officeDocument/2006/relationships/customXml" Target="../ink/ink29.xml"/><Relationship Id="rId262" Type="http://schemas.openxmlformats.org/officeDocument/2006/relationships/image" Target="../media/image141.png"/><Relationship Id="rId318" Type="http://schemas.openxmlformats.org/officeDocument/2006/relationships/image" Target="../media/image169.png"/><Relationship Id="rId525" Type="http://schemas.openxmlformats.org/officeDocument/2006/relationships/customXml" Target="../ink/ink265.xml"/><Relationship Id="rId99" Type="http://schemas.openxmlformats.org/officeDocument/2006/relationships/customXml" Target="../ink/ink51.xml"/><Relationship Id="rId122" Type="http://schemas.openxmlformats.org/officeDocument/2006/relationships/image" Target="../media/image72.png"/><Relationship Id="rId164" Type="http://schemas.openxmlformats.org/officeDocument/2006/relationships/image" Target="../media/image92.png"/><Relationship Id="rId371" Type="http://schemas.openxmlformats.org/officeDocument/2006/relationships/customXml" Target="../ink/ink188.xml"/><Relationship Id="rId427" Type="http://schemas.openxmlformats.org/officeDocument/2006/relationships/customXml" Target="../ink/ink216.xml"/><Relationship Id="rId469" Type="http://schemas.openxmlformats.org/officeDocument/2006/relationships/customXml" Target="../ink/ink237.xml"/><Relationship Id="rId26" Type="http://schemas.openxmlformats.org/officeDocument/2006/relationships/customXml" Target="../ink/ink13.xml"/><Relationship Id="rId231" Type="http://schemas.openxmlformats.org/officeDocument/2006/relationships/customXml" Target="../ink/ink118.xml"/><Relationship Id="rId273" Type="http://schemas.openxmlformats.org/officeDocument/2006/relationships/customXml" Target="../ink/ink139.xml"/><Relationship Id="rId329" Type="http://schemas.openxmlformats.org/officeDocument/2006/relationships/customXml" Target="../ink/ink167.xml"/><Relationship Id="rId480" Type="http://schemas.openxmlformats.org/officeDocument/2006/relationships/image" Target="../media/image250.png"/><Relationship Id="rId68" Type="http://schemas.openxmlformats.org/officeDocument/2006/relationships/image" Target="../media/image46.png"/><Relationship Id="rId133" Type="http://schemas.openxmlformats.org/officeDocument/2006/relationships/customXml" Target="../ink/ink68.xml"/><Relationship Id="rId175" Type="http://schemas.openxmlformats.org/officeDocument/2006/relationships/customXml" Target="../ink/ink90.xml"/><Relationship Id="rId340" Type="http://schemas.openxmlformats.org/officeDocument/2006/relationships/image" Target="../media/image180.png"/><Relationship Id="rId200" Type="http://schemas.openxmlformats.org/officeDocument/2006/relationships/image" Target="../media/image110.png"/><Relationship Id="rId382" Type="http://schemas.openxmlformats.org/officeDocument/2006/relationships/image" Target="../media/image201.png"/><Relationship Id="rId438" Type="http://schemas.openxmlformats.org/officeDocument/2006/relationships/image" Target="../media/image229.png"/><Relationship Id="rId242" Type="http://schemas.openxmlformats.org/officeDocument/2006/relationships/image" Target="../media/image131.png"/><Relationship Id="rId284" Type="http://schemas.openxmlformats.org/officeDocument/2006/relationships/image" Target="../media/image152.png"/><Relationship Id="rId491" Type="http://schemas.openxmlformats.org/officeDocument/2006/relationships/customXml" Target="../ink/ink248.xml"/><Relationship Id="rId505" Type="http://schemas.openxmlformats.org/officeDocument/2006/relationships/customXml" Target="../ink/ink255.xml"/><Relationship Id="rId37" Type="http://schemas.openxmlformats.org/officeDocument/2006/relationships/image" Target="../media/image31.png"/><Relationship Id="rId79" Type="http://schemas.openxmlformats.org/officeDocument/2006/relationships/customXml" Target="../ink/ink40.xml"/><Relationship Id="rId102" Type="http://schemas.openxmlformats.org/officeDocument/2006/relationships/image" Target="../media/image62.png"/><Relationship Id="rId144" Type="http://schemas.openxmlformats.org/officeDocument/2006/relationships/image" Target="../media/image83.png"/><Relationship Id="rId90" Type="http://schemas.openxmlformats.org/officeDocument/2006/relationships/customXml" Target="../ink/ink46.xml"/><Relationship Id="rId186" Type="http://schemas.openxmlformats.org/officeDocument/2006/relationships/image" Target="../media/image103.png"/><Relationship Id="rId351" Type="http://schemas.openxmlformats.org/officeDocument/2006/relationships/customXml" Target="../ink/ink178.xml"/><Relationship Id="rId393" Type="http://schemas.openxmlformats.org/officeDocument/2006/relationships/customXml" Target="../ink/ink199.xml"/><Relationship Id="rId407" Type="http://schemas.openxmlformats.org/officeDocument/2006/relationships/customXml" Target="../ink/ink206.xml"/><Relationship Id="rId449" Type="http://schemas.openxmlformats.org/officeDocument/2006/relationships/customXml" Target="../ink/ink227.xml"/><Relationship Id="rId211" Type="http://schemas.openxmlformats.org/officeDocument/2006/relationships/customXml" Target="../ink/ink108.xml"/><Relationship Id="rId253" Type="http://schemas.openxmlformats.org/officeDocument/2006/relationships/customXml" Target="../ink/ink129.xml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460" Type="http://schemas.openxmlformats.org/officeDocument/2006/relationships/image" Target="../media/image240.png"/><Relationship Id="rId516" Type="http://schemas.openxmlformats.org/officeDocument/2006/relationships/image" Target="../media/image268.png"/><Relationship Id="rId48" Type="http://schemas.openxmlformats.org/officeDocument/2006/relationships/image" Target="../media/image36.png"/><Relationship Id="rId113" Type="http://schemas.openxmlformats.org/officeDocument/2006/relationships/customXml" Target="../ink/ink58.xml"/><Relationship Id="rId320" Type="http://schemas.openxmlformats.org/officeDocument/2006/relationships/image" Target="../media/image170.png"/><Relationship Id="rId155" Type="http://schemas.openxmlformats.org/officeDocument/2006/relationships/image" Target="../media/image88.png"/><Relationship Id="rId197" Type="http://schemas.openxmlformats.org/officeDocument/2006/relationships/customXml" Target="../ink/ink101.xml"/><Relationship Id="rId362" Type="http://schemas.openxmlformats.org/officeDocument/2006/relationships/image" Target="../media/image191.png"/><Relationship Id="rId418" Type="http://schemas.openxmlformats.org/officeDocument/2006/relationships/image" Target="../media/image219.png"/><Relationship Id="rId222" Type="http://schemas.openxmlformats.org/officeDocument/2006/relationships/image" Target="../media/image121.png"/><Relationship Id="rId264" Type="http://schemas.openxmlformats.org/officeDocument/2006/relationships/image" Target="../media/image142.png"/><Relationship Id="rId471" Type="http://schemas.openxmlformats.org/officeDocument/2006/relationships/customXml" Target="../ink/ink238.xml"/><Relationship Id="rId17" Type="http://schemas.openxmlformats.org/officeDocument/2006/relationships/image" Target="../media/image21.png"/><Relationship Id="rId59" Type="http://schemas.openxmlformats.org/officeDocument/2006/relationships/customXml" Target="../ink/ink30.xml"/><Relationship Id="rId124" Type="http://schemas.openxmlformats.org/officeDocument/2006/relationships/image" Target="../media/image73.png"/><Relationship Id="rId70" Type="http://schemas.openxmlformats.org/officeDocument/2006/relationships/image" Target="../media/image47.png"/><Relationship Id="rId166" Type="http://schemas.openxmlformats.org/officeDocument/2006/relationships/image" Target="../media/image93.png"/><Relationship Id="rId331" Type="http://schemas.openxmlformats.org/officeDocument/2006/relationships/customXml" Target="../ink/ink168.xml"/><Relationship Id="rId373" Type="http://schemas.openxmlformats.org/officeDocument/2006/relationships/customXml" Target="../ink/ink189.xml"/><Relationship Id="rId429" Type="http://schemas.openxmlformats.org/officeDocument/2006/relationships/customXml" Target="../ink/ink21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9.xml"/><Relationship Id="rId440" Type="http://schemas.openxmlformats.org/officeDocument/2006/relationships/image" Target="../media/image230.png"/><Relationship Id="rId28" Type="http://schemas.openxmlformats.org/officeDocument/2006/relationships/customXml" Target="../ink/ink14.xml"/><Relationship Id="rId275" Type="http://schemas.openxmlformats.org/officeDocument/2006/relationships/customXml" Target="../ink/ink140.xml"/><Relationship Id="rId300" Type="http://schemas.openxmlformats.org/officeDocument/2006/relationships/image" Target="../media/image160.png"/><Relationship Id="rId482" Type="http://schemas.openxmlformats.org/officeDocument/2006/relationships/image" Target="../media/image251.png"/><Relationship Id="rId81" Type="http://schemas.openxmlformats.org/officeDocument/2006/relationships/customXml" Target="../ink/ink41.xml"/><Relationship Id="rId135" Type="http://schemas.openxmlformats.org/officeDocument/2006/relationships/customXml" Target="../ink/ink69.xml"/><Relationship Id="rId177" Type="http://schemas.openxmlformats.org/officeDocument/2006/relationships/customXml" Target="../ink/ink91.xml"/><Relationship Id="rId342" Type="http://schemas.openxmlformats.org/officeDocument/2006/relationships/image" Target="../media/image181.png"/><Relationship Id="rId384" Type="http://schemas.openxmlformats.org/officeDocument/2006/relationships/image" Target="../media/image202.png"/><Relationship Id="rId202" Type="http://schemas.openxmlformats.org/officeDocument/2006/relationships/image" Target="../media/image111.png"/><Relationship Id="rId244" Type="http://schemas.openxmlformats.org/officeDocument/2006/relationships/image" Target="../media/image132.png"/><Relationship Id="rId39" Type="http://schemas.openxmlformats.org/officeDocument/2006/relationships/image" Target="../media/image32.png"/><Relationship Id="rId286" Type="http://schemas.openxmlformats.org/officeDocument/2006/relationships/image" Target="../media/image153.png"/><Relationship Id="rId451" Type="http://schemas.openxmlformats.org/officeDocument/2006/relationships/customXml" Target="../ink/ink228.xml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50" Type="http://schemas.openxmlformats.org/officeDocument/2006/relationships/image" Target="../media/image37.png"/><Relationship Id="rId104" Type="http://schemas.openxmlformats.org/officeDocument/2006/relationships/image" Target="../media/image63.png"/><Relationship Id="rId146" Type="http://schemas.openxmlformats.org/officeDocument/2006/relationships/image" Target="../media/image84.png"/><Relationship Id="rId188" Type="http://schemas.openxmlformats.org/officeDocument/2006/relationships/image" Target="../media/image104.png"/><Relationship Id="rId311" Type="http://schemas.openxmlformats.org/officeDocument/2006/relationships/customXml" Target="../ink/ink158.xml"/><Relationship Id="rId353" Type="http://schemas.openxmlformats.org/officeDocument/2006/relationships/customXml" Target="../ink/ink179.xml"/><Relationship Id="rId395" Type="http://schemas.openxmlformats.org/officeDocument/2006/relationships/customXml" Target="../ink/ink200.xml"/><Relationship Id="rId409" Type="http://schemas.openxmlformats.org/officeDocument/2006/relationships/customXml" Target="../ink/ink207.xml"/><Relationship Id="rId92" Type="http://schemas.openxmlformats.org/officeDocument/2006/relationships/customXml" Target="../ink/ink47.xml"/><Relationship Id="rId213" Type="http://schemas.openxmlformats.org/officeDocument/2006/relationships/customXml" Target="../ink/ink109.xml"/><Relationship Id="rId420" Type="http://schemas.openxmlformats.org/officeDocument/2006/relationships/image" Target="../media/image220.png"/><Relationship Id="rId255" Type="http://schemas.openxmlformats.org/officeDocument/2006/relationships/customXml" Target="../ink/ink130.xml"/><Relationship Id="rId297" Type="http://schemas.openxmlformats.org/officeDocument/2006/relationships/customXml" Target="../ink/ink151.xml"/><Relationship Id="rId462" Type="http://schemas.openxmlformats.org/officeDocument/2006/relationships/image" Target="../media/image241.png"/><Relationship Id="rId518" Type="http://schemas.openxmlformats.org/officeDocument/2006/relationships/image" Target="../media/image269.png"/><Relationship Id="rId115" Type="http://schemas.openxmlformats.org/officeDocument/2006/relationships/customXml" Target="../ink/ink59.xml"/><Relationship Id="rId157" Type="http://schemas.openxmlformats.org/officeDocument/2006/relationships/image" Target="../media/image89.png"/><Relationship Id="rId322" Type="http://schemas.openxmlformats.org/officeDocument/2006/relationships/image" Target="../media/image171.png"/><Relationship Id="rId364" Type="http://schemas.openxmlformats.org/officeDocument/2006/relationships/image" Target="../media/image192.png"/><Relationship Id="rId61" Type="http://schemas.openxmlformats.org/officeDocument/2006/relationships/customXml" Target="../ink/ink31.xml"/><Relationship Id="rId199" Type="http://schemas.openxmlformats.org/officeDocument/2006/relationships/customXml" Target="../ink/ink102.xml"/><Relationship Id="rId19" Type="http://schemas.openxmlformats.org/officeDocument/2006/relationships/image" Target="../media/image22.png"/><Relationship Id="rId224" Type="http://schemas.openxmlformats.org/officeDocument/2006/relationships/image" Target="../media/image122.png"/><Relationship Id="rId266" Type="http://schemas.openxmlformats.org/officeDocument/2006/relationships/image" Target="../media/image143.png"/><Relationship Id="rId431" Type="http://schemas.openxmlformats.org/officeDocument/2006/relationships/customXml" Target="../ink/ink218.xml"/><Relationship Id="rId473" Type="http://schemas.openxmlformats.org/officeDocument/2006/relationships/customXml" Target="../ink/ink239.xml"/><Relationship Id="rId30" Type="http://schemas.openxmlformats.org/officeDocument/2006/relationships/customXml" Target="../ink/ink15.xml"/><Relationship Id="rId126" Type="http://schemas.openxmlformats.org/officeDocument/2006/relationships/image" Target="../media/image74.png"/><Relationship Id="rId168" Type="http://schemas.openxmlformats.org/officeDocument/2006/relationships/image" Target="../media/image94.png"/><Relationship Id="rId333" Type="http://schemas.openxmlformats.org/officeDocument/2006/relationships/customXml" Target="../ink/ink169.xml"/><Relationship Id="rId72" Type="http://schemas.openxmlformats.org/officeDocument/2006/relationships/image" Target="../media/image48.png"/><Relationship Id="rId375" Type="http://schemas.openxmlformats.org/officeDocument/2006/relationships/customXml" Target="../ink/ink190.xml"/><Relationship Id="rId3" Type="http://schemas.openxmlformats.org/officeDocument/2006/relationships/image" Target="../media/image6.png"/><Relationship Id="rId235" Type="http://schemas.openxmlformats.org/officeDocument/2006/relationships/customXml" Target="../ink/ink120.xml"/><Relationship Id="rId277" Type="http://schemas.openxmlformats.org/officeDocument/2006/relationships/customXml" Target="../ink/ink141.xml"/><Relationship Id="rId400" Type="http://schemas.openxmlformats.org/officeDocument/2006/relationships/image" Target="../media/image210.png"/><Relationship Id="rId442" Type="http://schemas.openxmlformats.org/officeDocument/2006/relationships/image" Target="../media/image231.png"/><Relationship Id="rId484" Type="http://schemas.openxmlformats.org/officeDocument/2006/relationships/image" Target="../media/image252.png"/><Relationship Id="rId137" Type="http://schemas.openxmlformats.org/officeDocument/2006/relationships/customXml" Target="../ink/ink70.xml"/><Relationship Id="rId302" Type="http://schemas.openxmlformats.org/officeDocument/2006/relationships/image" Target="../media/image161.png"/><Relationship Id="rId344" Type="http://schemas.openxmlformats.org/officeDocument/2006/relationships/image" Target="../media/image182.png"/><Relationship Id="rId41" Type="http://schemas.openxmlformats.org/officeDocument/2006/relationships/image" Target="../media/image33.png"/><Relationship Id="rId83" Type="http://schemas.openxmlformats.org/officeDocument/2006/relationships/customXml" Target="../ink/ink42.xml"/><Relationship Id="rId179" Type="http://schemas.openxmlformats.org/officeDocument/2006/relationships/customXml" Target="../ink/ink92.xml"/><Relationship Id="rId386" Type="http://schemas.openxmlformats.org/officeDocument/2006/relationships/image" Target="../media/image203.png"/><Relationship Id="rId190" Type="http://schemas.openxmlformats.org/officeDocument/2006/relationships/image" Target="../media/image105.png"/><Relationship Id="rId204" Type="http://schemas.openxmlformats.org/officeDocument/2006/relationships/image" Target="../media/image112.png"/><Relationship Id="rId246" Type="http://schemas.openxmlformats.org/officeDocument/2006/relationships/image" Target="../media/image133.png"/><Relationship Id="rId288" Type="http://schemas.openxmlformats.org/officeDocument/2006/relationships/image" Target="../media/image154.png"/><Relationship Id="rId411" Type="http://schemas.openxmlformats.org/officeDocument/2006/relationships/customXml" Target="../ink/ink208.xml"/><Relationship Id="rId453" Type="http://schemas.openxmlformats.org/officeDocument/2006/relationships/customXml" Target="../ink/ink229.xml"/><Relationship Id="rId509" Type="http://schemas.openxmlformats.org/officeDocument/2006/relationships/customXml" Target="../ink/ink257.xml"/><Relationship Id="rId106" Type="http://schemas.openxmlformats.org/officeDocument/2006/relationships/image" Target="../media/image64.png"/><Relationship Id="rId313" Type="http://schemas.openxmlformats.org/officeDocument/2006/relationships/customXml" Target="../ink/ink159.xml"/><Relationship Id="rId495" Type="http://schemas.openxmlformats.org/officeDocument/2006/relationships/customXml" Target="../ink/ink250.xml"/><Relationship Id="rId10" Type="http://schemas.openxmlformats.org/officeDocument/2006/relationships/customXml" Target="../ink/ink5.xml"/><Relationship Id="rId52" Type="http://schemas.openxmlformats.org/officeDocument/2006/relationships/image" Target="../media/image38.png"/><Relationship Id="rId94" Type="http://schemas.openxmlformats.org/officeDocument/2006/relationships/customXml" Target="../ink/ink48.xml"/><Relationship Id="rId148" Type="http://schemas.openxmlformats.org/officeDocument/2006/relationships/image" Target="../media/image85.png"/><Relationship Id="rId355" Type="http://schemas.openxmlformats.org/officeDocument/2006/relationships/customXml" Target="../ink/ink180.xml"/><Relationship Id="rId397" Type="http://schemas.openxmlformats.org/officeDocument/2006/relationships/customXml" Target="../ink/ink201.xml"/><Relationship Id="rId520" Type="http://schemas.openxmlformats.org/officeDocument/2006/relationships/image" Target="../media/image270.png"/><Relationship Id="rId215" Type="http://schemas.openxmlformats.org/officeDocument/2006/relationships/customXml" Target="../ink/ink110.xml"/><Relationship Id="rId257" Type="http://schemas.openxmlformats.org/officeDocument/2006/relationships/customXml" Target="../ink/ink131.xml"/><Relationship Id="rId422" Type="http://schemas.openxmlformats.org/officeDocument/2006/relationships/image" Target="../media/image221.png"/><Relationship Id="rId464" Type="http://schemas.openxmlformats.org/officeDocument/2006/relationships/image" Target="../media/image242.png"/><Relationship Id="rId299" Type="http://schemas.openxmlformats.org/officeDocument/2006/relationships/customXml" Target="../ink/ink152.xml"/><Relationship Id="rId63" Type="http://schemas.openxmlformats.org/officeDocument/2006/relationships/customXml" Target="../ink/ink32.xml"/><Relationship Id="rId159" Type="http://schemas.openxmlformats.org/officeDocument/2006/relationships/customXml" Target="../ink/ink82.xml"/><Relationship Id="rId366" Type="http://schemas.openxmlformats.org/officeDocument/2006/relationships/image" Target="../media/image193.png"/><Relationship Id="rId226" Type="http://schemas.openxmlformats.org/officeDocument/2006/relationships/image" Target="../media/image123.png"/><Relationship Id="rId433" Type="http://schemas.openxmlformats.org/officeDocument/2006/relationships/customXml" Target="../ink/ink2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3" Type="http://schemas.openxmlformats.org/officeDocument/2006/relationships/image" Target="../media/image1510.png"/><Relationship Id="rId7" Type="http://schemas.openxmlformats.org/officeDocument/2006/relationships/image" Target="../media/image19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0.png"/><Relationship Id="rId5" Type="http://schemas.openxmlformats.org/officeDocument/2006/relationships/image" Target="../media/image1710.png"/><Relationship Id="rId4" Type="http://schemas.openxmlformats.org/officeDocument/2006/relationships/image" Target="../media/image1610.png"/><Relationship Id="rId9" Type="http://schemas.openxmlformats.org/officeDocument/2006/relationships/image" Target="../media/image2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10.png"/><Relationship Id="rId4" Type="http://schemas.openxmlformats.org/officeDocument/2006/relationships/image" Target="../media/image2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9F99F-844E-4FCF-AAA3-84D176BC2B37}"/>
              </a:ext>
            </a:extLst>
          </p:cNvPr>
          <p:cNvSpPr txBox="1"/>
          <p:nvPr/>
        </p:nvSpPr>
        <p:spPr>
          <a:xfrm>
            <a:off x="830510" y="1553222"/>
            <a:ext cx="1040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Neural Network (ANN) : Perceptron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431CC-5A62-4913-8394-C14073400C31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2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LIMITATIONS OF PERCEPTRON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718F2-84AD-44B6-ABCE-40982EAE8F43}"/>
              </a:ext>
            </a:extLst>
          </p:cNvPr>
          <p:cNvSpPr txBox="1"/>
          <p:nvPr/>
        </p:nvSpPr>
        <p:spPr>
          <a:xfrm>
            <a:off x="369116" y="866531"/>
            <a:ext cx="598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Problem: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FA8F1-9F92-421D-9D6E-478CFD5D9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88" y="1416897"/>
            <a:ext cx="3760858" cy="3591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9A37E-6DEC-4E14-A65A-D616A4A11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13" y="5159066"/>
            <a:ext cx="2857500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D5D13-F59F-498C-ABC9-FF56177E9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66" y="1266641"/>
            <a:ext cx="4238625" cy="304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42A8B-FDEB-4C37-9887-E3E166A3C365}"/>
              </a:ext>
            </a:extLst>
          </p:cNvPr>
          <p:cNvSpPr txBox="1"/>
          <p:nvPr/>
        </p:nvSpPr>
        <p:spPr>
          <a:xfrm>
            <a:off x="5226342" y="4742997"/>
            <a:ext cx="668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perceptron works well for linearly separable dataset.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1EFE6-6F9A-4E35-948E-D1EBE2468417}"/>
              </a:ext>
            </a:extLst>
          </p:cNvPr>
          <p:cNvSpPr txBox="1"/>
          <p:nvPr/>
        </p:nvSpPr>
        <p:spPr>
          <a:xfrm>
            <a:off x="5226341" y="5377762"/>
            <a:ext cx="668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failed to solve XOR problem and other non-linear datasets. Because there is no straight line that can form the decision boundary between the two classes.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8112AD-1552-4A0D-BA0A-2816ABA0CF65}"/>
              </a:ext>
            </a:extLst>
          </p:cNvPr>
          <p:cNvCxnSpPr>
            <a:cxnSpLocks/>
          </p:cNvCxnSpPr>
          <p:nvPr/>
        </p:nvCxnSpPr>
        <p:spPr>
          <a:xfrm flipV="1">
            <a:off x="1087978" y="1366563"/>
            <a:ext cx="2271813" cy="268727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56CB40-2F7E-4364-B399-61215FD2C587}"/>
              </a:ext>
            </a:extLst>
          </p:cNvPr>
          <p:cNvCxnSpPr>
            <a:cxnSpLocks/>
          </p:cNvCxnSpPr>
          <p:nvPr/>
        </p:nvCxnSpPr>
        <p:spPr>
          <a:xfrm flipV="1">
            <a:off x="2256145" y="1853967"/>
            <a:ext cx="2431203" cy="2954329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558B1B-D1BE-42E1-A93C-A33D780B9391}"/>
              </a:ext>
            </a:extLst>
          </p:cNvPr>
          <p:cNvCxnSpPr/>
          <p:nvPr/>
        </p:nvCxnSpPr>
        <p:spPr>
          <a:xfrm>
            <a:off x="1001027" y="2204185"/>
            <a:ext cx="3070459" cy="2644689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5D3504-C3B7-4303-9EAF-63E5C4B19A98}"/>
              </a:ext>
            </a:extLst>
          </p:cNvPr>
          <p:cNvCxnSpPr/>
          <p:nvPr/>
        </p:nvCxnSpPr>
        <p:spPr>
          <a:xfrm>
            <a:off x="1996918" y="1316975"/>
            <a:ext cx="3070459" cy="2644689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952231bfb_0_23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BRIEF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BEECD-A949-4F22-A702-C99B11E1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7" y="882465"/>
            <a:ext cx="11392250" cy="58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5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BIOLOGICAL NEURON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FEE18-A894-4C30-935D-300F5FD36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1" y="1065533"/>
            <a:ext cx="11320998" cy="5012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BF509-E38F-4CAC-AB12-622BC9E343C2}"/>
              </a:ext>
            </a:extLst>
          </p:cNvPr>
          <p:cNvSpPr txBox="1"/>
          <p:nvPr/>
        </p:nvSpPr>
        <p:spPr>
          <a:xfrm>
            <a:off x="4988068" y="6253993"/>
            <a:ext cx="2215863" cy="4001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 Neuron</a:t>
            </a:r>
          </a:p>
        </p:txBody>
      </p:sp>
    </p:spTree>
    <p:extLst>
      <p:ext uri="{BB962C8B-B14F-4D97-AF65-F5344CB8AC3E}">
        <p14:creationId xmlns:p14="http://schemas.microsoft.com/office/powerpoint/2010/main" val="339794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NEURON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3D97F-2899-42DE-A247-2CD4006B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8" y="1005019"/>
            <a:ext cx="7239699" cy="3811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6A3A14-93BC-4D7D-8E62-8F467B5A78A0}"/>
                  </a:ext>
                </a:extLst>
              </p:cNvPr>
              <p:cNvSpPr txBox="1"/>
              <p:nvPr/>
            </p:nvSpPr>
            <p:spPr>
              <a:xfrm>
                <a:off x="7951365" y="1138342"/>
                <a:ext cx="3892492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activation function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6A3A14-93BC-4D7D-8E62-8F467B5A7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65" y="1138342"/>
                <a:ext cx="3892492" cy="400110"/>
              </a:xfrm>
              <a:prstGeom prst="rect">
                <a:avLst/>
              </a:prstGeom>
              <a:blipFill>
                <a:blip r:embed="rId4"/>
                <a:stretch>
                  <a:fillRect l="-468" t="-7463" r="-1248" b="-25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E3CD9EB-17B1-49DC-B3CE-A1151EE908B8}"/>
              </a:ext>
            </a:extLst>
          </p:cNvPr>
          <p:cNvSpPr txBox="1"/>
          <p:nvPr/>
        </p:nvSpPr>
        <p:spPr>
          <a:xfrm>
            <a:off x="3444493" y="4874738"/>
            <a:ext cx="2129301" cy="4001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 Neuron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5DE25-F799-40BE-B751-353FC152C6C6}"/>
              </a:ext>
            </a:extLst>
          </p:cNvPr>
          <p:cNvSpPr txBox="1"/>
          <p:nvPr/>
        </p:nvSpPr>
        <p:spPr>
          <a:xfrm>
            <a:off x="7871670" y="1875961"/>
            <a:ext cx="405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the activation function could be sigmoid activation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A278F-F1BA-494E-AE7A-4D9CDCA44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252" y="2921357"/>
            <a:ext cx="3667125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2C0F10-E94B-459F-B381-61B8C34089F9}"/>
                  </a:ext>
                </a:extLst>
              </p:cNvPr>
              <p:cNvSpPr txBox="1"/>
              <p:nvPr/>
            </p:nvSpPr>
            <p:spPr>
              <a:xfrm>
                <a:off x="401273" y="5532401"/>
                <a:ext cx="114873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</a:t>
                </a: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</a:t>
                </a: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called the </a:t>
                </a: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 weights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simply </a:t>
                </a: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</a:t>
                </a: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 very crude approximation of biological neuron. Actual biological neuron are even more complex.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2C0F10-E94B-459F-B381-61B8C340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3" y="5532401"/>
                <a:ext cx="11487325" cy="1015663"/>
              </a:xfrm>
              <a:prstGeom prst="rect">
                <a:avLst/>
              </a:prstGeom>
              <a:blipFill>
                <a:blip r:embed="rId6"/>
                <a:stretch>
                  <a:fillRect l="-478" t="-3614" b="-10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PERCEPTRON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7E934-FA08-450E-B575-3C37ABCC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" y="954686"/>
            <a:ext cx="6140741" cy="3232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A38AF-0183-4946-B484-8DA1723E44F7}"/>
              </a:ext>
            </a:extLst>
          </p:cNvPr>
          <p:cNvSpPr txBox="1"/>
          <p:nvPr/>
        </p:nvSpPr>
        <p:spPr>
          <a:xfrm>
            <a:off x="6627303" y="1236030"/>
            <a:ext cx="5368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of Neuron is also called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McCulloch – Pitts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C30E9-22A2-4327-80F6-6044616CE35F}"/>
              </a:ext>
            </a:extLst>
          </p:cNvPr>
          <p:cNvSpPr txBox="1"/>
          <p:nvPr/>
        </p:nvSpPr>
        <p:spPr>
          <a:xfrm>
            <a:off x="6627303" y="2413337"/>
            <a:ext cx="5461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extended this idea and gave a learning rule to update the weight parameters from given dataset. This is called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Perceptron.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F8E1E7-3FE7-440B-996F-54AFDF834746}"/>
                  </a:ext>
                </a:extLst>
              </p:cNvPr>
              <p:cNvSpPr txBox="1"/>
              <p:nvPr/>
            </p:nvSpPr>
            <p:spPr>
              <a:xfrm>
                <a:off x="327170" y="4303553"/>
                <a:ext cx="7575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Function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F8E1E7-3FE7-440B-996F-54AFDF834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0" y="4303553"/>
                <a:ext cx="7575259" cy="461665"/>
              </a:xfrm>
              <a:prstGeom prst="rect">
                <a:avLst/>
              </a:prstGeom>
              <a:blipFill>
                <a:blip r:embed="rId4"/>
                <a:stretch>
                  <a:fillRect l="-112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D81802F-5CF9-4683-AC68-BD5E4ED1FF62}"/>
              </a:ext>
            </a:extLst>
          </p:cNvPr>
          <p:cNvSpPr txBox="1"/>
          <p:nvPr/>
        </p:nvSpPr>
        <p:spPr>
          <a:xfrm>
            <a:off x="693490" y="4862007"/>
            <a:ext cx="1080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the activation function is signum function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15D6AA-A587-4385-8F2F-D2117D2948A9}"/>
                  </a:ext>
                </a:extLst>
              </p:cNvPr>
              <p:cNvSpPr txBox="1"/>
              <p:nvPr/>
            </p:nvSpPr>
            <p:spPr>
              <a:xfrm>
                <a:off x="693490" y="5355012"/>
                <a:ext cx="10805020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nary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then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calculated as: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15D6AA-A587-4385-8F2F-D2117D29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90" y="5355012"/>
                <a:ext cx="10805020" cy="400302"/>
              </a:xfrm>
              <a:prstGeom prst="rect">
                <a:avLst/>
              </a:prstGeom>
              <a:blipFill>
                <a:blip r:embed="rId5"/>
                <a:stretch>
                  <a:fillRect l="-621" t="-121212" b="-18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6F646-CD1D-4AB5-AF64-0E9531F82F8D}"/>
                  </a:ext>
                </a:extLst>
              </p:cNvPr>
              <p:cNvSpPr txBox="1"/>
              <p:nvPr/>
            </p:nvSpPr>
            <p:spPr>
              <a:xfrm>
                <a:off x="693490" y="5911936"/>
                <a:ext cx="3199002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1,  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−1,  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&lt;0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6F646-CD1D-4AB5-AF64-0E9531F8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90" y="5911936"/>
                <a:ext cx="3199002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5ED74-EE63-4DDE-81D5-080AB5F40081}"/>
              </a:ext>
            </a:extLst>
          </p:cNvPr>
          <p:cNvCxnSpPr/>
          <p:nvPr/>
        </p:nvCxnSpPr>
        <p:spPr>
          <a:xfrm flipV="1">
            <a:off x="10133901" y="4437776"/>
            <a:ext cx="0" cy="21727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3A7EFC-41C2-4830-B0D4-F98B0C26C3AD}"/>
              </a:ext>
            </a:extLst>
          </p:cNvPr>
          <p:cNvCxnSpPr>
            <a:cxnSpLocks/>
          </p:cNvCxnSpPr>
          <p:nvPr/>
        </p:nvCxnSpPr>
        <p:spPr>
          <a:xfrm>
            <a:off x="8489659" y="5545123"/>
            <a:ext cx="32717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B296BD-E7DD-4AE9-B950-F6D2BE2C8AE4}"/>
              </a:ext>
            </a:extLst>
          </p:cNvPr>
          <p:cNvCxnSpPr/>
          <p:nvPr/>
        </p:nvCxnSpPr>
        <p:spPr>
          <a:xfrm>
            <a:off x="10142290" y="4862007"/>
            <a:ext cx="13562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259E-FB8F-4674-AD1D-955E10B84441}"/>
              </a:ext>
            </a:extLst>
          </p:cNvPr>
          <p:cNvCxnSpPr/>
          <p:nvPr/>
        </p:nvCxnSpPr>
        <p:spPr>
          <a:xfrm>
            <a:off x="8777681" y="6179078"/>
            <a:ext cx="13562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CD3CD9-39A8-4FB1-BB96-6BF9C5040B7C}"/>
                  </a:ext>
                </a:extLst>
              </p:cNvPr>
              <p:cNvSpPr txBox="1"/>
              <p:nvPr/>
            </p:nvSpPr>
            <p:spPr>
              <a:xfrm>
                <a:off x="11490122" y="5525496"/>
                <a:ext cx="389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CD3CD9-39A8-4FB1-BB96-6BF9C504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122" y="5525496"/>
                <a:ext cx="38933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02742-624F-4A54-AB6F-A7DFD90736B6}"/>
                  </a:ext>
                </a:extLst>
              </p:cNvPr>
              <p:cNvSpPr txBox="1"/>
              <p:nvPr/>
            </p:nvSpPr>
            <p:spPr>
              <a:xfrm>
                <a:off x="9712083" y="4256264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02742-624F-4A54-AB6F-A7DFD90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083" y="4256264"/>
                <a:ext cx="391004" cy="400110"/>
              </a:xfrm>
              <a:prstGeom prst="rect">
                <a:avLst/>
              </a:prstGeom>
              <a:blipFill>
                <a:blip r:embed="rId8"/>
                <a:stretch>
                  <a:fillRect t="-6061" r="-20313" b="-7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452C6B-6256-4701-95E3-F3067E1F66EF}"/>
                  </a:ext>
                </a:extLst>
              </p:cNvPr>
              <p:cNvSpPr txBox="1"/>
              <p:nvPr/>
            </p:nvSpPr>
            <p:spPr>
              <a:xfrm>
                <a:off x="9580228" y="4652784"/>
                <a:ext cx="577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452C6B-6256-4701-95E3-F3067E1F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228" y="4652784"/>
                <a:ext cx="57740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7CEFA5-1CE0-4CE6-BAB7-0D8D117EF94C}"/>
                  </a:ext>
                </a:extLst>
              </p:cNvPr>
              <p:cNvSpPr txBox="1"/>
              <p:nvPr/>
            </p:nvSpPr>
            <p:spPr>
              <a:xfrm>
                <a:off x="10033608" y="6003100"/>
                <a:ext cx="6335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7CEFA5-1CE0-4CE6-BAB7-0D8D117EF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608" y="6003100"/>
                <a:ext cx="6335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395BBAC-9FDE-48BC-9DC2-D4F8DE91F4B7}"/>
              </a:ext>
            </a:extLst>
          </p:cNvPr>
          <p:cNvSpPr txBox="1"/>
          <p:nvPr/>
        </p:nvSpPr>
        <p:spPr>
          <a:xfrm>
            <a:off x="4538444" y="6072082"/>
            <a:ext cx="336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called hard limiter</a:t>
            </a:r>
          </a:p>
        </p:txBody>
      </p:sp>
    </p:spTree>
    <p:extLst>
      <p:ext uri="{BB962C8B-B14F-4D97-AF65-F5344CB8AC3E}">
        <p14:creationId xmlns:p14="http://schemas.microsoft.com/office/powerpoint/2010/main" val="177503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D554EE4-3790-451F-9769-41651801D696}"/>
              </a:ext>
            </a:extLst>
          </p:cNvPr>
          <p:cNvGrpSpPr/>
          <p:nvPr/>
        </p:nvGrpSpPr>
        <p:grpSpPr>
          <a:xfrm>
            <a:off x="321880" y="346627"/>
            <a:ext cx="2012040" cy="393840"/>
            <a:chOff x="321880" y="346627"/>
            <a:chExt cx="201204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D0BF18-0B5B-41F9-ADF8-55159501B5B1}"/>
                    </a:ext>
                  </a:extLst>
                </p14:cNvPr>
                <p14:cNvContentPartPr/>
                <p14:nvPr/>
              </p14:nvContentPartPr>
              <p14:xfrm>
                <a:off x="358960" y="362827"/>
                <a:ext cx="35640" cy="241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D0BF18-0B5B-41F9-ADF8-55159501B5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9960" y="353827"/>
                  <a:ext cx="53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A85C2F-89CC-4685-A373-A9CB6C90A82C}"/>
                    </a:ext>
                  </a:extLst>
                </p14:cNvPr>
                <p14:cNvContentPartPr/>
                <p14:nvPr/>
              </p14:nvContentPartPr>
              <p14:xfrm>
                <a:off x="385600" y="346627"/>
                <a:ext cx="183960" cy="117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A85C2F-89CC-4685-A373-A9CB6C90A8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6960" y="337987"/>
                  <a:ext cx="201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CA06E9-0FC9-499B-97F0-DB382CFF9A7F}"/>
                    </a:ext>
                  </a:extLst>
                </p14:cNvPr>
                <p14:cNvContentPartPr/>
                <p14:nvPr/>
              </p14:nvContentPartPr>
              <p14:xfrm>
                <a:off x="582160" y="499987"/>
                <a:ext cx="246600" cy="128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CA06E9-0FC9-499B-97F0-DB382CFF9A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520" y="491347"/>
                  <a:ext cx="264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7535A1-3729-45A7-94D5-5049962C6713}"/>
                    </a:ext>
                  </a:extLst>
                </p14:cNvPr>
                <p14:cNvContentPartPr/>
                <p14:nvPr/>
              </p14:nvContentPartPr>
              <p14:xfrm>
                <a:off x="842080" y="512947"/>
                <a:ext cx="342000" cy="116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7535A1-3729-45A7-94D5-5049962C67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3080" y="504307"/>
                  <a:ext cx="359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584996-341D-4921-B6A4-F329D9EAC57C}"/>
                    </a:ext>
                  </a:extLst>
                </p14:cNvPr>
                <p14:cNvContentPartPr/>
                <p14:nvPr/>
              </p14:nvContentPartPr>
              <p14:xfrm>
                <a:off x="1150600" y="416107"/>
                <a:ext cx="52560" cy="32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584996-341D-4921-B6A4-F329D9EAC5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1960" y="407467"/>
                  <a:ext cx="70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00EE84-70C2-49AC-95CB-1966EA7F4A81}"/>
                    </a:ext>
                  </a:extLst>
                </p14:cNvPr>
                <p14:cNvContentPartPr/>
                <p14:nvPr/>
              </p14:nvContentPartPr>
              <p14:xfrm>
                <a:off x="1167160" y="550387"/>
                <a:ext cx="97200" cy="7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00EE84-70C2-49AC-95CB-1966EA7F4A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8520" y="541747"/>
                  <a:ext cx="114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D7928F-19FB-429B-A597-A4879834E94A}"/>
                    </a:ext>
                  </a:extLst>
                </p14:cNvPr>
                <p14:cNvContentPartPr/>
                <p14:nvPr/>
              </p14:nvContentPartPr>
              <p14:xfrm>
                <a:off x="1395400" y="412507"/>
                <a:ext cx="21240" cy="177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D7928F-19FB-429B-A597-A4879834E9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6400" y="403507"/>
                  <a:ext cx="38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9C048A-4921-4C54-BEBE-8CE512710EA0}"/>
                    </a:ext>
                  </a:extLst>
                </p14:cNvPr>
                <p14:cNvContentPartPr/>
                <p14:nvPr/>
              </p14:nvContentPartPr>
              <p14:xfrm>
                <a:off x="1310800" y="496387"/>
                <a:ext cx="304200" cy="10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9C048A-4921-4C54-BEBE-8CE512710E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2160" y="487387"/>
                  <a:ext cx="321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BB8BED-3906-41CE-A37A-77BF578D5D36}"/>
                    </a:ext>
                  </a:extLst>
                </p14:cNvPr>
                <p14:cNvContentPartPr/>
                <p14:nvPr/>
              </p14:nvContentPartPr>
              <p14:xfrm>
                <a:off x="1607080" y="497467"/>
                <a:ext cx="264960" cy="86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BB8BED-3906-41CE-A37A-77BF578D5D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8440" y="488827"/>
                  <a:ext cx="282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1EDC63-AE3B-429A-BFAE-5D5AF33A2629}"/>
                    </a:ext>
                  </a:extLst>
                </p14:cNvPr>
                <p14:cNvContentPartPr/>
                <p14:nvPr/>
              </p14:nvContentPartPr>
              <p14:xfrm>
                <a:off x="2014240" y="470827"/>
                <a:ext cx="13680" cy="2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1EDC63-AE3B-429A-BFAE-5D5AF33A26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05600" y="461827"/>
                  <a:ext cx="31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2C7B02-F577-4A87-B433-C00CA35E0CE1}"/>
                    </a:ext>
                  </a:extLst>
                </p14:cNvPr>
                <p14:cNvContentPartPr/>
                <p14:nvPr/>
              </p14:nvContentPartPr>
              <p14:xfrm>
                <a:off x="2023240" y="503587"/>
                <a:ext cx="310680" cy="57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2C7B02-F577-4A87-B433-C00CA35E0C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4240" y="494947"/>
                  <a:ext cx="32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297614-4775-460B-9D4E-0861EF7C3333}"/>
                    </a:ext>
                  </a:extLst>
                </p14:cNvPr>
                <p14:cNvContentPartPr/>
                <p14:nvPr/>
              </p14:nvContentPartPr>
              <p14:xfrm>
                <a:off x="321880" y="654067"/>
                <a:ext cx="1548000" cy="8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297614-4775-460B-9D4E-0861EF7C33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880" y="645067"/>
                  <a:ext cx="15656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83AA825-ADBD-46EF-BE7C-F59BBE10861C}"/>
              </a:ext>
            </a:extLst>
          </p:cNvPr>
          <p:cNvGrpSpPr/>
          <p:nvPr/>
        </p:nvGrpSpPr>
        <p:grpSpPr>
          <a:xfrm>
            <a:off x="668920" y="1255987"/>
            <a:ext cx="3639600" cy="3055680"/>
            <a:chOff x="668920" y="1255987"/>
            <a:chExt cx="3639600" cy="30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C1A029-6037-458B-B235-732044CF94E9}"/>
                    </a:ext>
                  </a:extLst>
                </p14:cNvPr>
                <p14:cNvContentPartPr/>
                <p14:nvPr/>
              </p14:nvContentPartPr>
              <p14:xfrm>
                <a:off x="2047000" y="1478107"/>
                <a:ext cx="2261520" cy="179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C1A029-6037-458B-B235-732044CF94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38360" y="1469467"/>
                  <a:ext cx="2279160" cy="18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A29373-1AB2-4682-BB14-8163F07C007F}"/>
                    </a:ext>
                  </a:extLst>
                </p14:cNvPr>
                <p14:cNvContentPartPr/>
                <p14:nvPr/>
              </p14:nvContentPartPr>
              <p14:xfrm>
                <a:off x="1502680" y="1255987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A29373-1AB2-4682-BB14-8163F07C00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94040" y="1246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40DE1B-E826-4223-9E32-2BA40FB7EC8C}"/>
                    </a:ext>
                  </a:extLst>
                </p14:cNvPr>
                <p14:cNvContentPartPr/>
                <p14:nvPr/>
              </p14:nvContentPartPr>
              <p14:xfrm>
                <a:off x="1332760" y="1380907"/>
                <a:ext cx="816840" cy="381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40DE1B-E826-4223-9E32-2BA40FB7EC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23760" y="1372267"/>
                  <a:ext cx="8344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6A09CF-3D09-4384-BFF2-CEDE242B5C80}"/>
                    </a:ext>
                  </a:extLst>
                </p14:cNvPr>
                <p14:cNvContentPartPr/>
                <p14:nvPr/>
              </p14:nvContentPartPr>
              <p14:xfrm>
                <a:off x="2020360" y="1701307"/>
                <a:ext cx="201600" cy="11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6A09CF-3D09-4384-BFF2-CEDE242B5C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1360" y="1692667"/>
                  <a:ext cx="219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DF5094-0F27-4DDB-B38F-55DB1CF40A89}"/>
                    </a:ext>
                  </a:extLst>
                </p14:cNvPr>
                <p14:cNvContentPartPr/>
                <p14:nvPr/>
              </p14:nvContentPartPr>
              <p14:xfrm>
                <a:off x="806440" y="1345987"/>
                <a:ext cx="218160" cy="13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DF5094-0F27-4DDB-B38F-55DB1CF40A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7440" y="1336987"/>
                  <a:ext cx="235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7E88DE-D1A1-4131-8F35-74E8DF0FE04A}"/>
                    </a:ext>
                  </a:extLst>
                </p14:cNvPr>
                <p14:cNvContentPartPr/>
                <p14:nvPr/>
              </p14:nvContentPartPr>
              <p14:xfrm>
                <a:off x="1132960" y="1417627"/>
                <a:ext cx="360" cy="11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7E88DE-D1A1-4131-8F35-74E8DF0FE0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3960" y="1408987"/>
                  <a:ext cx="18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580A9E-551F-40C8-93D4-70FA3DA5FCC0}"/>
                    </a:ext>
                  </a:extLst>
                </p14:cNvPr>
                <p14:cNvContentPartPr/>
                <p14:nvPr/>
              </p14:nvContentPartPr>
              <p14:xfrm>
                <a:off x="1529680" y="2782027"/>
                <a:ext cx="360" cy="17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580A9E-551F-40C8-93D4-70FA3DA5FC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20680" y="2773027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25F303-5F92-4703-8A34-5E6BD29A3309}"/>
                    </a:ext>
                  </a:extLst>
                </p14:cNvPr>
                <p14:cNvContentPartPr/>
                <p14:nvPr/>
              </p14:nvContentPartPr>
              <p14:xfrm>
                <a:off x="1526440" y="2951587"/>
                <a:ext cx="6480" cy="3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25F303-5F92-4703-8A34-5E6BD29A33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7800" y="2942947"/>
                  <a:ext cx="24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8C8431-A511-4339-BB35-26ABFBB12440}"/>
                    </a:ext>
                  </a:extLst>
                </p14:cNvPr>
                <p14:cNvContentPartPr/>
                <p14:nvPr/>
              </p14:nvContentPartPr>
              <p14:xfrm>
                <a:off x="1557760" y="3102067"/>
                <a:ext cx="58680" cy="11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8C8431-A511-4339-BB35-26ABFBB124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49120" y="3093067"/>
                  <a:ext cx="76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0EFF6A-4819-43DA-A9C6-D468FE4B0796}"/>
                    </a:ext>
                  </a:extLst>
                </p14:cNvPr>
                <p14:cNvContentPartPr/>
                <p14:nvPr/>
              </p14:nvContentPartPr>
              <p14:xfrm>
                <a:off x="1763680" y="3330307"/>
                <a:ext cx="194400" cy="101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0EFF6A-4819-43DA-A9C6-D468FE4B07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55040" y="3321307"/>
                  <a:ext cx="212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F50094-978A-4CBA-B039-8DD19F4D2656}"/>
                    </a:ext>
                  </a:extLst>
                </p14:cNvPr>
                <p14:cNvContentPartPr/>
                <p14:nvPr/>
              </p14:nvContentPartPr>
              <p14:xfrm>
                <a:off x="2060320" y="3480427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F50094-978A-4CBA-B039-8DD19F4D26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51680" y="34717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E80068-6B54-46E0-8774-3973E318B401}"/>
                    </a:ext>
                  </a:extLst>
                </p14:cNvPr>
                <p14:cNvContentPartPr/>
                <p14:nvPr/>
              </p14:nvContentPartPr>
              <p14:xfrm>
                <a:off x="1731640" y="3324907"/>
                <a:ext cx="849600" cy="699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E80068-6B54-46E0-8774-3973E318B4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22640" y="3316267"/>
                  <a:ext cx="86724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9761FD-6E61-42D5-A397-84A741D8C959}"/>
                    </a:ext>
                  </a:extLst>
                </p14:cNvPr>
                <p14:cNvContentPartPr/>
                <p14:nvPr/>
              </p14:nvContentPartPr>
              <p14:xfrm>
                <a:off x="2433280" y="3318067"/>
                <a:ext cx="155880" cy="164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9761FD-6E61-42D5-A397-84A741D8C9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24640" y="3309067"/>
                  <a:ext cx="173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D05D0B-032B-46E5-B0B8-CB5C8C9CBEFE}"/>
                    </a:ext>
                  </a:extLst>
                </p14:cNvPr>
                <p14:cNvContentPartPr/>
                <p14:nvPr/>
              </p14:nvContentPartPr>
              <p14:xfrm>
                <a:off x="1113520" y="4097107"/>
                <a:ext cx="283680" cy="16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D05D0B-032B-46E5-B0B8-CB5C8C9CBEF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4520" y="4088467"/>
                  <a:ext cx="301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F82D69-F407-4F7F-9ABF-46C3BF66DB6D}"/>
                    </a:ext>
                  </a:extLst>
                </p14:cNvPr>
                <p14:cNvContentPartPr/>
                <p14:nvPr/>
              </p14:nvContentPartPr>
              <p14:xfrm>
                <a:off x="1431040" y="4213387"/>
                <a:ext cx="301680" cy="98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F82D69-F407-4F7F-9ABF-46C3BF66DB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22400" y="4204387"/>
                  <a:ext cx="319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F2D02E-9C8B-45B0-8E67-5DAF19E879C0}"/>
                    </a:ext>
                  </a:extLst>
                </p14:cNvPr>
                <p14:cNvContentPartPr/>
                <p14:nvPr/>
              </p14:nvContentPartPr>
              <p14:xfrm>
                <a:off x="1684840" y="1269307"/>
                <a:ext cx="180000" cy="113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F2D02E-9C8B-45B0-8E67-5DAF19E879C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75840" y="1260667"/>
                  <a:ext cx="197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A18D55-9C62-475C-BCF1-30F3D6104D02}"/>
                    </a:ext>
                  </a:extLst>
                </p14:cNvPr>
                <p14:cNvContentPartPr/>
                <p14:nvPr/>
              </p14:nvContentPartPr>
              <p14:xfrm>
                <a:off x="1927840" y="1358587"/>
                <a:ext cx="360" cy="90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A18D55-9C62-475C-BCF1-30F3D6104D0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18840" y="134994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612F07-AE1F-495E-949B-28B1FBC53225}"/>
                    </a:ext>
                  </a:extLst>
                </p14:cNvPr>
                <p14:cNvContentPartPr/>
                <p14:nvPr/>
              </p14:nvContentPartPr>
              <p14:xfrm>
                <a:off x="2121880" y="3825667"/>
                <a:ext cx="198720" cy="133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612F07-AE1F-495E-949B-28B1FBC5322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13240" y="3817027"/>
                  <a:ext cx="216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7219C3-B588-404C-8C2D-DA1F4DC354F5}"/>
                    </a:ext>
                  </a:extLst>
                </p14:cNvPr>
                <p14:cNvContentPartPr/>
                <p14:nvPr/>
              </p14:nvContentPartPr>
              <p14:xfrm>
                <a:off x="2346880" y="3905947"/>
                <a:ext cx="212040" cy="104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7219C3-B588-404C-8C2D-DA1F4DC354F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37880" y="3897307"/>
                  <a:ext cx="229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B658EC-B37D-433E-A2C0-0D0E35B2B2BE}"/>
                    </a:ext>
                  </a:extLst>
                </p14:cNvPr>
                <p14:cNvContentPartPr/>
                <p14:nvPr/>
              </p14:nvContentPartPr>
              <p14:xfrm>
                <a:off x="3533800" y="1589347"/>
                <a:ext cx="157320" cy="1503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B658EC-B37D-433E-A2C0-0D0E35B2B2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25160" y="1580707"/>
                  <a:ext cx="174960" cy="15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61A515-2DFB-4D27-9A04-D322EA4ACDAB}"/>
                    </a:ext>
                  </a:extLst>
                </p14:cNvPr>
                <p14:cNvContentPartPr/>
                <p14:nvPr/>
              </p14:nvContentPartPr>
              <p14:xfrm>
                <a:off x="1214320" y="2414107"/>
                <a:ext cx="787680" cy="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61A515-2DFB-4D27-9A04-D322EA4ACDA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05680" y="2405467"/>
                  <a:ext cx="805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DA1CD2-AE2F-413E-A5F8-6551D4342398}"/>
                    </a:ext>
                  </a:extLst>
                </p14:cNvPr>
                <p14:cNvContentPartPr/>
                <p14:nvPr/>
              </p14:nvContentPartPr>
              <p14:xfrm>
                <a:off x="1808320" y="2329147"/>
                <a:ext cx="195840" cy="17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DA1CD2-AE2F-413E-A5F8-6551D434239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99680" y="2320147"/>
                  <a:ext cx="213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3E38C6-0CAF-4827-99E0-A44BDE84AB0B}"/>
                    </a:ext>
                  </a:extLst>
                </p14:cNvPr>
                <p14:cNvContentPartPr/>
                <p14:nvPr/>
              </p14:nvContentPartPr>
              <p14:xfrm>
                <a:off x="668920" y="2443987"/>
                <a:ext cx="174960" cy="11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3E38C6-0CAF-4827-99E0-A44BDE84AB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0280" y="2434987"/>
                  <a:ext cx="192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E193CD-DDEE-41F6-BBAF-EAF6B55F5B4F}"/>
                    </a:ext>
                  </a:extLst>
                </p14:cNvPr>
                <p14:cNvContentPartPr/>
                <p14:nvPr/>
              </p14:nvContentPartPr>
              <p14:xfrm>
                <a:off x="880960" y="2482507"/>
                <a:ext cx="142200" cy="101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E193CD-DDEE-41F6-BBAF-EAF6B55F5B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1960" y="2473507"/>
                  <a:ext cx="159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1633CD-6A2D-4F42-A37E-D7380F313D8F}"/>
                    </a:ext>
                  </a:extLst>
                </p14:cNvPr>
                <p14:cNvContentPartPr/>
                <p14:nvPr/>
              </p14:nvContentPartPr>
              <p14:xfrm>
                <a:off x="1445440" y="2147347"/>
                <a:ext cx="157680" cy="10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1633CD-6A2D-4F42-A37E-D7380F313D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36440" y="2138707"/>
                  <a:ext cx="175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AD0FD0-DE55-49FC-8307-08F1A887BF9A}"/>
                    </a:ext>
                  </a:extLst>
                </p14:cNvPr>
                <p14:cNvContentPartPr/>
                <p14:nvPr/>
              </p14:nvContentPartPr>
              <p14:xfrm>
                <a:off x="1644520" y="2220067"/>
                <a:ext cx="141480" cy="66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AD0FD0-DE55-49FC-8307-08F1A887BF9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35520" y="2211067"/>
                  <a:ext cx="159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3F4953C-D25F-4434-A2B1-27D803773BE4}"/>
                    </a:ext>
                  </a:extLst>
                </p14:cNvPr>
                <p14:cNvContentPartPr/>
                <p14:nvPr/>
              </p14:nvContentPartPr>
              <p14:xfrm>
                <a:off x="2169400" y="2240947"/>
                <a:ext cx="212760" cy="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3F4953C-D25F-4434-A2B1-27D803773BE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60400" y="2232307"/>
                  <a:ext cx="230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C70EB1-3B43-4E13-BC57-35B3DCD9AFBD}"/>
                    </a:ext>
                  </a:extLst>
                </p14:cNvPr>
                <p14:cNvContentPartPr/>
                <p14:nvPr/>
              </p14:nvContentPartPr>
              <p14:xfrm>
                <a:off x="2133400" y="2243467"/>
                <a:ext cx="273600" cy="28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C70EB1-3B43-4E13-BC57-35B3DCD9AFB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24760" y="2234467"/>
                  <a:ext cx="291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6177EF-4ACA-419A-A83E-A9660D5F547D}"/>
                    </a:ext>
                  </a:extLst>
                </p14:cNvPr>
                <p14:cNvContentPartPr/>
                <p14:nvPr/>
              </p14:nvContentPartPr>
              <p14:xfrm>
                <a:off x="2377840" y="2240947"/>
                <a:ext cx="17280" cy="82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6177EF-4ACA-419A-A83E-A9660D5F547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68840" y="2231947"/>
                  <a:ext cx="34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36D07CD-2378-464B-A194-3712E60F5D09}"/>
                    </a:ext>
                  </a:extLst>
                </p14:cNvPr>
                <p14:cNvContentPartPr/>
                <p14:nvPr/>
              </p14:nvContentPartPr>
              <p14:xfrm>
                <a:off x="2488360" y="2316187"/>
                <a:ext cx="140760" cy="137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36D07CD-2378-464B-A194-3712E60F5D0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79720" y="2307547"/>
                  <a:ext cx="158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741F57-801B-434C-B69A-5CF6D298BDF8}"/>
                    </a:ext>
                  </a:extLst>
                </p14:cNvPr>
                <p14:cNvContentPartPr/>
                <p14:nvPr/>
              </p14:nvContentPartPr>
              <p14:xfrm>
                <a:off x="2664400" y="2447947"/>
                <a:ext cx="51120" cy="70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741F57-801B-434C-B69A-5CF6D298BDF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55760" y="2438947"/>
                  <a:ext cx="68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99EF72-8A0F-4946-A64D-596B8451FF42}"/>
                    </a:ext>
                  </a:extLst>
                </p14:cNvPr>
                <p14:cNvContentPartPr/>
                <p14:nvPr/>
              </p14:nvContentPartPr>
              <p14:xfrm>
                <a:off x="2665840" y="2367307"/>
                <a:ext cx="360" cy="5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99EF72-8A0F-4946-A64D-596B8451FF4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57200" y="2358307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82416A-9A48-49DB-99D8-65580CFB38F8}"/>
                    </a:ext>
                  </a:extLst>
                </p14:cNvPr>
                <p14:cNvContentPartPr/>
                <p14:nvPr/>
              </p14:nvContentPartPr>
              <p14:xfrm>
                <a:off x="2665840" y="2367307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82416A-9A48-49DB-99D8-65580CFB3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7200" y="2358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8969A5-2B86-440A-9D7A-BEAEB977482D}"/>
                    </a:ext>
                  </a:extLst>
                </p14:cNvPr>
                <p14:cNvContentPartPr/>
                <p14:nvPr/>
              </p14:nvContentPartPr>
              <p14:xfrm>
                <a:off x="2674840" y="2356507"/>
                <a:ext cx="12240" cy="15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8969A5-2B86-440A-9D7A-BEAEB977482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66200" y="2347507"/>
                  <a:ext cx="29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670357-51AA-4451-9EAF-9DEDEA1A7113}"/>
                    </a:ext>
                  </a:extLst>
                </p14:cNvPr>
                <p14:cNvContentPartPr/>
                <p14:nvPr/>
              </p14:nvContentPartPr>
              <p14:xfrm>
                <a:off x="2761240" y="2303227"/>
                <a:ext cx="70560" cy="127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670357-51AA-4451-9EAF-9DEDEA1A71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52600" y="2294587"/>
                  <a:ext cx="88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43F5AD-008E-41A9-87C7-148862D204E7}"/>
                    </a:ext>
                  </a:extLst>
                </p14:cNvPr>
                <p14:cNvContentPartPr/>
                <p14:nvPr/>
              </p14:nvContentPartPr>
              <p14:xfrm>
                <a:off x="2761240" y="2296747"/>
                <a:ext cx="125640" cy="12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43F5AD-008E-41A9-87C7-148862D204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52600" y="2288107"/>
                  <a:ext cx="143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68DED4-3317-4C9C-8379-1EF7A6326909}"/>
                    </a:ext>
                  </a:extLst>
                </p14:cNvPr>
                <p14:cNvContentPartPr/>
                <p14:nvPr/>
              </p14:nvContentPartPr>
              <p14:xfrm>
                <a:off x="2937280" y="2415547"/>
                <a:ext cx="79560" cy="88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68DED4-3317-4C9C-8379-1EF7A63269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28640" y="2406907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0262EC-E816-40A6-B183-BA15BFE28DF1}"/>
                    </a:ext>
                  </a:extLst>
                </p14:cNvPr>
                <p14:cNvContentPartPr/>
                <p14:nvPr/>
              </p14:nvContentPartPr>
              <p14:xfrm>
                <a:off x="2946280" y="2330227"/>
                <a:ext cx="360" cy="5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0262EC-E816-40A6-B183-BA15BFE28DF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937640" y="2321587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C17D0D2-FDCC-4E4C-9FBB-B1EE08262FA2}"/>
                    </a:ext>
                  </a:extLst>
                </p14:cNvPr>
                <p14:cNvContentPartPr/>
                <p14:nvPr/>
              </p14:nvContentPartPr>
              <p14:xfrm>
                <a:off x="3067240" y="2369107"/>
                <a:ext cx="121320" cy="3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C17D0D2-FDCC-4E4C-9FBB-B1EE08262FA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58240" y="2360467"/>
                  <a:ext cx="138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7D07A4-6D45-428D-9657-DAB26665A7BB}"/>
                    </a:ext>
                  </a:extLst>
                </p14:cNvPr>
                <p14:cNvContentPartPr/>
                <p14:nvPr/>
              </p14:nvContentPartPr>
              <p14:xfrm>
                <a:off x="3107200" y="2311147"/>
                <a:ext cx="1800" cy="123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7D07A4-6D45-428D-9657-DAB26665A7B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098560" y="2302507"/>
                  <a:ext cx="19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D1B3BE-C7C2-467F-A2B1-265A6857D95D}"/>
                    </a:ext>
                  </a:extLst>
                </p14:cNvPr>
                <p14:cNvContentPartPr/>
                <p14:nvPr/>
              </p14:nvContentPartPr>
              <p14:xfrm>
                <a:off x="3228160" y="2263987"/>
                <a:ext cx="111960" cy="150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D1B3BE-C7C2-467F-A2B1-265A6857D95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19520" y="2254987"/>
                  <a:ext cx="1296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3780ED-B32A-4D9F-97FF-535491F57AD0}"/>
              </a:ext>
            </a:extLst>
          </p:cNvPr>
          <p:cNvGrpSpPr/>
          <p:nvPr/>
        </p:nvGrpSpPr>
        <p:grpSpPr>
          <a:xfrm>
            <a:off x="2272360" y="2619667"/>
            <a:ext cx="74880" cy="146160"/>
            <a:chOff x="2272360" y="2619667"/>
            <a:chExt cx="7488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CA7ABC-40A9-4179-9B9C-5429D54E1A2D}"/>
                    </a:ext>
                  </a:extLst>
                </p14:cNvPr>
                <p14:cNvContentPartPr/>
                <p14:nvPr/>
              </p14:nvContentPartPr>
              <p14:xfrm>
                <a:off x="2272360" y="2690587"/>
                <a:ext cx="74880" cy="75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CA7ABC-40A9-4179-9B9C-5429D54E1A2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63360" y="2681587"/>
                  <a:ext cx="92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0B0D58-27EA-4C1C-8D99-629B53AB256C}"/>
                    </a:ext>
                  </a:extLst>
                </p14:cNvPr>
                <p14:cNvContentPartPr/>
                <p14:nvPr/>
              </p14:nvContentPartPr>
              <p14:xfrm>
                <a:off x="2285680" y="2619667"/>
                <a:ext cx="360" cy="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0B0D58-27EA-4C1C-8D99-629B53AB256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276680" y="2610667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18E48C0-1673-46E5-961E-02C6F0B541A8}"/>
              </a:ext>
            </a:extLst>
          </p:cNvPr>
          <p:cNvGrpSpPr/>
          <p:nvPr/>
        </p:nvGrpSpPr>
        <p:grpSpPr>
          <a:xfrm>
            <a:off x="3742600" y="1668907"/>
            <a:ext cx="3530520" cy="795960"/>
            <a:chOff x="3742600" y="1668907"/>
            <a:chExt cx="3530520" cy="79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2CD321-8E9D-4322-B414-68A7EDD770DC}"/>
                    </a:ext>
                  </a:extLst>
                </p14:cNvPr>
                <p14:cNvContentPartPr/>
                <p14:nvPr/>
              </p14:nvContentPartPr>
              <p14:xfrm>
                <a:off x="4621000" y="1878787"/>
                <a:ext cx="235800" cy="163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2CD321-8E9D-4322-B414-68A7EDD770D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12360" y="1869787"/>
                  <a:ext cx="253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E6522F-B311-4CFB-AF32-37AAA308CF76}"/>
                    </a:ext>
                  </a:extLst>
                </p14:cNvPr>
                <p14:cNvContentPartPr/>
                <p14:nvPr/>
              </p14:nvContentPartPr>
              <p14:xfrm>
                <a:off x="4725400" y="1700587"/>
                <a:ext cx="173520" cy="9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E6522F-B311-4CFB-AF32-37AAA308CF7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16760" y="1691587"/>
                  <a:ext cx="191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864B02C-BCC6-4DCC-A0F7-463B00FF786C}"/>
                    </a:ext>
                  </a:extLst>
                </p14:cNvPr>
                <p14:cNvContentPartPr/>
                <p14:nvPr/>
              </p14:nvContentPartPr>
              <p14:xfrm>
                <a:off x="5025280" y="1885267"/>
                <a:ext cx="76320" cy="2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864B02C-BCC6-4DCC-A0F7-463B00FF786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16280" y="1876627"/>
                  <a:ext cx="93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063325-6705-4E63-AFF0-115E28D7C4AA}"/>
                    </a:ext>
                  </a:extLst>
                </p14:cNvPr>
                <p14:cNvContentPartPr/>
                <p14:nvPr/>
              </p14:nvContentPartPr>
              <p14:xfrm>
                <a:off x="5025280" y="1887427"/>
                <a:ext cx="100440" cy="37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063325-6705-4E63-AFF0-115E28D7C4A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16280" y="1878787"/>
                  <a:ext cx="118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DB14663-3F94-4C87-9B1D-A77ED6AC8B07}"/>
                    </a:ext>
                  </a:extLst>
                </p14:cNvPr>
                <p14:cNvContentPartPr/>
                <p14:nvPr/>
              </p14:nvContentPartPr>
              <p14:xfrm>
                <a:off x="5306440" y="1697707"/>
                <a:ext cx="169560" cy="319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DB14663-3F94-4C87-9B1D-A77ED6AC8B0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97800" y="1688707"/>
                  <a:ext cx="187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3DC1760-EE57-44E3-86B4-9E1BABBD441F}"/>
                    </a:ext>
                  </a:extLst>
                </p14:cNvPr>
                <p14:cNvContentPartPr/>
                <p14:nvPr/>
              </p14:nvContentPartPr>
              <p14:xfrm>
                <a:off x="5337040" y="1841707"/>
                <a:ext cx="127080" cy="14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3DC1760-EE57-44E3-86B4-9E1BABBD44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28040" y="1833067"/>
                  <a:ext cx="144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B511EC3-FC15-4F3E-826A-9B69CB497422}"/>
                    </a:ext>
                  </a:extLst>
                </p14:cNvPr>
                <p14:cNvContentPartPr/>
                <p14:nvPr/>
              </p14:nvContentPartPr>
              <p14:xfrm>
                <a:off x="5553760" y="1668907"/>
                <a:ext cx="126720" cy="435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B511EC3-FC15-4F3E-826A-9B69CB49742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44760" y="1659907"/>
                  <a:ext cx="1443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A070768-D24D-45C6-9A81-D22E7A479BA6}"/>
                    </a:ext>
                  </a:extLst>
                </p14:cNvPr>
                <p14:cNvContentPartPr/>
                <p14:nvPr/>
              </p14:nvContentPartPr>
              <p14:xfrm>
                <a:off x="5696320" y="1809667"/>
                <a:ext cx="227160" cy="116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A070768-D24D-45C6-9A81-D22E7A479BA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87320" y="1800667"/>
                  <a:ext cx="244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9B2655-36F8-4EFD-9D59-223DDD2BC057}"/>
                    </a:ext>
                  </a:extLst>
                </p14:cNvPr>
                <p14:cNvContentPartPr/>
                <p14:nvPr/>
              </p14:nvContentPartPr>
              <p14:xfrm>
                <a:off x="5981440" y="1914787"/>
                <a:ext cx="31680" cy="75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9B2655-36F8-4EFD-9D59-223DDD2BC05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72440" y="1906147"/>
                  <a:ext cx="49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7A38A55-FA55-4B1A-9FB8-E899239C9986}"/>
                    </a:ext>
                  </a:extLst>
                </p14:cNvPr>
                <p14:cNvContentPartPr/>
                <p14:nvPr/>
              </p14:nvContentPartPr>
              <p14:xfrm>
                <a:off x="5999080" y="1843867"/>
                <a:ext cx="9360" cy="12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7A38A55-FA55-4B1A-9FB8-E899239C998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90080" y="1834867"/>
                  <a:ext cx="27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A9F788C-4135-4777-812D-9E3B31427EF4}"/>
                    </a:ext>
                  </a:extLst>
                </p14:cNvPr>
                <p14:cNvContentPartPr/>
                <p14:nvPr/>
              </p14:nvContentPartPr>
              <p14:xfrm>
                <a:off x="6098800" y="1790947"/>
                <a:ext cx="171720" cy="124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A9F788C-4135-4777-812D-9E3B31427EF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90160" y="1781947"/>
                  <a:ext cx="189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A6CF8ED-5F43-4F09-860A-F6075543C4FE}"/>
                    </a:ext>
                  </a:extLst>
                </p14:cNvPr>
                <p14:cNvContentPartPr/>
                <p14:nvPr/>
              </p14:nvContentPartPr>
              <p14:xfrm>
                <a:off x="6308680" y="1896067"/>
                <a:ext cx="48600" cy="98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A6CF8ED-5F43-4F09-860A-F6075543C4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99680" y="1887067"/>
                  <a:ext cx="66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FABC26-8CFE-46BB-8B0B-EDDF9A60D441}"/>
                    </a:ext>
                  </a:extLst>
                </p14:cNvPr>
                <p14:cNvContentPartPr/>
                <p14:nvPr/>
              </p14:nvContentPartPr>
              <p14:xfrm>
                <a:off x="6343600" y="1792747"/>
                <a:ext cx="360" cy="1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FABC26-8CFE-46BB-8B0B-EDDF9A60D44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34600" y="178410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68C2D1-B603-419B-8951-0C3FB347505A}"/>
                    </a:ext>
                  </a:extLst>
                </p14:cNvPr>
                <p14:cNvContentPartPr/>
                <p14:nvPr/>
              </p14:nvContentPartPr>
              <p14:xfrm>
                <a:off x="6476080" y="1845667"/>
                <a:ext cx="142200" cy="11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68C2D1-B603-419B-8951-0C3FB347505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467440" y="1837027"/>
                  <a:ext cx="159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B99145F-98EA-4116-99A5-32994837E142}"/>
                    </a:ext>
                  </a:extLst>
                </p14:cNvPr>
                <p14:cNvContentPartPr/>
                <p14:nvPr/>
              </p14:nvContentPartPr>
              <p14:xfrm>
                <a:off x="6547720" y="1795627"/>
                <a:ext cx="360" cy="119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B99145F-98EA-4116-99A5-32994837E1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39080" y="1786627"/>
                  <a:ext cx="18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1F0EC7D-5A29-4FA8-B11A-AD484BA926C7}"/>
                    </a:ext>
                  </a:extLst>
                </p14:cNvPr>
                <p14:cNvContentPartPr/>
                <p14:nvPr/>
              </p14:nvContentPartPr>
              <p14:xfrm>
                <a:off x="6710440" y="1753507"/>
                <a:ext cx="110520" cy="155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1F0EC7D-5A29-4FA8-B11A-AD484BA926C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01440" y="1744507"/>
                  <a:ext cx="128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73AFAA-6997-471E-8D53-F65BCD732740}"/>
                    </a:ext>
                  </a:extLst>
                </p14:cNvPr>
                <p14:cNvContentPartPr/>
                <p14:nvPr/>
              </p14:nvContentPartPr>
              <p14:xfrm>
                <a:off x="6842920" y="1685827"/>
                <a:ext cx="139320" cy="282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73AFAA-6997-471E-8D53-F65BCD73274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34280" y="1677187"/>
                  <a:ext cx="156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38B3AA-832E-4BD3-802C-F248819E6217}"/>
                    </a:ext>
                  </a:extLst>
                </p14:cNvPr>
                <p14:cNvContentPartPr/>
                <p14:nvPr/>
              </p14:nvContentPartPr>
              <p14:xfrm>
                <a:off x="3742600" y="2177947"/>
                <a:ext cx="115200" cy="271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38B3AA-832E-4BD3-802C-F248819E62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33960" y="2169307"/>
                  <a:ext cx="132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99B9BB-5C60-4E6C-945E-863829A72495}"/>
                    </a:ext>
                  </a:extLst>
                </p14:cNvPr>
                <p14:cNvContentPartPr/>
                <p14:nvPr/>
              </p14:nvContentPartPr>
              <p14:xfrm>
                <a:off x="3747280" y="2283427"/>
                <a:ext cx="156960" cy="2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99B9BB-5C60-4E6C-945E-863829A7249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738280" y="2274427"/>
                  <a:ext cx="174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CD375A-2D88-435A-98F3-E615A876F313}"/>
                    </a:ext>
                  </a:extLst>
                </p14:cNvPr>
                <p14:cNvContentPartPr/>
                <p14:nvPr/>
              </p14:nvContentPartPr>
              <p14:xfrm>
                <a:off x="3921520" y="2171827"/>
                <a:ext cx="95760" cy="29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CD375A-2D88-435A-98F3-E615A876F31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912880" y="2163187"/>
                  <a:ext cx="113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77E4F0E-D9EE-48DB-BA9B-A09627E8D6B4}"/>
                    </a:ext>
                  </a:extLst>
                </p14:cNvPr>
                <p14:cNvContentPartPr/>
                <p14:nvPr/>
              </p14:nvContentPartPr>
              <p14:xfrm>
                <a:off x="4039600" y="2305387"/>
                <a:ext cx="360" cy="4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77E4F0E-D9EE-48DB-BA9B-A09627E8D6B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30600" y="2296387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932A6B-1EA5-4939-BD3C-07C8F9C8B5FD}"/>
                    </a:ext>
                  </a:extLst>
                </p14:cNvPr>
                <p14:cNvContentPartPr/>
                <p14:nvPr/>
              </p14:nvContentPartPr>
              <p14:xfrm>
                <a:off x="4100440" y="2202787"/>
                <a:ext cx="45720" cy="192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932A6B-1EA5-4939-BD3C-07C8F9C8B5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91800" y="2194147"/>
                  <a:ext cx="63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D472FF-8649-4219-874C-020171920B8E}"/>
                    </a:ext>
                  </a:extLst>
                </p14:cNvPr>
                <p14:cNvContentPartPr/>
                <p14:nvPr/>
              </p14:nvContentPartPr>
              <p14:xfrm>
                <a:off x="4329040" y="2271907"/>
                <a:ext cx="1710720" cy="5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D472FF-8649-4219-874C-020171920B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20040" y="2263267"/>
                  <a:ext cx="1728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76E8BF7-1BB1-4B5F-9353-0E508CEF88A0}"/>
                    </a:ext>
                  </a:extLst>
                </p14:cNvPr>
                <p14:cNvContentPartPr/>
                <p14:nvPr/>
              </p14:nvContentPartPr>
              <p14:xfrm>
                <a:off x="5882800" y="2212867"/>
                <a:ext cx="170280" cy="13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76E8BF7-1BB1-4B5F-9353-0E508CEF88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73800" y="2204227"/>
                  <a:ext cx="187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706A64-98F9-44EA-B3E7-634E6676AC24}"/>
                    </a:ext>
                  </a:extLst>
                </p14:cNvPr>
                <p14:cNvContentPartPr/>
                <p14:nvPr/>
              </p14:nvContentPartPr>
              <p14:xfrm>
                <a:off x="6234520" y="2236267"/>
                <a:ext cx="103320" cy="155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706A64-98F9-44EA-B3E7-634E6676A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25880" y="2227627"/>
                  <a:ext cx="120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6C287B5-3FB7-41BB-8FFB-648FFEB618ED}"/>
                    </a:ext>
                  </a:extLst>
                </p14:cNvPr>
                <p14:cNvContentPartPr/>
                <p14:nvPr/>
              </p14:nvContentPartPr>
              <p14:xfrm>
                <a:off x="6337480" y="2251027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6C287B5-3FB7-41BB-8FFB-648FFEB618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28840" y="22423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D83A5B-C8A6-443E-B353-7826CE43F297}"/>
                    </a:ext>
                  </a:extLst>
                </p14:cNvPr>
                <p14:cNvContentPartPr/>
                <p14:nvPr/>
              </p14:nvContentPartPr>
              <p14:xfrm>
                <a:off x="6337480" y="2248507"/>
                <a:ext cx="273240" cy="110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D83A5B-C8A6-443E-B353-7826CE43F29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28840" y="2239867"/>
                  <a:ext cx="290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AEE1F1E-0D5E-4812-88CB-EBA4B27F901A}"/>
                    </a:ext>
                  </a:extLst>
                </p14:cNvPr>
                <p14:cNvContentPartPr/>
                <p14:nvPr/>
              </p14:nvContentPartPr>
              <p14:xfrm>
                <a:off x="6574720" y="2165347"/>
                <a:ext cx="161280" cy="16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AEE1F1E-0D5E-4812-88CB-EBA4B27F901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565720" y="2156347"/>
                  <a:ext cx="178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A3CB8D-9E6E-4344-9510-A111DA5B81D3}"/>
                    </a:ext>
                  </a:extLst>
                </p14:cNvPr>
                <p14:cNvContentPartPr/>
                <p14:nvPr/>
              </p14:nvContentPartPr>
              <p14:xfrm>
                <a:off x="6733840" y="2170027"/>
                <a:ext cx="121320" cy="276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A3CB8D-9E6E-4344-9510-A111DA5B81D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25200" y="2161027"/>
                  <a:ext cx="138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846C3C-E02C-4C76-BFD3-714D605BF095}"/>
                    </a:ext>
                  </a:extLst>
                </p14:cNvPr>
                <p14:cNvContentPartPr/>
                <p14:nvPr/>
              </p14:nvContentPartPr>
              <p14:xfrm>
                <a:off x="6911680" y="2155267"/>
                <a:ext cx="240480" cy="160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846C3C-E02C-4C76-BFD3-714D605BF0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03040" y="2146267"/>
                  <a:ext cx="258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A24A9F3-2ABB-4F9E-AE8C-F34B9873FD48}"/>
                    </a:ext>
                  </a:extLst>
                </p14:cNvPr>
                <p14:cNvContentPartPr/>
                <p14:nvPr/>
              </p14:nvContentPartPr>
              <p14:xfrm>
                <a:off x="7086280" y="2232307"/>
                <a:ext cx="186840" cy="11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A24A9F3-2ABB-4F9E-AE8C-F34B9873FD4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77280" y="2223667"/>
                  <a:ext cx="2044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9071C80-1D62-4664-871E-11038AE09E4F}"/>
                  </a:ext>
                </a:extLst>
              </p14:cNvPr>
              <p14:cNvContentPartPr/>
              <p14:nvPr/>
            </p14:nvContentPartPr>
            <p14:xfrm>
              <a:off x="6457000" y="370027"/>
              <a:ext cx="360" cy="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9071C80-1D62-4664-871E-11038AE09E4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448000" y="36138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F147657-92B6-4851-9592-5285B905057B}"/>
              </a:ext>
            </a:extLst>
          </p:cNvPr>
          <p:cNvGrpSpPr/>
          <p:nvPr/>
        </p:nvGrpSpPr>
        <p:grpSpPr>
          <a:xfrm>
            <a:off x="7991680" y="566227"/>
            <a:ext cx="816120" cy="267120"/>
            <a:chOff x="7991680" y="566227"/>
            <a:chExt cx="81612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12522AA-EC2B-4452-B0BD-69C297FDB240}"/>
                    </a:ext>
                  </a:extLst>
                </p14:cNvPr>
                <p14:cNvContentPartPr/>
                <p14:nvPr/>
              </p14:nvContentPartPr>
              <p14:xfrm>
                <a:off x="7991680" y="566227"/>
                <a:ext cx="153720" cy="255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12522AA-EC2B-4452-B0BD-69C297FDB24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983040" y="557587"/>
                  <a:ext cx="1713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15934C-5B96-48B2-B03F-0D717C78FA14}"/>
                    </a:ext>
                  </a:extLst>
                </p14:cNvPr>
                <p14:cNvContentPartPr/>
                <p14:nvPr/>
              </p14:nvContentPartPr>
              <p14:xfrm>
                <a:off x="8170240" y="686107"/>
                <a:ext cx="136080" cy="123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15934C-5B96-48B2-B03F-0D717C78FA1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61240" y="677107"/>
                  <a:ext cx="153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E8735BE-CF1A-4670-A031-25854032891C}"/>
                    </a:ext>
                  </a:extLst>
                </p14:cNvPr>
                <p14:cNvContentPartPr/>
                <p14:nvPr/>
              </p14:nvContentPartPr>
              <p14:xfrm>
                <a:off x="8349160" y="606547"/>
                <a:ext cx="27360" cy="175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E8735BE-CF1A-4670-A031-25854032891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40520" y="597907"/>
                  <a:ext cx="45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8D75677-5BD0-4D21-89E4-5B797283FB61}"/>
                    </a:ext>
                  </a:extLst>
                </p14:cNvPr>
                <p14:cNvContentPartPr/>
                <p14:nvPr/>
              </p14:nvContentPartPr>
              <p14:xfrm>
                <a:off x="8317840" y="706987"/>
                <a:ext cx="201600" cy="9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8D75677-5BD0-4D21-89E4-5B797283FB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09200" y="698347"/>
                  <a:ext cx="219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8BDB9E7-6BDD-4537-9221-8193DE5394DB}"/>
                    </a:ext>
                  </a:extLst>
                </p14:cNvPr>
                <p14:cNvContentPartPr/>
                <p14:nvPr/>
              </p14:nvContentPartPr>
              <p14:xfrm>
                <a:off x="8671360" y="596467"/>
                <a:ext cx="136440" cy="236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8BDB9E7-6BDD-4537-9221-8193DE5394D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62720" y="587467"/>
                  <a:ext cx="1540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A40C42-7CE1-40E2-98A8-34724DDB0747}"/>
              </a:ext>
            </a:extLst>
          </p:cNvPr>
          <p:cNvGrpSpPr/>
          <p:nvPr/>
        </p:nvGrpSpPr>
        <p:grpSpPr>
          <a:xfrm>
            <a:off x="8962240" y="695107"/>
            <a:ext cx="120600" cy="67320"/>
            <a:chOff x="8962240" y="695107"/>
            <a:chExt cx="12060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2B40311-F656-452D-BB7B-4636666A085B}"/>
                    </a:ext>
                  </a:extLst>
                </p14:cNvPr>
                <p14:cNvContentPartPr/>
                <p14:nvPr/>
              </p14:nvContentPartPr>
              <p14:xfrm>
                <a:off x="8962240" y="695107"/>
                <a:ext cx="119520" cy="16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2B40311-F656-452D-BB7B-4636666A085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53600" y="686107"/>
                  <a:ext cx="137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08F917-83B3-4FB8-84F9-D4C6CC9767CF}"/>
                    </a:ext>
                  </a:extLst>
                </p14:cNvPr>
                <p14:cNvContentPartPr/>
                <p14:nvPr/>
              </p14:nvContentPartPr>
              <p14:xfrm>
                <a:off x="8993560" y="758827"/>
                <a:ext cx="89280" cy="3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08F917-83B3-4FB8-84F9-D4C6CC9767C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84920" y="749827"/>
                  <a:ext cx="10692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F73B21D-BFD0-49C7-B287-6475560944DC}"/>
              </a:ext>
            </a:extLst>
          </p:cNvPr>
          <p:cNvGrpSpPr/>
          <p:nvPr/>
        </p:nvGrpSpPr>
        <p:grpSpPr>
          <a:xfrm>
            <a:off x="9361480" y="598267"/>
            <a:ext cx="714240" cy="214920"/>
            <a:chOff x="9361480" y="598267"/>
            <a:chExt cx="71424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7EBF5D4-853D-471C-9974-303FF4F2BB24}"/>
                    </a:ext>
                  </a:extLst>
                </p14:cNvPr>
                <p14:cNvContentPartPr/>
                <p14:nvPr/>
              </p14:nvContentPartPr>
              <p14:xfrm>
                <a:off x="9361480" y="598267"/>
                <a:ext cx="205200" cy="156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7EBF5D4-853D-471C-9974-303FF4F2BB2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52840" y="589627"/>
                  <a:ext cx="222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796C9-175C-4811-98C8-0E4D7C65529A}"/>
                    </a:ext>
                  </a:extLst>
                </p14:cNvPr>
                <p14:cNvContentPartPr/>
                <p14:nvPr/>
              </p14:nvContentPartPr>
              <p14:xfrm>
                <a:off x="9607000" y="733987"/>
                <a:ext cx="79200" cy="79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796C9-175C-4811-98C8-0E4D7C65529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98000" y="724987"/>
                  <a:ext cx="96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54D0682-25A6-45E3-B131-F80BBA2A3C5E}"/>
                    </a:ext>
                  </a:extLst>
                </p14:cNvPr>
                <p14:cNvContentPartPr/>
                <p14:nvPr/>
              </p14:nvContentPartPr>
              <p14:xfrm>
                <a:off x="9763240" y="635347"/>
                <a:ext cx="92880" cy="97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54D0682-25A6-45E3-B131-F80BBA2A3C5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754240" y="626707"/>
                  <a:ext cx="110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B554149-F185-4455-8516-A16CEAFF3283}"/>
                    </a:ext>
                  </a:extLst>
                </p14:cNvPr>
                <p14:cNvContentPartPr/>
                <p14:nvPr/>
              </p14:nvContentPartPr>
              <p14:xfrm>
                <a:off x="9853960" y="622027"/>
                <a:ext cx="108000" cy="94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B554149-F185-4455-8516-A16CEAFF328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844960" y="613387"/>
                  <a:ext cx="125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6BC3A20-BC45-4E37-9975-3B7EEA196E02}"/>
                    </a:ext>
                  </a:extLst>
                </p14:cNvPr>
                <p14:cNvContentPartPr/>
                <p14:nvPr/>
              </p14:nvContentPartPr>
              <p14:xfrm>
                <a:off x="9997240" y="706267"/>
                <a:ext cx="78480" cy="81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6BC3A20-BC45-4E37-9975-3B7EEA196E0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988240" y="697627"/>
                  <a:ext cx="9612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D0AFD37-7880-449A-B8DA-C74CD2E81AF5}"/>
                  </a:ext>
                </a:extLst>
              </p14:cNvPr>
              <p14:cNvContentPartPr/>
              <p14:nvPr/>
            </p14:nvContentPartPr>
            <p14:xfrm>
              <a:off x="8116960" y="1149427"/>
              <a:ext cx="933840" cy="191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D0AFD37-7880-449A-B8DA-C74CD2E81AF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107960" y="1140427"/>
                <a:ext cx="95148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FE5E37F-0197-477B-81F4-098EF24AFC37}"/>
              </a:ext>
            </a:extLst>
          </p:cNvPr>
          <p:cNvGrpSpPr/>
          <p:nvPr/>
        </p:nvGrpSpPr>
        <p:grpSpPr>
          <a:xfrm>
            <a:off x="9306760" y="1204867"/>
            <a:ext cx="531360" cy="210240"/>
            <a:chOff x="9306760" y="1204867"/>
            <a:chExt cx="53136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D276177-36A6-4005-8AE7-008EFEB8FB13}"/>
                    </a:ext>
                  </a:extLst>
                </p14:cNvPr>
                <p14:cNvContentPartPr/>
                <p14:nvPr/>
              </p14:nvContentPartPr>
              <p14:xfrm>
                <a:off x="9306760" y="1204867"/>
                <a:ext cx="194400" cy="155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D276177-36A6-4005-8AE7-008EFEB8FB1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297760" y="1196227"/>
                  <a:ext cx="212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137DE25-31C9-4692-A800-08FFE1DDF271}"/>
                    </a:ext>
                  </a:extLst>
                </p14:cNvPr>
                <p14:cNvContentPartPr/>
                <p14:nvPr/>
              </p14:nvContentPartPr>
              <p14:xfrm>
                <a:off x="9534280" y="1336627"/>
                <a:ext cx="50400" cy="78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137DE25-31C9-4692-A800-08FFE1DDF27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25280" y="1327627"/>
                  <a:ext cx="68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8A47EE3-9643-4A18-8F03-56055252731B}"/>
                    </a:ext>
                  </a:extLst>
                </p14:cNvPr>
                <p14:cNvContentPartPr/>
                <p14:nvPr/>
              </p14:nvContentPartPr>
              <p14:xfrm>
                <a:off x="9721480" y="1249147"/>
                <a:ext cx="107640" cy="5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8A47EE3-9643-4A18-8F03-56055252731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12480" y="1240507"/>
                  <a:ext cx="125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70847D-F3E4-44CD-8150-97B146A36FE4}"/>
                    </a:ext>
                  </a:extLst>
                </p14:cNvPr>
                <p14:cNvContentPartPr/>
                <p14:nvPr/>
              </p14:nvContentPartPr>
              <p14:xfrm>
                <a:off x="9725800" y="1319707"/>
                <a:ext cx="112320" cy="6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70847D-F3E4-44CD-8150-97B146A36FE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16800" y="1310707"/>
                  <a:ext cx="1299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27DDE1F-B7E0-4EA2-8C82-502DB5D3CA36}"/>
              </a:ext>
            </a:extLst>
          </p:cNvPr>
          <p:cNvGrpSpPr/>
          <p:nvPr/>
        </p:nvGrpSpPr>
        <p:grpSpPr>
          <a:xfrm>
            <a:off x="10090120" y="1153387"/>
            <a:ext cx="160920" cy="174600"/>
            <a:chOff x="10090120" y="1153387"/>
            <a:chExt cx="16092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011DDE-6E19-4FBF-A98C-617744AF2C9F}"/>
                    </a:ext>
                  </a:extLst>
                </p14:cNvPr>
                <p14:cNvContentPartPr/>
                <p14:nvPr/>
              </p14:nvContentPartPr>
              <p14:xfrm>
                <a:off x="10100560" y="1153387"/>
                <a:ext cx="62640" cy="173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011DDE-6E19-4FBF-A98C-617744AF2C9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91920" y="1144387"/>
                  <a:ext cx="80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D8DA88B-0E54-494E-A4EE-D38779084286}"/>
                    </a:ext>
                  </a:extLst>
                </p14:cNvPr>
                <p14:cNvContentPartPr/>
                <p14:nvPr/>
              </p14:nvContentPartPr>
              <p14:xfrm>
                <a:off x="10090120" y="1307467"/>
                <a:ext cx="160920" cy="20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D8DA88B-0E54-494E-A4EE-D3877908428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081480" y="1298827"/>
                  <a:ext cx="1785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1D11B85-C3E6-42E8-8C98-024483A663BE}"/>
              </a:ext>
            </a:extLst>
          </p:cNvPr>
          <p:cNvGrpSpPr/>
          <p:nvPr/>
        </p:nvGrpSpPr>
        <p:grpSpPr>
          <a:xfrm>
            <a:off x="10553080" y="1119187"/>
            <a:ext cx="829800" cy="307440"/>
            <a:chOff x="10553080" y="1119187"/>
            <a:chExt cx="82980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85D1DA6-D8AC-4BB7-9E88-AC2A530E607D}"/>
                    </a:ext>
                  </a:extLst>
                </p14:cNvPr>
                <p14:cNvContentPartPr/>
                <p14:nvPr/>
              </p14:nvContentPartPr>
              <p14:xfrm>
                <a:off x="10553080" y="1119187"/>
                <a:ext cx="412200" cy="197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85D1DA6-D8AC-4BB7-9E88-AC2A530E607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44440" y="1110187"/>
                  <a:ext cx="429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54D037-8ACF-4389-BB17-224327DF9403}"/>
                    </a:ext>
                  </a:extLst>
                </p14:cNvPr>
                <p14:cNvContentPartPr/>
                <p14:nvPr/>
              </p14:nvContentPartPr>
              <p14:xfrm>
                <a:off x="10985800" y="1194067"/>
                <a:ext cx="254880" cy="232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54D037-8ACF-4389-BB17-224327DF940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77160" y="1185427"/>
                  <a:ext cx="272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83FCA2-6059-4397-B952-7C3F609A02BA}"/>
                    </a:ext>
                  </a:extLst>
                </p14:cNvPr>
                <p14:cNvContentPartPr/>
                <p14:nvPr/>
              </p14:nvContentPartPr>
              <p14:xfrm>
                <a:off x="11274160" y="1173907"/>
                <a:ext cx="108720" cy="117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83FCA2-6059-4397-B952-7C3F609A02B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265520" y="1165267"/>
                  <a:ext cx="1263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A4A66AA-4265-42DD-8630-7F0FB5532DE5}"/>
              </a:ext>
            </a:extLst>
          </p:cNvPr>
          <p:cNvGrpSpPr/>
          <p:nvPr/>
        </p:nvGrpSpPr>
        <p:grpSpPr>
          <a:xfrm>
            <a:off x="8837680" y="1574227"/>
            <a:ext cx="1244160" cy="394200"/>
            <a:chOff x="8837680" y="1574227"/>
            <a:chExt cx="124416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0257E4-1B40-42CE-A694-002880B482FF}"/>
                    </a:ext>
                  </a:extLst>
                </p14:cNvPr>
                <p14:cNvContentPartPr/>
                <p14:nvPr/>
              </p14:nvContentPartPr>
              <p14:xfrm>
                <a:off x="8945680" y="1635067"/>
                <a:ext cx="158760" cy="221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0257E4-1B40-42CE-A694-002880B482F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937040" y="1626427"/>
                  <a:ext cx="176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4CFD22-8D20-4D67-872F-D6F313C965D1}"/>
                    </a:ext>
                  </a:extLst>
                </p14:cNvPr>
                <p14:cNvContentPartPr/>
                <p14:nvPr/>
              </p14:nvContentPartPr>
              <p14:xfrm>
                <a:off x="9309640" y="1736947"/>
                <a:ext cx="127080" cy="1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4CFD22-8D20-4D67-872F-D6F313C965D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01000" y="1728307"/>
                  <a:ext cx="144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48A6748-F024-4ABC-9B82-4A341BA0AC41}"/>
                    </a:ext>
                  </a:extLst>
                </p14:cNvPr>
                <p14:cNvContentPartPr/>
                <p14:nvPr/>
              </p14:nvContentPartPr>
              <p14:xfrm>
                <a:off x="9326200" y="1794187"/>
                <a:ext cx="109080" cy="2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48A6748-F024-4ABC-9B82-4A341BA0AC4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17200" y="1785187"/>
                  <a:ext cx="126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681951-E855-47E0-9089-92451163F541}"/>
                    </a:ext>
                  </a:extLst>
                </p14:cNvPr>
                <p14:cNvContentPartPr/>
                <p14:nvPr/>
              </p14:nvContentPartPr>
              <p14:xfrm>
                <a:off x="9646240" y="1671067"/>
                <a:ext cx="171000" cy="122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1681951-E855-47E0-9089-92451163F54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37600" y="1662427"/>
                  <a:ext cx="188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07732CD-3F42-4A4D-BE6B-489B3FDB3F64}"/>
                    </a:ext>
                  </a:extLst>
                </p14:cNvPr>
                <p14:cNvContentPartPr/>
                <p14:nvPr/>
              </p14:nvContentPartPr>
              <p14:xfrm>
                <a:off x="9837760" y="1752067"/>
                <a:ext cx="98280" cy="82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07732CD-3F42-4A4D-BE6B-489B3FDB3F6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828760" y="1743427"/>
                  <a:ext cx="115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E785BA7-4C4B-4E52-B48C-04F2C25925DA}"/>
                    </a:ext>
                  </a:extLst>
                </p14:cNvPr>
                <p14:cNvContentPartPr/>
                <p14:nvPr/>
              </p14:nvContentPartPr>
              <p14:xfrm>
                <a:off x="8837680" y="1583587"/>
                <a:ext cx="35280" cy="367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E785BA7-4C4B-4E52-B48C-04F2C25925D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829040" y="1574587"/>
                  <a:ext cx="52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9482953-8ACE-4FF2-817C-E89CAB3F4BC8}"/>
                    </a:ext>
                  </a:extLst>
                </p14:cNvPr>
                <p14:cNvContentPartPr/>
                <p14:nvPr/>
              </p14:nvContentPartPr>
              <p14:xfrm>
                <a:off x="8881600" y="1927747"/>
                <a:ext cx="1200240" cy="40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9482953-8ACE-4FF2-817C-E89CAB3F4BC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872960" y="1918747"/>
                  <a:ext cx="1217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73F281-EB01-4381-A4F2-26C0C200BC85}"/>
                    </a:ext>
                  </a:extLst>
                </p14:cNvPr>
                <p14:cNvContentPartPr/>
                <p14:nvPr/>
              </p14:nvContentPartPr>
              <p14:xfrm>
                <a:off x="8838040" y="1574227"/>
                <a:ext cx="1228320" cy="353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73F281-EB01-4381-A4F2-26C0C200BC8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29400" y="1565587"/>
                  <a:ext cx="124596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2CC362D-F4E6-4368-82CD-93821F4150AE}"/>
              </a:ext>
            </a:extLst>
          </p:cNvPr>
          <p:cNvGrpSpPr/>
          <p:nvPr/>
        </p:nvGrpSpPr>
        <p:grpSpPr>
          <a:xfrm>
            <a:off x="5690200" y="3139867"/>
            <a:ext cx="2168640" cy="2135520"/>
            <a:chOff x="5690200" y="3139867"/>
            <a:chExt cx="2168640" cy="21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EF4844-1C3A-4D9E-9458-D324441933CF}"/>
                    </a:ext>
                  </a:extLst>
                </p14:cNvPr>
                <p14:cNvContentPartPr/>
                <p14:nvPr/>
              </p14:nvContentPartPr>
              <p14:xfrm>
                <a:off x="5690200" y="3832867"/>
                <a:ext cx="2168640" cy="1442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EF4844-1C3A-4D9E-9458-D324441933C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681560" y="3823867"/>
                  <a:ext cx="2186280" cy="14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15BFF32-A2B5-468C-B0A6-C4DF712C1CC4}"/>
                    </a:ext>
                  </a:extLst>
                </p14:cNvPr>
                <p14:cNvContentPartPr/>
                <p14:nvPr/>
              </p14:nvContentPartPr>
              <p14:xfrm>
                <a:off x="6376360" y="3139867"/>
                <a:ext cx="34560" cy="640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15BFF32-A2B5-468C-B0A6-C4DF712C1CC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67360" y="3130867"/>
                  <a:ext cx="5220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D27CE6A-9316-4DDE-867E-D5A7D9DF6AA8}"/>
                    </a:ext>
                  </a:extLst>
                </p14:cNvPr>
                <p14:cNvContentPartPr/>
                <p14:nvPr/>
              </p14:nvContentPartPr>
              <p14:xfrm>
                <a:off x="6333160" y="3693907"/>
                <a:ext cx="104400" cy="97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D27CE6A-9316-4DDE-867E-D5A7D9DF6AA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324160" y="3685267"/>
                  <a:ext cx="122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FE77EE-8454-4C94-8B81-A874DACC476C}"/>
                    </a:ext>
                  </a:extLst>
                </p14:cNvPr>
                <p14:cNvContentPartPr/>
                <p14:nvPr/>
              </p14:nvContentPartPr>
              <p14:xfrm>
                <a:off x="6416680" y="3688507"/>
                <a:ext cx="52560" cy="97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FE77EE-8454-4C94-8B81-A874DACC476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407680" y="3679507"/>
                  <a:ext cx="702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8F86A46-2B13-482F-A7D7-234D788B0104}"/>
              </a:ext>
            </a:extLst>
          </p:cNvPr>
          <p:cNvGrpSpPr/>
          <p:nvPr/>
        </p:nvGrpSpPr>
        <p:grpSpPr>
          <a:xfrm>
            <a:off x="6505960" y="3323467"/>
            <a:ext cx="271080" cy="174600"/>
            <a:chOff x="6505960" y="3323467"/>
            <a:chExt cx="27108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0039752-194B-4172-8306-B17FC7BA4888}"/>
                    </a:ext>
                  </a:extLst>
                </p14:cNvPr>
                <p14:cNvContentPartPr/>
                <p14:nvPr/>
              </p14:nvContentPartPr>
              <p14:xfrm>
                <a:off x="6505960" y="3323467"/>
                <a:ext cx="192960" cy="142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0039752-194B-4172-8306-B17FC7BA488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97320" y="3314827"/>
                  <a:ext cx="210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2B5979C-8DF4-493C-B34B-14746C481454}"/>
                    </a:ext>
                  </a:extLst>
                </p14:cNvPr>
                <p14:cNvContentPartPr/>
                <p14:nvPr/>
              </p14:nvContentPartPr>
              <p14:xfrm>
                <a:off x="6713320" y="3443707"/>
                <a:ext cx="63720" cy="54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2B5979C-8DF4-493C-B34B-14746C48145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704680" y="3434707"/>
                  <a:ext cx="8136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599B366-D1F3-48A9-BFE2-1686E7294E02}"/>
              </a:ext>
            </a:extLst>
          </p:cNvPr>
          <p:cNvGrpSpPr/>
          <p:nvPr/>
        </p:nvGrpSpPr>
        <p:grpSpPr>
          <a:xfrm>
            <a:off x="5171080" y="3496987"/>
            <a:ext cx="843840" cy="487800"/>
            <a:chOff x="5171080" y="3496987"/>
            <a:chExt cx="84384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28A609B-D94B-4E29-A017-95AFD57AE2D3}"/>
                    </a:ext>
                  </a:extLst>
                </p14:cNvPr>
                <p14:cNvContentPartPr/>
                <p14:nvPr/>
              </p14:nvContentPartPr>
              <p14:xfrm>
                <a:off x="5171080" y="3556747"/>
                <a:ext cx="819360" cy="392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28A609B-D94B-4E29-A017-95AFD57AE2D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62440" y="3547747"/>
                  <a:ext cx="837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36C22AD-B281-403A-A635-AF69B56B1668}"/>
                    </a:ext>
                  </a:extLst>
                </p14:cNvPr>
                <p14:cNvContentPartPr/>
                <p14:nvPr/>
              </p14:nvContentPartPr>
              <p14:xfrm>
                <a:off x="5832040" y="3872827"/>
                <a:ext cx="182880" cy="111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36C22AD-B281-403A-A635-AF69B56B166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823040" y="3864187"/>
                  <a:ext cx="200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74FD5B1-3ADD-4575-A91A-48E2592B0BC9}"/>
                    </a:ext>
                  </a:extLst>
                </p14:cNvPr>
                <p14:cNvContentPartPr/>
                <p14:nvPr/>
              </p14:nvContentPartPr>
              <p14:xfrm>
                <a:off x="5582200" y="3496987"/>
                <a:ext cx="179640" cy="137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74FD5B1-3ADD-4575-A91A-48E2592B0BC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73560" y="3487987"/>
                  <a:ext cx="197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E4F6826-FC8D-45A8-8122-E4E7B1489249}"/>
                    </a:ext>
                  </a:extLst>
                </p14:cNvPr>
                <p14:cNvContentPartPr/>
                <p14:nvPr/>
              </p14:nvContentPartPr>
              <p14:xfrm>
                <a:off x="5820160" y="3599947"/>
                <a:ext cx="7920" cy="93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E4F6826-FC8D-45A8-8122-E4E7B148924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811160" y="3591307"/>
                  <a:ext cx="2556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DCA170C-0D86-4335-B74F-0B2C9AB4937E}"/>
              </a:ext>
            </a:extLst>
          </p:cNvPr>
          <p:cNvGrpSpPr/>
          <p:nvPr/>
        </p:nvGrpSpPr>
        <p:grpSpPr>
          <a:xfrm>
            <a:off x="4694080" y="3419587"/>
            <a:ext cx="252360" cy="200880"/>
            <a:chOff x="4694080" y="3419587"/>
            <a:chExt cx="25236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E862F78-C0EB-498F-BCC9-2905F628BBA5}"/>
                    </a:ext>
                  </a:extLst>
                </p14:cNvPr>
                <p14:cNvContentPartPr/>
                <p14:nvPr/>
              </p14:nvContentPartPr>
              <p14:xfrm>
                <a:off x="4694080" y="3419587"/>
                <a:ext cx="179280" cy="121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E862F78-C0EB-498F-BCC9-2905F628BB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685440" y="3410587"/>
                  <a:ext cx="196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CA4E9B3-F8A8-4CC3-9672-784AD01DD0AD}"/>
                    </a:ext>
                  </a:extLst>
                </p14:cNvPr>
                <p14:cNvContentPartPr/>
                <p14:nvPr/>
              </p14:nvContentPartPr>
              <p14:xfrm>
                <a:off x="4944640" y="3500587"/>
                <a:ext cx="1800" cy="119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CA4E9B3-F8A8-4CC3-9672-784AD01DD0A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936000" y="3491947"/>
                  <a:ext cx="194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46FDBF5-5362-4449-9331-123B32EE2772}"/>
              </a:ext>
            </a:extLst>
          </p:cNvPr>
          <p:cNvGrpSpPr/>
          <p:nvPr/>
        </p:nvGrpSpPr>
        <p:grpSpPr>
          <a:xfrm>
            <a:off x="4404640" y="4217347"/>
            <a:ext cx="1256760" cy="358200"/>
            <a:chOff x="4404640" y="4217347"/>
            <a:chExt cx="125676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DAD46A-BFAF-4FF8-9160-E1AE007064C3}"/>
                    </a:ext>
                  </a:extLst>
                </p14:cNvPr>
                <p14:cNvContentPartPr/>
                <p14:nvPr/>
              </p14:nvContentPartPr>
              <p14:xfrm>
                <a:off x="4890640" y="4498507"/>
                <a:ext cx="721080" cy="15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DAD46A-BFAF-4FF8-9160-E1AE007064C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81640" y="4489867"/>
                  <a:ext cx="738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5082EBA-5AB3-4E84-B448-300BD6B9E0D9}"/>
                    </a:ext>
                  </a:extLst>
                </p14:cNvPr>
                <p14:cNvContentPartPr/>
                <p14:nvPr/>
              </p14:nvContentPartPr>
              <p14:xfrm>
                <a:off x="5504080" y="4421467"/>
                <a:ext cx="157320" cy="154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5082EBA-5AB3-4E84-B448-300BD6B9E0D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495080" y="4412467"/>
                  <a:ext cx="174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CF6B57F-4CDB-485B-A724-F048FF870C95}"/>
                    </a:ext>
                  </a:extLst>
                </p14:cNvPr>
                <p14:cNvContentPartPr/>
                <p14:nvPr/>
              </p14:nvContentPartPr>
              <p14:xfrm>
                <a:off x="5035720" y="4217347"/>
                <a:ext cx="181080" cy="107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CF6B57F-4CDB-485B-A724-F048FF870C9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026720" y="4208347"/>
                  <a:ext cx="198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4DC2B30-8B6F-431C-827F-583DD6BB7176}"/>
                    </a:ext>
                  </a:extLst>
                </p14:cNvPr>
                <p14:cNvContentPartPr/>
                <p14:nvPr/>
              </p14:nvContentPartPr>
              <p14:xfrm>
                <a:off x="5278720" y="4282867"/>
                <a:ext cx="78840" cy="54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4DC2B30-8B6F-431C-827F-583DD6BB717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69720" y="4273867"/>
                  <a:ext cx="96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248092F-DA8F-44CB-BAEA-EA75CF98FE33}"/>
                    </a:ext>
                  </a:extLst>
                </p14:cNvPr>
                <p14:cNvContentPartPr/>
                <p14:nvPr/>
              </p14:nvContentPartPr>
              <p14:xfrm>
                <a:off x="4404640" y="4400587"/>
                <a:ext cx="150840" cy="142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248092F-DA8F-44CB-BAEA-EA75CF98FE3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396000" y="4391587"/>
                  <a:ext cx="168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1E6D70C-C054-4245-8999-FC253A9AEBF5}"/>
                    </a:ext>
                  </a:extLst>
                </p14:cNvPr>
                <p14:cNvContentPartPr/>
                <p14:nvPr/>
              </p14:nvContentPartPr>
              <p14:xfrm>
                <a:off x="4586800" y="4465027"/>
                <a:ext cx="129960" cy="69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1E6D70C-C054-4245-8999-FC253A9AEBF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577800" y="4456387"/>
                  <a:ext cx="14760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DD3BB8B-26A1-423F-B8A9-4E40CE930C20}"/>
                  </a:ext>
                </a:extLst>
              </p14:cNvPr>
              <p14:cNvContentPartPr/>
              <p14:nvPr/>
            </p14:nvContentPartPr>
            <p14:xfrm>
              <a:off x="5172880" y="4725307"/>
              <a:ext cx="9360" cy="259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DD3BB8B-26A1-423F-B8A9-4E40CE930C20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163880" y="4716667"/>
                <a:ext cx="27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D4D958B-C5C3-4EA4-ACCC-16B5A0FC08C4}"/>
                  </a:ext>
                </a:extLst>
              </p14:cNvPr>
              <p14:cNvContentPartPr/>
              <p14:nvPr/>
            </p14:nvContentPartPr>
            <p14:xfrm>
              <a:off x="5193760" y="4880467"/>
              <a:ext cx="72000" cy="180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D4D958B-C5C3-4EA4-ACCC-16B5A0FC08C4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184760" y="4871467"/>
                <a:ext cx="8964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8B06D43-6D4A-4E6F-AA89-C7821764EC72}"/>
              </a:ext>
            </a:extLst>
          </p:cNvPr>
          <p:cNvGrpSpPr/>
          <p:nvPr/>
        </p:nvGrpSpPr>
        <p:grpSpPr>
          <a:xfrm>
            <a:off x="5299600" y="5173507"/>
            <a:ext cx="984600" cy="615240"/>
            <a:chOff x="5299600" y="5173507"/>
            <a:chExt cx="98460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5F10786-F682-48B8-84F7-405579ECC58E}"/>
                    </a:ext>
                  </a:extLst>
                </p14:cNvPr>
                <p14:cNvContentPartPr/>
                <p14:nvPr/>
              </p14:nvContentPartPr>
              <p14:xfrm>
                <a:off x="5299600" y="5173507"/>
                <a:ext cx="138960" cy="127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5F10786-F682-48B8-84F7-405579ECC58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90600" y="5164867"/>
                  <a:ext cx="156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BBA9E3C-D35C-4265-B494-41C5C0DCE77F}"/>
                    </a:ext>
                  </a:extLst>
                </p14:cNvPr>
                <p14:cNvContentPartPr/>
                <p14:nvPr/>
              </p14:nvContentPartPr>
              <p14:xfrm>
                <a:off x="5589040" y="5363587"/>
                <a:ext cx="16920" cy="8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BBA9E3C-D35C-4265-B494-41C5C0DCE77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580040" y="5354587"/>
                  <a:ext cx="3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962B197-304C-4B33-AF81-50E6C35A80EC}"/>
                    </a:ext>
                  </a:extLst>
                </p14:cNvPr>
                <p14:cNvContentPartPr/>
                <p14:nvPr/>
              </p14:nvContentPartPr>
              <p14:xfrm>
                <a:off x="5487520" y="5283667"/>
                <a:ext cx="769680" cy="505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962B197-304C-4B33-AF81-50E6C35A80E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478520" y="5275027"/>
                  <a:ext cx="7873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74CB7B8-4136-4334-822C-B365DC679D15}"/>
                    </a:ext>
                  </a:extLst>
                </p14:cNvPr>
                <p14:cNvContentPartPr/>
                <p14:nvPr/>
              </p14:nvContentPartPr>
              <p14:xfrm>
                <a:off x="6088360" y="5259547"/>
                <a:ext cx="155880" cy="162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74CB7B8-4136-4334-822C-B365DC679D1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079720" y="5250547"/>
                  <a:ext cx="173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2F5DEF7-657E-47B5-B1C5-5AD9572D2334}"/>
                    </a:ext>
                  </a:extLst>
                </p14:cNvPr>
                <p14:cNvContentPartPr/>
                <p14:nvPr/>
              </p14:nvContentPartPr>
              <p14:xfrm>
                <a:off x="5948320" y="5607307"/>
                <a:ext cx="178200" cy="127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2F5DEF7-657E-47B5-B1C5-5AD9572D233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939320" y="5598307"/>
                  <a:ext cx="195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35361EC-D707-442B-8659-8F1E1B787D07}"/>
                    </a:ext>
                  </a:extLst>
                </p14:cNvPr>
                <p14:cNvContentPartPr/>
                <p14:nvPr/>
              </p14:nvContentPartPr>
              <p14:xfrm>
                <a:off x="6128680" y="5711707"/>
                <a:ext cx="155520" cy="75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35361EC-D707-442B-8659-8F1E1B787D0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120040" y="5703067"/>
                  <a:ext cx="1731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B50EFA7-CF9B-48B0-8308-1F55E73102A9}"/>
              </a:ext>
            </a:extLst>
          </p:cNvPr>
          <p:cNvGrpSpPr/>
          <p:nvPr/>
        </p:nvGrpSpPr>
        <p:grpSpPr>
          <a:xfrm>
            <a:off x="5225080" y="5911867"/>
            <a:ext cx="504360" cy="183600"/>
            <a:chOff x="5225080" y="5911867"/>
            <a:chExt cx="50436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A3C9A65-36B5-4F4D-94CE-A5E8BBEBE51B}"/>
                    </a:ext>
                  </a:extLst>
                </p14:cNvPr>
                <p14:cNvContentPartPr/>
                <p14:nvPr/>
              </p14:nvContentPartPr>
              <p14:xfrm>
                <a:off x="5225080" y="5911867"/>
                <a:ext cx="250920" cy="109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A3C9A65-36B5-4F4D-94CE-A5E8BBEBE51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216080" y="5902867"/>
                  <a:ext cx="268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BB3D845-B36F-40C3-A885-CF9A624C4D4E}"/>
                    </a:ext>
                  </a:extLst>
                </p14:cNvPr>
                <p14:cNvContentPartPr/>
                <p14:nvPr/>
              </p14:nvContentPartPr>
              <p14:xfrm>
                <a:off x="5502280" y="5992867"/>
                <a:ext cx="227160" cy="102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BB3D845-B36F-40C3-A885-CF9A624C4D4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493640" y="5984227"/>
                  <a:ext cx="24480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FAE2673-4E34-4561-AAA3-DC59200C9816}"/>
                  </a:ext>
                </a:extLst>
              </p14:cNvPr>
              <p14:cNvContentPartPr/>
              <p14:nvPr/>
            </p14:nvContentPartPr>
            <p14:xfrm>
              <a:off x="7025080" y="3898387"/>
              <a:ext cx="67320" cy="13093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FAE2673-4E34-4561-AAA3-DC59200C981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016080" y="3889387"/>
                <a:ext cx="84960" cy="13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F541501-0B5E-41A7-9666-FD1578CFA0B9}"/>
              </a:ext>
            </a:extLst>
          </p:cNvPr>
          <p:cNvGrpSpPr/>
          <p:nvPr/>
        </p:nvGrpSpPr>
        <p:grpSpPr>
          <a:xfrm>
            <a:off x="6230200" y="2657827"/>
            <a:ext cx="967320" cy="379080"/>
            <a:chOff x="6230200" y="2657827"/>
            <a:chExt cx="96732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7E4D26-03AA-4019-81EF-AB1F8F640315}"/>
                    </a:ext>
                  </a:extLst>
                </p14:cNvPr>
                <p14:cNvContentPartPr/>
                <p14:nvPr/>
              </p14:nvContentPartPr>
              <p14:xfrm>
                <a:off x="6291760" y="2842867"/>
                <a:ext cx="5760" cy="1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7E4D26-03AA-4019-81EF-AB1F8F64031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283120" y="2834227"/>
                  <a:ext cx="23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8DA2C9B-82C4-49B1-A90D-177F087764C9}"/>
                    </a:ext>
                  </a:extLst>
                </p14:cNvPr>
                <p14:cNvContentPartPr/>
                <p14:nvPr/>
              </p14:nvContentPartPr>
              <p14:xfrm>
                <a:off x="6230200" y="2863027"/>
                <a:ext cx="124920" cy="18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8DA2C9B-82C4-49B1-A90D-177F087764C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221200" y="2854387"/>
                  <a:ext cx="142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234E581-865E-439F-9A05-F63F6E366DD8}"/>
                    </a:ext>
                  </a:extLst>
                </p14:cNvPr>
                <p14:cNvContentPartPr/>
                <p14:nvPr/>
              </p14:nvContentPartPr>
              <p14:xfrm>
                <a:off x="6280960" y="2796787"/>
                <a:ext cx="7920" cy="159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234E581-865E-439F-9A05-F63F6E366DD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271960" y="2787787"/>
                  <a:ext cx="2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1793A89-3445-4F58-9F0B-4075683A7C62}"/>
                    </a:ext>
                  </a:extLst>
                </p14:cNvPr>
                <p14:cNvContentPartPr/>
                <p14:nvPr/>
              </p14:nvContentPartPr>
              <p14:xfrm>
                <a:off x="6450880" y="2783467"/>
                <a:ext cx="61560" cy="133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1793A89-3445-4F58-9F0B-4075683A7C6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442240" y="2774467"/>
                  <a:ext cx="79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281CAEC-9AF2-402F-A97D-1C180650DC22}"/>
                    </a:ext>
                  </a:extLst>
                </p14:cNvPr>
                <p14:cNvContentPartPr/>
                <p14:nvPr/>
              </p14:nvContentPartPr>
              <p14:xfrm>
                <a:off x="6455200" y="2926387"/>
                <a:ext cx="109440" cy="4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281CAEC-9AF2-402F-A97D-1C180650DC2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446200" y="2917387"/>
                  <a:ext cx="12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55B95F0-CF35-4D00-8D34-80BF75017A02}"/>
                    </a:ext>
                  </a:extLst>
                </p14:cNvPr>
                <p14:cNvContentPartPr/>
                <p14:nvPr/>
              </p14:nvContentPartPr>
              <p14:xfrm>
                <a:off x="6674800" y="2657827"/>
                <a:ext cx="145800" cy="379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55B95F0-CF35-4D00-8D34-80BF75017A0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665800" y="2649187"/>
                  <a:ext cx="1634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C650059-6F83-4BE6-BA28-BC28C0A1D15B}"/>
                    </a:ext>
                  </a:extLst>
                </p14:cNvPr>
                <p14:cNvContentPartPr/>
                <p14:nvPr/>
              </p14:nvContentPartPr>
              <p14:xfrm>
                <a:off x="6775960" y="2785267"/>
                <a:ext cx="240480" cy="124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C650059-6F83-4BE6-BA28-BC28C0A1D15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767320" y="2776627"/>
                  <a:ext cx="258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97F297E-89AC-4160-8012-059E33D672CC}"/>
                    </a:ext>
                  </a:extLst>
                </p14:cNvPr>
                <p14:cNvContentPartPr/>
                <p14:nvPr/>
              </p14:nvContentPartPr>
              <p14:xfrm>
                <a:off x="7062520" y="2872027"/>
                <a:ext cx="49680" cy="66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97F297E-89AC-4160-8012-059E33D672C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053880" y="2863387"/>
                  <a:ext cx="67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FDBEA7D-7F02-41EE-B583-834DA30D0DF1}"/>
                    </a:ext>
                  </a:extLst>
                </p14:cNvPr>
                <p14:cNvContentPartPr/>
                <p14:nvPr/>
              </p14:nvContentPartPr>
              <p14:xfrm>
                <a:off x="7123360" y="2746387"/>
                <a:ext cx="74160" cy="236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FDBEA7D-7F02-41EE-B583-834DA30D0DF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114720" y="2737747"/>
                  <a:ext cx="9180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06B4CE8-C558-4797-B960-527ABE0AA3A0}"/>
                  </a:ext>
                </a:extLst>
              </p14:cNvPr>
              <p14:cNvContentPartPr/>
              <p14:nvPr/>
            </p14:nvContentPartPr>
            <p14:xfrm>
              <a:off x="5878480" y="4460347"/>
              <a:ext cx="192240" cy="2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06B4CE8-C558-4797-B960-527ABE0AA3A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869480" y="4451347"/>
                <a:ext cx="2098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2735C16-4E64-4C89-BD64-6AF8366C5A9F}"/>
                  </a:ext>
                </a:extLst>
              </p14:cNvPr>
              <p14:cNvContentPartPr/>
              <p14:nvPr/>
            </p14:nvContentPartPr>
            <p14:xfrm>
              <a:off x="5870920" y="4470787"/>
              <a:ext cx="271800" cy="258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2735C16-4E64-4C89-BD64-6AF8366C5A9F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861920" y="4461787"/>
                <a:ext cx="2894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D5FB560-8860-4E2F-9F88-1A95F51B8E4E}"/>
                  </a:ext>
                </a:extLst>
              </p14:cNvPr>
              <p14:cNvContentPartPr/>
              <p14:nvPr/>
            </p14:nvContentPartPr>
            <p14:xfrm>
              <a:off x="6098800" y="4457467"/>
              <a:ext cx="30240" cy="579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D5FB560-8860-4E2F-9F88-1A95F51B8E4E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090160" y="4448827"/>
                <a:ext cx="478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D8971A0-F71A-463B-868E-3359371E3E58}"/>
                  </a:ext>
                </a:extLst>
              </p14:cNvPr>
              <p14:cNvContentPartPr/>
              <p14:nvPr/>
            </p14:nvContentPartPr>
            <p14:xfrm>
              <a:off x="6231640" y="4523347"/>
              <a:ext cx="186120" cy="102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D8971A0-F71A-463B-868E-3359371E3E58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222640" y="4514347"/>
                <a:ext cx="2037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9D4BE44-1F09-4B24-9887-409E208D53A4}"/>
                  </a:ext>
                </a:extLst>
              </p14:cNvPr>
              <p14:cNvContentPartPr/>
              <p14:nvPr/>
            </p14:nvContentPartPr>
            <p14:xfrm>
              <a:off x="6446560" y="4624867"/>
              <a:ext cx="30240" cy="730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9D4BE44-1F09-4B24-9887-409E208D53A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6437560" y="4615867"/>
                <a:ext cx="47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5E62031-9817-4139-88B5-27BB10247FF6}"/>
                  </a:ext>
                </a:extLst>
              </p14:cNvPr>
              <p14:cNvContentPartPr/>
              <p14:nvPr/>
            </p14:nvContentPartPr>
            <p14:xfrm>
              <a:off x="6476080" y="4547467"/>
              <a:ext cx="360" cy="57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5E62031-9817-4139-88B5-27BB10247FF6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6467440" y="4538827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4BEA2B4-E0D9-4797-805C-B488A184B745}"/>
                  </a:ext>
                </a:extLst>
              </p14:cNvPr>
              <p14:cNvContentPartPr/>
              <p14:nvPr/>
            </p14:nvContentPartPr>
            <p14:xfrm>
              <a:off x="6583720" y="4514707"/>
              <a:ext cx="152640" cy="1101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4BEA2B4-E0D9-4797-805C-B488A184B745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6574720" y="4506067"/>
                <a:ext cx="170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E6360C0-31BD-4172-A163-2DA46268268E}"/>
                  </a:ext>
                </a:extLst>
              </p14:cNvPr>
              <p14:cNvContentPartPr/>
              <p14:nvPr/>
            </p14:nvContentPartPr>
            <p14:xfrm>
              <a:off x="6793960" y="4614787"/>
              <a:ext cx="42120" cy="691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E6360C0-31BD-4172-A163-2DA46268268E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784960" y="4605787"/>
                <a:ext cx="597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79926A8-E199-4258-9428-EA5034BBA85B}"/>
                  </a:ext>
                </a:extLst>
              </p14:cNvPr>
              <p14:cNvContentPartPr/>
              <p14:nvPr/>
            </p14:nvContentPartPr>
            <p14:xfrm>
              <a:off x="6802960" y="4539547"/>
              <a:ext cx="12240" cy="136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79926A8-E199-4258-9428-EA5034BBA85B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6793960" y="4530547"/>
                <a:ext cx="2988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D5A1228-3950-4BA6-AC16-DB1F502AA1E2}"/>
              </a:ext>
            </a:extLst>
          </p:cNvPr>
          <p:cNvGrpSpPr/>
          <p:nvPr/>
        </p:nvGrpSpPr>
        <p:grpSpPr>
          <a:xfrm>
            <a:off x="6000520" y="4799467"/>
            <a:ext cx="331920" cy="145440"/>
            <a:chOff x="6000520" y="4799467"/>
            <a:chExt cx="33192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9CD59D8-8F6E-43AF-8695-7B931A75E8DE}"/>
                    </a:ext>
                  </a:extLst>
                </p14:cNvPr>
                <p14:cNvContentPartPr/>
                <p14:nvPr/>
              </p14:nvContentPartPr>
              <p14:xfrm>
                <a:off x="6008080" y="4860667"/>
                <a:ext cx="76320" cy="84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9CD59D8-8F6E-43AF-8695-7B931A75E8D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999080" y="4851667"/>
                  <a:ext cx="93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C0131BC-E28E-401B-8E1A-560A65EC3491}"/>
                    </a:ext>
                  </a:extLst>
                </p14:cNvPr>
                <p14:cNvContentPartPr/>
                <p14:nvPr/>
              </p14:nvContentPartPr>
              <p14:xfrm>
                <a:off x="6000520" y="4799467"/>
                <a:ext cx="7920" cy="7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C0131BC-E28E-401B-8E1A-560A65EC349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991520" y="4790827"/>
                  <a:ext cx="25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51C8840-4BE7-44D8-AF5F-C8402587D38A}"/>
                    </a:ext>
                  </a:extLst>
                </p14:cNvPr>
                <p14:cNvContentPartPr/>
                <p14:nvPr/>
              </p14:nvContentPartPr>
              <p14:xfrm>
                <a:off x="6098800" y="4864267"/>
                <a:ext cx="79560" cy="2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51C8840-4BE7-44D8-AF5F-C8402587D38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090160" y="4855627"/>
                  <a:ext cx="97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8E0B86D-ADE7-4F4A-B0B2-E1A804B0EBBE}"/>
                    </a:ext>
                  </a:extLst>
                </p14:cNvPr>
                <p14:cNvContentPartPr/>
                <p14:nvPr/>
              </p14:nvContentPartPr>
              <p14:xfrm>
                <a:off x="6098800" y="4867147"/>
                <a:ext cx="110880" cy="27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8E0B86D-ADE7-4F4A-B0B2-E1A804B0EBB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090160" y="4858147"/>
                  <a:ext cx="128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4422A4D-0EFF-464B-A055-81F9A1347579}"/>
                    </a:ext>
                  </a:extLst>
                </p14:cNvPr>
                <p14:cNvContentPartPr/>
                <p14:nvPr/>
              </p14:nvContentPartPr>
              <p14:xfrm>
                <a:off x="6231640" y="4848067"/>
                <a:ext cx="100800" cy="80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4422A4D-0EFF-464B-A055-81F9A134757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223000" y="4839427"/>
                  <a:ext cx="11844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119B25D-73D9-4D3D-8266-1FA3366593E8}"/>
                  </a:ext>
                </a:extLst>
              </p14:cNvPr>
              <p14:cNvContentPartPr/>
              <p14:nvPr/>
            </p14:nvContentPartPr>
            <p14:xfrm>
              <a:off x="5949760" y="4294027"/>
              <a:ext cx="167400" cy="622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119B25D-73D9-4D3D-8266-1FA3366593E8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941120" y="4285027"/>
                <a:ext cx="18504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BEBEDBE-DD19-41DE-B6E2-ABED413EBB69}"/>
              </a:ext>
            </a:extLst>
          </p:cNvPr>
          <p:cNvGrpSpPr/>
          <p:nvPr/>
        </p:nvGrpSpPr>
        <p:grpSpPr>
          <a:xfrm>
            <a:off x="2374960" y="2647747"/>
            <a:ext cx="145080" cy="93960"/>
            <a:chOff x="2374960" y="2647747"/>
            <a:chExt cx="14508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998CED4-2190-4137-8740-63903C4EF32B}"/>
                    </a:ext>
                  </a:extLst>
                </p14:cNvPr>
                <p14:cNvContentPartPr/>
                <p14:nvPr/>
              </p14:nvContentPartPr>
              <p14:xfrm>
                <a:off x="2374960" y="2670427"/>
                <a:ext cx="58320" cy="2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998CED4-2190-4137-8740-63903C4EF32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366320" y="2661787"/>
                  <a:ext cx="75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F4C13EF-3318-4339-9130-DB07443D7642}"/>
                    </a:ext>
                  </a:extLst>
                </p14:cNvPr>
                <p14:cNvContentPartPr/>
                <p14:nvPr/>
              </p14:nvContentPartPr>
              <p14:xfrm>
                <a:off x="2374960" y="2671867"/>
                <a:ext cx="94320" cy="42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F4C13EF-3318-4339-9130-DB07443D764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366320" y="2663227"/>
                  <a:ext cx="111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A836854-A116-4CDB-8FEB-6004FD2B861A}"/>
                    </a:ext>
                  </a:extLst>
                </p14:cNvPr>
                <p14:cNvContentPartPr/>
                <p14:nvPr/>
              </p14:nvContentPartPr>
              <p14:xfrm>
                <a:off x="2486920" y="2647747"/>
                <a:ext cx="33120" cy="93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A836854-A116-4CDB-8FEB-6004FD2B861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478280" y="2638747"/>
                  <a:ext cx="5076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E5F8E80-6687-4FD0-8F7D-10CDFA7D90CC}"/>
                  </a:ext>
                </a:extLst>
              </p14:cNvPr>
              <p14:cNvContentPartPr/>
              <p14:nvPr/>
            </p14:nvContentPartPr>
            <p14:xfrm>
              <a:off x="2242480" y="2085787"/>
              <a:ext cx="209160" cy="712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E5F8E80-6687-4FD0-8F7D-10CDFA7D90CC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2233480" y="2076787"/>
                <a:ext cx="22680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799F99F-C1F9-4DEC-AFB9-3D5F6A23C2FD}"/>
              </a:ext>
            </a:extLst>
          </p:cNvPr>
          <p:cNvGrpSpPr/>
          <p:nvPr/>
        </p:nvGrpSpPr>
        <p:grpSpPr>
          <a:xfrm>
            <a:off x="7211560" y="3824227"/>
            <a:ext cx="2934360" cy="894960"/>
            <a:chOff x="7211560" y="3824227"/>
            <a:chExt cx="2934360" cy="89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5576AFC-6251-402C-BCF5-1437449A5F77}"/>
                    </a:ext>
                  </a:extLst>
                </p14:cNvPr>
                <p14:cNvContentPartPr/>
                <p14:nvPr/>
              </p14:nvContentPartPr>
              <p14:xfrm>
                <a:off x="7226320" y="4409227"/>
                <a:ext cx="100440" cy="309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5576AFC-6251-402C-BCF5-1437449A5F7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217680" y="4400587"/>
                  <a:ext cx="118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260941E-01E9-4DF1-BC56-1A9F762CFD69}"/>
                    </a:ext>
                  </a:extLst>
                </p14:cNvPr>
                <p14:cNvContentPartPr/>
                <p14:nvPr/>
              </p14:nvContentPartPr>
              <p14:xfrm>
                <a:off x="7211560" y="4571587"/>
                <a:ext cx="142200" cy="12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260941E-01E9-4DF1-BC56-1A9F762CFD6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202560" y="4562947"/>
                  <a:ext cx="159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74C22AF-C47E-499C-9F19-32DAC7C48E46}"/>
                    </a:ext>
                  </a:extLst>
                </p14:cNvPr>
                <p14:cNvContentPartPr/>
                <p14:nvPr/>
              </p14:nvContentPartPr>
              <p14:xfrm>
                <a:off x="7403080" y="4442347"/>
                <a:ext cx="75600" cy="274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74C22AF-C47E-499C-9F19-32DAC7C48E4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394080" y="4433347"/>
                  <a:ext cx="932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A638CE6-8EE3-4011-AF53-A17F9CE065DD}"/>
                    </a:ext>
                  </a:extLst>
                </p14:cNvPr>
                <p14:cNvContentPartPr/>
                <p14:nvPr/>
              </p14:nvContentPartPr>
              <p14:xfrm>
                <a:off x="7481200" y="4562227"/>
                <a:ext cx="5040" cy="32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A638CE6-8EE3-4011-AF53-A17F9CE065D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472560" y="4553587"/>
                  <a:ext cx="22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BB9F12C-F7E4-43F6-AD52-1D558F0ED609}"/>
                    </a:ext>
                  </a:extLst>
                </p14:cNvPr>
                <p14:cNvContentPartPr/>
                <p14:nvPr/>
              </p14:nvContentPartPr>
              <p14:xfrm>
                <a:off x="7596040" y="4442347"/>
                <a:ext cx="83880" cy="228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BB9F12C-F7E4-43F6-AD52-1D558F0ED60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587400" y="4433347"/>
                  <a:ext cx="101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17D3FC1-C4A6-40A8-BEF1-0B8B864D7F14}"/>
                    </a:ext>
                  </a:extLst>
                </p14:cNvPr>
                <p14:cNvContentPartPr/>
                <p14:nvPr/>
              </p14:nvContentPartPr>
              <p14:xfrm>
                <a:off x="7844080" y="4518667"/>
                <a:ext cx="1801440" cy="46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17D3FC1-C4A6-40A8-BEF1-0B8B864D7F1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835440" y="4509667"/>
                  <a:ext cx="1819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87C668C-DAD4-40AB-A076-F37FA1F067DF}"/>
                    </a:ext>
                  </a:extLst>
                </p14:cNvPr>
                <p14:cNvContentPartPr/>
                <p14:nvPr/>
              </p14:nvContentPartPr>
              <p14:xfrm>
                <a:off x="9515560" y="4464307"/>
                <a:ext cx="186480" cy="135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87C668C-DAD4-40AB-A076-F37FA1F067D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506560" y="4455667"/>
                  <a:ext cx="204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E267B0F-0151-42CA-B274-0E15F1668E30}"/>
                    </a:ext>
                  </a:extLst>
                </p14:cNvPr>
                <p14:cNvContentPartPr/>
                <p14:nvPr/>
              </p14:nvContentPartPr>
              <p14:xfrm>
                <a:off x="8237200" y="3932227"/>
                <a:ext cx="54360" cy="318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E267B0F-0151-42CA-B274-0E15F1668E3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228200" y="3923227"/>
                  <a:ext cx="72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010BFC7-D25A-4D68-B84B-01AC98E4F468}"/>
                    </a:ext>
                  </a:extLst>
                </p14:cNvPr>
                <p14:cNvContentPartPr/>
                <p14:nvPr/>
              </p14:nvContentPartPr>
              <p14:xfrm>
                <a:off x="8234320" y="4077667"/>
                <a:ext cx="98280" cy="25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010BFC7-D25A-4D68-B84B-01AC98E4F46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225320" y="4069027"/>
                  <a:ext cx="115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446889F-E197-42EF-BB03-1ECF62BC58FC}"/>
                    </a:ext>
                  </a:extLst>
                </p14:cNvPr>
                <p14:cNvContentPartPr/>
                <p14:nvPr/>
              </p14:nvContentPartPr>
              <p14:xfrm>
                <a:off x="8405680" y="3925387"/>
                <a:ext cx="131760" cy="366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446889F-E197-42EF-BB03-1ECF62BC58F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396680" y="3916747"/>
                  <a:ext cx="149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C6C1D6D-9648-4C2F-842A-AC668E705DC3}"/>
                    </a:ext>
                  </a:extLst>
                </p14:cNvPr>
                <p14:cNvContentPartPr/>
                <p14:nvPr/>
              </p14:nvContentPartPr>
              <p14:xfrm>
                <a:off x="8568400" y="3993067"/>
                <a:ext cx="214920" cy="17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C6C1D6D-9648-4C2F-842A-AC668E705DC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559760" y="3984427"/>
                  <a:ext cx="232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161EBB2-24FB-4727-B85B-7B6809FB5B5C}"/>
                    </a:ext>
                  </a:extLst>
                </p14:cNvPr>
                <p14:cNvContentPartPr/>
                <p14:nvPr/>
              </p14:nvContentPartPr>
              <p14:xfrm>
                <a:off x="8538880" y="4009987"/>
                <a:ext cx="270360" cy="230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161EBB2-24FB-4727-B85B-7B6809FB5B5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529880" y="4001347"/>
                  <a:ext cx="28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17C81A1-C7DD-4FD8-8EDD-C29078AADFAA}"/>
                    </a:ext>
                  </a:extLst>
                </p14:cNvPr>
                <p14:cNvContentPartPr/>
                <p14:nvPr/>
              </p14:nvContentPartPr>
              <p14:xfrm>
                <a:off x="8745880" y="3990547"/>
                <a:ext cx="18360" cy="64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17C81A1-C7DD-4FD8-8EDD-C29078AADFA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737240" y="3981907"/>
                  <a:ext cx="36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7DC5CCD-73B8-44A0-B7A7-906E38D65F44}"/>
                    </a:ext>
                  </a:extLst>
                </p14:cNvPr>
                <p14:cNvContentPartPr/>
                <p14:nvPr/>
              </p14:nvContentPartPr>
              <p14:xfrm>
                <a:off x="8562640" y="4381147"/>
                <a:ext cx="34560" cy="75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7DC5CCD-73B8-44A0-B7A7-906E38D65F4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553640" y="4372147"/>
                  <a:ext cx="52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E18BE5E-A669-4A11-A74D-2C833559564E}"/>
                    </a:ext>
                  </a:extLst>
                </p14:cNvPr>
                <p14:cNvContentPartPr/>
                <p14:nvPr/>
              </p14:nvContentPartPr>
              <p14:xfrm>
                <a:off x="8573080" y="4321387"/>
                <a:ext cx="13680" cy="9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E18BE5E-A669-4A11-A74D-2C833559564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564080" y="4312747"/>
                  <a:ext cx="31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9890303-A3C5-479A-B219-9EC32EEFC4E7}"/>
                    </a:ext>
                  </a:extLst>
                </p14:cNvPr>
                <p14:cNvContentPartPr/>
                <p14:nvPr/>
              </p14:nvContentPartPr>
              <p14:xfrm>
                <a:off x="8574520" y="4330027"/>
                <a:ext cx="173520" cy="78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9890303-A3C5-479A-B219-9EC32EEFC4E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565520" y="4321387"/>
                  <a:ext cx="191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B8BF048-029D-4E1D-829A-21EF37F5E28F}"/>
                    </a:ext>
                  </a:extLst>
                </p14:cNvPr>
                <p14:cNvContentPartPr/>
                <p14:nvPr/>
              </p14:nvContentPartPr>
              <p14:xfrm>
                <a:off x="8808160" y="4324627"/>
                <a:ext cx="60840" cy="95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B8BF048-029D-4E1D-829A-21EF37F5E28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799160" y="4315987"/>
                  <a:ext cx="78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88AB762-FB69-4B64-8794-2811D8269BFA}"/>
                    </a:ext>
                  </a:extLst>
                </p14:cNvPr>
                <p14:cNvContentPartPr/>
                <p14:nvPr/>
              </p14:nvContentPartPr>
              <p14:xfrm>
                <a:off x="8550760" y="3824227"/>
                <a:ext cx="227160" cy="1112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88AB762-FB69-4B64-8794-2811D8269BF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541760" y="3815227"/>
                  <a:ext cx="244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864CE28-C421-4B27-97E6-EE14BE637802}"/>
                    </a:ext>
                  </a:extLst>
                </p14:cNvPr>
                <p14:cNvContentPartPr/>
                <p14:nvPr/>
              </p14:nvContentPartPr>
              <p14:xfrm>
                <a:off x="8923360" y="4007107"/>
                <a:ext cx="146520" cy="104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864CE28-C421-4B27-97E6-EE14BE63780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914720" y="3998107"/>
                  <a:ext cx="164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99AE289-A2A4-427D-8C00-EF1EF396754F}"/>
                    </a:ext>
                  </a:extLst>
                </p14:cNvPr>
                <p14:cNvContentPartPr/>
                <p14:nvPr/>
              </p14:nvContentPartPr>
              <p14:xfrm>
                <a:off x="9113800" y="4132027"/>
                <a:ext cx="38520" cy="77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99AE289-A2A4-427D-8C00-EF1EF396754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104800" y="4123387"/>
                  <a:ext cx="56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D170F15-92DC-4F49-A0AF-A555CFC46FD8}"/>
                    </a:ext>
                  </a:extLst>
                </p14:cNvPr>
                <p14:cNvContentPartPr/>
                <p14:nvPr/>
              </p14:nvContentPartPr>
              <p14:xfrm>
                <a:off x="9118840" y="4047067"/>
                <a:ext cx="360" cy="9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D170F15-92DC-4F49-A0AF-A555CFC46FD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109840" y="4038067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E8B3D68-1CC9-49BC-AFE2-82A66808569D}"/>
                    </a:ext>
                  </a:extLst>
                </p14:cNvPr>
                <p14:cNvContentPartPr/>
                <p14:nvPr/>
              </p14:nvContentPartPr>
              <p14:xfrm>
                <a:off x="9239800" y="4020787"/>
                <a:ext cx="128520" cy="112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E8B3D68-1CC9-49BC-AFE2-82A66808569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230800" y="4011787"/>
                  <a:ext cx="146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8A2153C-D9DF-4B7B-AF7F-BA3C81F8A790}"/>
                    </a:ext>
                  </a:extLst>
                </p14:cNvPr>
                <p14:cNvContentPartPr/>
                <p14:nvPr/>
              </p14:nvContentPartPr>
              <p14:xfrm>
                <a:off x="9443560" y="4129507"/>
                <a:ext cx="54360" cy="856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8A2153C-D9DF-4B7B-AF7F-BA3C81F8A79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434920" y="4120507"/>
                  <a:ext cx="72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4F05115-275E-463A-B299-F2BFFC02AB3E}"/>
                    </a:ext>
                  </a:extLst>
                </p14:cNvPr>
                <p14:cNvContentPartPr/>
                <p14:nvPr/>
              </p14:nvContentPartPr>
              <p14:xfrm>
                <a:off x="9443920" y="4043467"/>
                <a:ext cx="4680" cy="64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4F05115-275E-463A-B299-F2BFFC02AB3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435280" y="4034827"/>
                  <a:ext cx="22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1967064-696B-46EF-B1C6-016CDC271793}"/>
                    </a:ext>
                  </a:extLst>
                </p14:cNvPr>
                <p14:cNvContentPartPr/>
                <p14:nvPr/>
              </p14:nvContentPartPr>
              <p14:xfrm>
                <a:off x="9539320" y="3967867"/>
                <a:ext cx="109080" cy="297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1967064-696B-46EF-B1C6-016CDC27179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530680" y="3958867"/>
                  <a:ext cx="126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268B19C-DE31-44D3-92A5-02ABF4636CA4}"/>
                    </a:ext>
                  </a:extLst>
                </p14:cNvPr>
                <p14:cNvContentPartPr/>
                <p14:nvPr/>
              </p14:nvContentPartPr>
              <p14:xfrm>
                <a:off x="9849640" y="4464307"/>
                <a:ext cx="272880" cy="177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268B19C-DE31-44D3-92A5-02ABF4636CA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840640" y="4455667"/>
                  <a:ext cx="290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B9A2C05-7F84-427C-B8BD-56FBEB2F2372}"/>
                    </a:ext>
                  </a:extLst>
                </p14:cNvPr>
                <p14:cNvContentPartPr/>
                <p14:nvPr/>
              </p14:nvContentPartPr>
              <p14:xfrm>
                <a:off x="9956920" y="4297267"/>
                <a:ext cx="189000" cy="943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B9A2C05-7F84-427C-B8BD-56FBEB2F237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948280" y="4288627"/>
                  <a:ext cx="2066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DBC5F99-533C-4F93-9AB3-59411FC4E545}"/>
                  </a:ext>
                </a:extLst>
              </p14:cNvPr>
              <p14:cNvContentPartPr/>
              <p14:nvPr/>
            </p14:nvContentPartPr>
            <p14:xfrm>
              <a:off x="528880" y="5657347"/>
              <a:ext cx="200520" cy="1281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DBC5F99-533C-4F93-9AB3-59411FC4E545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519880" y="5648707"/>
                <a:ext cx="2181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414FC46-62BF-4166-A33F-E7E9DF6F4CDD}"/>
                  </a:ext>
                </a:extLst>
              </p14:cNvPr>
              <p14:cNvContentPartPr/>
              <p14:nvPr/>
            </p14:nvContentPartPr>
            <p14:xfrm>
              <a:off x="483160" y="5498227"/>
              <a:ext cx="271440" cy="810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414FC46-62BF-4166-A33F-E7E9DF6F4CDD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74520" y="5489587"/>
                <a:ext cx="2890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73FA3B0F-077F-487D-BD81-AA72D771C124}"/>
              </a:ext>
            </a:extLst>
          </p:cNvPr>
          <p:cNvGrpSpPr/>
          <p:nvPr/>
        </p:nvGrpSpPr>
        <p:grpSpPr>
          <a:xfrm>
            <a:off x="945040" y="5287987"/>
            <a:ext cx="3490200" cy="637560"/>
            <a:chOff x="945040" y="5287987"/>
            <a:chExt cx="349020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006EEBE-71E3-4267-816E-1208A1427DD9}"/>
                    </a:ext>
                  </a:extLst>
                </p14:cNvPr>
                <p14:cNvContentPartPr/>
                <p14:nvPr/>
              </p14:nvContentPartPr>
              <p14:xfrm>
                <a:off x="947920" y="5680387"/>
                <a:ext cx="109080" cy="5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006EEBE-71E3-4267-816E-1208A1427DD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39280" y="5671387"/>
                  <a:ext cx="126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E31B7F9-C515-4E4D-8229-91FDCE1DC651}"/>
                    </a:ext>
                  </a:extLst>
                </p14:cNvPr>
                <p14:cNvContentPartPr/>
                <p14:nvPr/>
              </p14:nvContentPartPr>
              <p14:xfrm>
                <a:off x="945040" y="5747347"/>
                <a:ext cx="122760" cy="6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E31B7F9-C515-4E4D-8229-91FDCE1DC65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36040" y="5738707"/>
                  <a:ext cx="140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91FB05C-A8B2-4454-96B8-CB4689BB766B}"/>
                    </a:ext>
                  </a:extLst>
                </p14:cNvPr>
                <p14:cNvContentPartPr/>
                <p14:nvPr/>
              </p14:nvContentPartPr>
              <p14:xfrm>
                <a:off x="1195960" y="5493187"/>
                <a:ext cx="163800" cy="432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91FB05C-A8B2-4454-96B8-CB4689BB766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87320" y="5484547"/>
                  <a:ext cx="1814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5B1FF4-AD46-440E-94EB-C5266CF0D066}"/>
                    </a:ext>
                  </a:extLst>
                </p14:cNvPr>
                <p14:cNvContentPartPr/>
                <p14:nvPr/>
              </p14:nvContentPartPr>
              <p14:xfrm>
                <a:off x="1373080" y="5614147"/>
                <a:ext cx="185400" cy="126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5B1FF4-AD46-440E-94EB-C5266CF0D06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364080" y="5605507"/>
                  <a:ext cx="203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67C4196-7722-47B8-A9B6-97B7260163F8}"/>
                    </a:ext>
                  </a:extLst>
                </p14:cNvPr>
                <p14:cNvContentPartPr/>
                <p14:nvPr/>
              </p14:nvContentPartPr>
              <p14:xfrm>
                <a:off x="1628680" y="5713867"/>
                <a:ext cx="38880" cy="601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67C4196-7722-47B8-A9B6-97B7260163F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619680" y="5704867"/>
                  <a:ext cx="56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3407C56-7554-4065-97FD-819B1140DEC9}"/>
                    </a:ext>
                  </a:extLst>
                </p14:cNvPr>
                <p14:cNvContentPartPr/>
                <p14:nvPr/>
              </p14:nvContentPartPr>
              <p14:xfrm>
                <a:off x="1823440" y="5688307"/>
                <a:ext cx="18360" cy="100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3407C56-7554-4065-97FD-819B1140DEC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814440" y="5679667"/>
                  <a:ext cx="36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D947132-80D9-41E7-B931-599AAF534A5D}"/>
                    </a:ext>
                  </a:extLst>
                </p14:cNvPr>
                <p14:cNvContentPartPr/>
                <p14:nvPr/>
              </p14:nvContentPartPr>
              <p14:xfrm>
                <a:off x="1971040" y="5599027"/>
                <a:ext cx="195840" cy="1238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D947132-80D9-41E7-B931-599AAF534A5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962040" y="5590387"/>
                  <a:ext cx="213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8B45EA5-FDD0-4C18-B667-7FF2D76C33C8}"/>
                    </a:ext>
                  </a:extLst>
                </p14:cNvPr>
                <p14:cNvContentPartPr/>
                <p14:nvPr/>
              </p14:nvContentPartPr>
              <p14:xfrm>
                <a:off x="2250040" y="5677507"/>
                <a:ext cx="4680" cy="99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8B45EA5-FDD0-4C18-B667-7FF2D76C33C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241040" y="5668867"/>
                  <a:ext cx="22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A36E83A-3A6F-4D12-BC63-3BBDA82D1AA0}"/>
                    </a:ext>
                  </a:extLst>
                </p14:cNvPr>
                <p14:cNvContentPartPr/>
                <p14:nvPr/>
              </p14:nvContentPartPr>
              <p14:xfrm>
                <a:off x="2399080" y="5670307"/>
                <a:ext cx="56880" cy="88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A36E83A-3A6F-4D12-BC63-3BBDA82D1AA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390080" y="5661307"/>
                  <a:ext cx="74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C95EC50-1FB0-495E-AED1-D28C344DDD03}"/>
                    </a:ext>
                  </a:extLst>
                </p14:cNvPr>
                <p14:cNvContentPartPr/>
                <p14:nvPr/>
              </p14:nvContentPartPr>
              <p14:xfrm>
                <a:off x="2554600" y="5578147"/>
                <a:ext cx="196200" cy="1054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C95EC50-1FB0-495E-AED1-D28C344DDD0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545960" y="5569507"/>
                  <a:ext cx="213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2033F5E-0739-4637-9735-1F4AFFD15B12}"/>
                    </a:ext>
                  </a:extLst>
                </p14:cNvPr>
                <p14:cNvContentPartPr/>
                <p14:nvPr/>
              </p14:nvContentPartPr>
              <p14:xfrm>
                <a:off x="2783920" y="5651227"/>
                <a:ext cx="129960" cy="106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2033F5E-0739-4637-9735-1F4AFFD15B1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774920" y="5642227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5AF069F-D58D-4EE9-8569-E887425D34C6}"/>
                    </a:ext>
                  </a:extLst>
                </p14:cNvPr>
                <p14:cNvContentPartPr/>
                <p14:nvPr/>
              </p14:nvContentPartPr>
              <p14:xfrm>
                <a:off x="3007480" y="5647987"/>
                <a:ext cx="174960" cy="84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5AF069F-D58D-4EE9-8569-E887425D34C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998480" y="5639347"/>
                  <a:ext cx="192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FC8A15A-06E4-4FF3-937E-655FC1B7AB71}"/>
                    </a:ext>
                  </a:extLst>
                </p14:cNvPr>
                <p14:cNvContentPartPr/>
                <p14:nvPr/>
              </p14:nvContentPartPr>
              <p14:xfrm>
                <a:off x="3326440" y="5674987"/>
                <a:ext cx="129960" cy="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FC8A15A-06E4-4FF3-937E-655FC1B7AB7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317800" y="5665987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7759FE1-021C-45D6-AFA3-F6D84A7B25D5}"/>
                    </a:ext>
                  </a:extLst>
                </p14:cNvPr>
                <p14:cNvContentPartPr/>
                <p14:nvPr/>
              </p14:nvContentPartPr>
              <p14:xfrm>
                <a:off x="3641080" y="5641507"/>
                <a:ext cx="43560" cy="78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7759FE1-021C-45D6-AFA3-F6D84A7B25D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632440" y="5632507"/>
                  <a:ext cx="61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33A232C-91C2-4E51-9924-EC75EEE5074F}"/>
                    </a:ext>
                  </a:extLst>
                </p14:cNvPr>
                <p14:cNvContentPartPr/>
                <p14:nvPr/>
              </p14:nvContentPartPr>
              <p14:xfrm>
                <a:off x="3741160" y="5525227"/>
                <a:ext cx="179280" cy="131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33A232C-91C2-4E51-9924-EC75EEE5074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732520" y="5516587"/>
                  <a:ext cx="196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A09FC72-CD2B-4DE9-B966-67984397D9AF}"/>
                    </a:ext>
                  </a:extLst>
                </p14:cNvPr>
                <p14:cNvContentPartPr/>
                <p14:nvPr/>
              </p14:nvContentPartPr>
              <p14:xfrm>
                <a:off x="3972280" y="5611267"/>
                <a:ext cx="82440" cy="810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A09FC72-CD2B-4DE9-B966-67984397D9A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963640" y="5602267"/>
                  <a:ext cx="100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DF5AC7E-E9C4-47F0-A63B-28EF2CBA57BA}"/>
                    </a:ext>
                  </a:extLst>
                </p14:cNvPr>
                <p14:cNvContentPartPr/>
                <p14:nvPr/>
              </p14:nvContentPartPr>
              <p14:xfrm>
                <a:off x="4121320" y="5455027"/>
                <a:ext cx="112320" cy="3081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DF5AC7E-E9C4-47F0-A63B-28EF2CBA57BA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112680" y="5446027"/>
                  <a:ext cx="1299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359064B-110C-40E0-8F70-45E8E6E90252}"/>
                    </a:ext>
                  </a:extLst>
                </p14:cNvPr>
                <p14:cNvContentPartPr/>
                <p14:nvPr/>
              </p14:nvContentPartPr>
              <p14:xfrm>
                <a:off x="4239400" y="5287987"/>
                <a:ext cx="195840" cy="29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359064B-110C-40E0-8F70-45E8E6E9025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230400" y="5279347"/>
                  <a:ext cx="213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2D91608-6C39-440E-A826-7A89F974EA8E}"/>
                    </a:ext>
                  </a:extLst>
                </p14:cNvPr>
                <p14:cNvContentPartPr/>
                <p14:nvPr/>
              </p14:nvContentPartPr>
              <p14:xfrm>
                <a:off x="4379440" y="5295907"/>
                <a:ext cx="3240" cy="1310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2D91608-6C39-440E-A826-7A89F974EA8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370800" y="5286907"/>
                  <a:ext cx="208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9B20A47-73EB-464F-9BAB-5A6E433449F6}"/>
                  </a:ext>
                </a:extLst>
              </p14:cNvPr>
              <p14:cNvContentPartPr/>
              <p14:nvPr/>
            </p14:nvContentPartPr>
            <p14:xfrm>
              <a:off x="452920" y="6301387"/>
              <a:ext cx="367200" cy="1173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9B20A47-73EB-464F-9BAB-5A6E433449F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443920" y="6292747"/>
                <a:ext cx="384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B431F9D-E8CF-476D-80F2-786B19820A19}"/>
                  </a:ext>
                </a:extLst>
              </p14:cNvPr>
              <p14:cNvContentPartPr/>
              <p14:nvPr/>
            </p14:nvContentPartPr>
            <p14:xfrm>
              <a:off x="472000" y="6146947"/>
              <a:ext cx="252000" cy="698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B431F9D-E8CF-476D-80F2-786B19820A1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463360" y="6137947"/>
                <a:ext cx="26964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7A81C1B0-55B8-4DF4-ABDC-288C93AC348B}"/>
              </a:ext>
            </a:extLst>
          </p:cNvPr>
          <p:cNvGrpSpPr/>
          <p:nvPr/>
        </p:nvGrpSpPr>
        <p:grpSpPr>
          <a:xfrm>
            <a:off x="1010560" y="5986387"/>
            <a:ext cx="3649680" cy="555840"/>
            <a:chOff x="1010560" y="5986387"/>
            <a:chExt cx="3649680" cy="55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75D5659-4F20-4382-8541-FB0809807EC6}"/>
                    </a:ext>
                  </a:extLst>
                </p14:cNvPr>
                <p14:cNvContentPartPr/>
                <p14:nvPr/>
              </p14:nvContentPartPr>
              <p14:xfrm>
                <a:off x="1010560" y="6315067"/>
                <a:ext cx="113760" cy="1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75D5659-4F20-4382-8541-FB0809807EC6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01920" y="6306427"/>
                  <a:ext cx="131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C7F629A-E6E4-4339-98D0-6DFA3F20C0A3}"/>
                    </a:ext>
                  </a:extLst>
                </p14:cNvPr>
                <p14:cNvContentPartPr/>
                <p14:nvPr/>
              </p14:nvContentPartPr>
              <p14:xfrm>
                <a:off x="1010560" y="6358627"/>
                <a:ext cx="158400" cy="11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C7F629A-E6E4-4339-98D0-6DFA3F20C0A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01920" y="6349987"/>
                  <a:ext cx="176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C32700F-A246-4E0C-99AE-21071CD0B66A}"/>
                    </a:ext>
                  </a:extLst>
                </p14:cNvPr>
                <p14:cNvContentPartPr/>
                <p14:nvPr/>
              </p14:nvContentPartPr>
              <p14:xfrm>
                <a:off x="1266880" y="6133627"/>
                <a:ext cx="139320" cy="4086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C32700F-A246-4E0C-99AE-21071CD0B66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257880" y="6124987"/>
                  <a:ext cx="1569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0CDC14C-FF69-458D-93C2-18720A516B17}"/>
                    </a:ext>
                  </a:extLst>
                </p14:cNvPr>
                <p14:cNvContentPartPr/>
                <p14:nvPr/>
              </p14:nvContentPartPr>
              <p14:xfrm>
                <a:off x="1471360" y="6231907"/>
                <a:ext cx="67320" cy="158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0CDC14C-FF69-458D-93C2-18720A516B1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462720" y="6223267"/>
                  <a:ext cx="84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1AD4E38-56CA-4FC8-9F49-AEB44ED45CD4}"/>
                    </a:ext>
                  </a:extLst>
                </p14:cNvPr>
                <p14:cNvContentPartPr/>
                <p14:nvPr/>
              </p14:nvContentPartPr>
              <p14:xfrm>
                <a:off x="1486480" y="6387067"/>
                <a:ext cx="127080" cy="136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1AD4E38-56CA-4FC8-9F49-AEB44ED45CD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477480" y="6378067"/>
                  <a:ext cx="144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220CA89-DC8F-458D-9EEC-3D11441EE0AD}"/>
                    </a:ext>
                  </a:extLst>
                </p14:cNvPr>
                <p14:cNvContentPartPr/>
                <p14:nvPr/>
              </p14:nvContentPartPr>
              <p14:xfrm>
                <a:off x="1711480" y="6370507"/>
                <a:ext cx="7200" cy="69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220CA89-DC8F-458D-9EEC-3D11441EE0A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702840" y="6361867"/>
                  <a:ext cx="24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D896264-1C7B-48C0-8EDD-691723648FB2}"/>
                    </a:ext>
                  </a:extLst>
                </p14:cNvPr>
                <p14:cNvContentPartPr/>
                <p14:nvPr/>
              </p14:nvContentPartPr>
              <p14:xfrm>
                <a:off x="1877080" y="6253507"/>
                <a:ext cx="248040" cy="111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D896264-1C7B-48C0-8EDD-691723648FB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868080" y="6244507"/>
                  <a:ext cx="265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9333C1A-D7C1-40E9-9AFD-198E19174311}"/>
                    </a:ext>
                  </a:extLst>
                </p14:cNvPr>
                <p14:cNvContentPartPr/>
                <p14:nvPr/>
              </p14:nvContentPartPr>
              <p14:xfrm>
                <a:off x="2163280" y="6346027"/>
                <a:ext cx="19800" cy="820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9333C1A-D7C1-40E9-9AFD-198E1917431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154640" y="6337027"/>
                  <a:ext cx="37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54EAA1A-30A3-4E22-8C78-048F5F17AA66}"/>
                    </a:ext>
                  </a:extLst>
                </p14:cNvPr>
                <p14:cNvContentPartPr/>
                <p14:nvPr/>
              </p14:nvContentPartPr>
              <p14:xfrm>
                <a:off x="2348320" y="6360067"/>
                <a:ext cx="39240" cy="61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54EAA1A-30A3-4E22-8C78-048F5F17AA6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39320" y="6351427"/>
                  <a:ext cx="56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38DD973-29AF-455E-A90F-C25AA8CBDBFE}"/>
                    </a:ext>
                  </a:extLst>
                </p14:cNvPr>
                <p14:cNvContentPartPr/>
                <p14:nvPr/>
              </p14:nvContentPartPr>
              <p14:xfrm>
                <a:off x="2548120" y="6284107"/>
                <a:ext cx="143640" cy="788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38DD973-29AF-455E-A90F-C25AA8CBDBF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39480" y="6275467"/>
                  <a:ext cx="161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B5A29F6-2E98-4D10-8816-82271F1DD91E}"/>
                    </a:ext>
                  </a:extLst>
                </p14:cNvPr>
                <p14:cNvContentPartPr/>
                <p14:nvPr/>
              </p14:nvContentPartPr>
              <p14:xfrm>
                <a:off x="2736040" y="6345307"/>
                <a:ext cx="110880" cy="853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B5A29F6-2E98-4D10-8816-82271F1DD91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727040" y="6336667"/>
                  <a:ext cx="128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E905A48-B9A2-4BF1-8B53-53A5014ACE10}"/>
                    </a:ext>
                  </a:extLst>
                </p14:cNvPr>
                <p14:cNvContentPartPr/>
                <p14:nvPr/>
              </p14:nvContentPartPr>
              <p14:xfrm>
                <a:off x="2934400" y="6348547"/>
                <a:ext cx="243360" cy="90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E905A48-B9A2-4BF1-8B53-53A5014ACE1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925400" y="6339907"/>
                  <a:ext cx="261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F4A1F24-3B90-4B8F-A4AA-D91CEA19EA7E}"/>
                    </a:ext>
                  </a:extLst>
                </p14:cNvPr>
                <p14:cNvContentPartPr/>
                <p14:nvPr/>
              </p14:nvContentPartPr>
              <p14:xfrm>
                <a:off x="3308800" y="6317947"/>
                <a:ext cx="221040" cy="313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F4A1F24-3B90-4B8F-A4AA-D91CEA19EA7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299800" y="6308947"/>
                  <a:ext cx="238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69101EB-AE6F-4DFA-995B-2F1196377D31}"/>
                    </a:ext>
                  </a:extLst>
                </p14:cNvPr>
                <p14:cNvContentPartPr/>
                <p14:nvPr/>
              </p14:nvContentPartPr>
              <p14:xfrm>
                <a:off x="3699400" y="6300307"/>
                <a:ext cx="54000" cy="694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69101EB-AE6F-4DFA-995B-2F1196377D3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690760" y="6291667"/>
                  <a:ext cx="71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0C7AC7A-AF9E-4189-B612-CB5863520A8F}"/>
                    </a:ext>
                  </a:extLst>
                </p14:cNvPr>
                <p14:cNvContentPartPr/>
                <p14:nvPr/>
              </p14:nvContentPartPr>
              <p14:xfrm>
                <a:off x="3870760" y="6216427"/>
                <a:ext cx="195840" cy="1195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0C7AC7A-AF9E-4189-B612-CB5863520A8F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862120" y="6207787"/>
                  <a:ext cx="213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50369E3-EECF-4092-A454-87E00397095F}"/>
                    </a:ext>
                  </a:extLst>
                </p14:cNvPr>
                <p14:cNvContentPartPr/>
                <p14:nvPr/>
              </p14:nvContentPartPr>
              <p14:xfrm>
                <a:off x="4075240" y="6297787"/>
                <a:ext cx="180720" cy="79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50369E3-EECF-4092-A454-87E00397095F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4066240" y="6288787"/>
                  <a:ext cx="198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5812E2B-F796-4928-8566-9806B767B211}"/>
                    </a:ext>
                  </a:extLst>
                </p14:cNvPr>
                <p14:cNvContentPartPr/>
                <p14:nvPr/>
              </p14:nvContentPartPr>
              <p14:xfrm>
                <a:off x="4261360" y="6128947"/>
                <a:ext cx="146880" cy="3135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5812E2B-F796-4928-8566-9806B767B21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252360" y="6119947"/>
                  <a:ext cx="164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1653A12-6E2B-43F7-88AF-BA4971E7F4FC}"/>
                    </a:ext>
                  </a:extLst>
                </p14:cNvPr>
                <p14:cNvContentPartPr/>
                <p14:nvPr/>
              </p14:nvContentPartPr>
              <p14:xfrm>
                <a:off x="4494280" y="5986387"/>
                <a:ext cx="165960" cy="158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1653A12-6E2B-43F7-88AF-BA4971E7F4F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485640" y="5977387"/>
                  <a:ext cx="183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442A86D-6ADD-44B4-9113-AF479A0ABC1B}"/>
                    </a:ext>
                  </a:extLst>
                </p14:cNvPr>
                <p14:cNvContentPartPr/>
                <p14:nvPr/>
              </p14:nvContentPartPr>
              <p14:xfrm>
                <a:off x="4574920" y="6001867"/>
                <a:ext cx="30240" cy="1184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442A86D-6ADD-44B4-9113-AF479A0ABC1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565920" y="5992867"/>
                  <a:ext cx="47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7DE3956-4C79-424A-9041-AB6C62BF7D34}"/>
              </a:ext>
            </a:extLst>
          </p:cNvPr>
          <p:cNvGrpSpPr/>
          <p:nvPr/>
        </p:nvGrpSpPr>
        <p:grpSpPr>
          <a:xfrm>
            <a:off x="7088800" y="5588947"/>
            <a:ext cx="1202760" cy="296640"/>
            <a:chOff x="7088800" y="5588947"/>
            <a:chExt cx="120276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2AC9CBE-7D57-435C-B9A8-EF3B48F1664A}"/>
                    </a:ext>
                  </a:extLst>
                </p14:cNvPr>
                <p14:cNvContentPartPr/>
                <p14:nvPr/>
              </p14:nvContentPartPr>
              <p14:xfrm>
                <a:off x="7094920" y="5592547"/>
                <a:ext cx="301320" cy="190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2AC9CBE-7D57-435C-B9A8-EF3B48F1664A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086280" y="5583547"/>
                  <a:ext cx="318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78440AF-E974-4E99-8894-60CFF30604E6}"/>
                    </a:ext>
                  </a:extLst>
                </p14:cNvPr>
                <p14:cNvContentPartPr/>
                <p14:nvPr/>
              </p14:nvContentPartPr>
              <p14:xfrm>
                <a:off x="7088800" y="5628547"/>
                <a:ext cx="338040" cy="2570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78440AF-E974-4E99-8894-60CFF30604E6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079800" y="5619907"/>
                  <a:ext cx="355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CDD8E5E-F4C5-4335-88D2-166F056E36E9}"/>
                    </a:ext>
                  </a:extLst>
                </p14:cNvPr>
                <p14:cNvContentPartPr/>
                <p14:nvPr/>
              </p14:nvContentPartPr>
              <p14:xfrm>
                <a:off x="7396240" y="5588947"/>
                <a:ext cx="54000" cy="1015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CDD8E5E-F4C5-4335-88D2-166F056E36E9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387600" y="5580307"/>
                  <a:ext cx="71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293FF8D-320F-442B-8F52-1E10DABF5F1D}"/>
                    </a:ext>
                  </a:extLst>
                </p14:cNvPr>
                <p14:cNvContentPartPr/>
                <p14:nvPr/>
              </p14:nvContentPartPr>
              <p14:xfrm>
                <a:off x="7564720" y="5656627"/>
                <a:ext cx="236520" cy="1245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293FF8D-320F-442B-8F52-1E10DABF5F1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555720" y="5647627"/>
                  <a:ext cx="254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C28B5F-8AEF-43DD-B171-A99B2087659C}"/>
                    </a:ext>
                  </a:extLst>
                </p14:cNvPr>
                <p14:cNvContentPartPr/>
                <p14:nvPr/>
              </p14:nvContentPartPr>
              <p14:xfrm>
                <a:off x="7911040" y="5774347"/>
                <a:ext cx="30240" cy="943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C28B5F-8AEF-43DD-B171-A99B2087659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902040" y="5765347"/>
                  <a:ext cx="47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7BA65B8-85BF-4E14-BAE7-8E4AD1BC7890}"/>
                    </a:ext>
                  </a:extLst>
                </p14:cNvPr>
                <p14:cNvContentPartPr/>
                <p14:nvPr/>
              </p14:nvContentPartPr>
              <p14:xfrm>
                <a:off x="7873600" y="5703787"/>
                <a:ext cx="6480" cy="28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7BA65B8-85BF-4E14-BAE7-8E4AD1BC789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864600" y="5695147"/>
                  <a:ext cx="2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3685F95-CCF4-44BC-A585-7E1F1C3DE4BD}"/>
                    </a:ext>
                  </a:extLst>
                </p14:cNvPr>
                <p14:cNvContentPartPr/>
                <p14:nvPr/>
              </p14:nvContentPartPr>
              <p14:xfrm>
                <a:off x="8006440" y="5683627"/>
                <a:ext cx="186840" cy="1058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3685F95-CCF4-44BC-A585-7E1F1C3DE4B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997440" y="5674627"/>
                  <a:ext cx="204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5456047-99A2-4F68-A5F3-E969C00852BD}"/>
                    </a:ext>
                  </a:extLst>
                </p14:cNvPr>
                <p14:cNvContentPartPr/>
                <p14:nvPr/>
              </p14:nvContentPartPr>
              <p14:xfrm>
                <a:off x="8227120" y="5698387"/>
                <a:ext cx="64440" cy="1720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5456047-99A2-4F68-A5F3-E969C00852BD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218120" y="5689747"/>
                  <a:ext cx="820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824C9CE-3953-416E-9FA9-13B39728FA77}"/>
                  </a:ext>
                </a:extLst>
              </p14:cNvPr>
              <p14:cNvContentPartPr/>
              <p14:nvPr/>
            </p14:nvContentPartPr>
            <p14:xfrm>
              <a:off x="8540320" y="5726467"/>
              <a:ext cx="125640" cy="687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824C9CE-3953-416E-9FA9-13B39728FA77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8531320" y="5717827"/>
                <a:ext cx="1432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003DFE5-BCB0-4E67-A3D5-DB311E2EF5FD}"/>
              </a:ext>
            </a:extLst>
          </p:cNvPr>
          <p:cNvGrpSpPr/>
          <p:nvPr/>
        </p:nvGrpSpPr>
        <p:grpSpPr>
          <a:xfrm>
            <a:off x="8901040" y="5475547"/>
            <a:ext cx="895320" cy="259560"/>
            <a:chOff x="8901040" y="5475547"/>
            <a:chExt cx="89532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333863F-360D-4628-A44B-4F6FBB1926CF}"/>
                    </a:ext>
                  </a:extLst>
                </p14:cNvPr>
                <p14:cNvContentPartPr/>
                <p14:nvPr/>
              </p14:nvContentPartPr>
              <p14:xfrm>
                <a:off x="8935240" y="5578147"/>
                <a:ext cx="262440" cy="1569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333863F-360D-4628-A44B-4F6FBB1926C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926600" y="5569507"/>
                  <a:ext cx="280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5A07F72-499E-46A7-BAFF-C17969090644}"/>
                    </a:ext>
                  </a:extLst>
                </p14:cNvPr>
                <p14:cNvContentPartPr/>
                <p14:nvPr/>
              </p14:nvContentPartPr>
              <p14:xfrm>
                <a:off x="8901040" y="5475547"/>
                <a:ext cx="255600" cy="788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5A07F72-499E-46A7-BAFF-C17969090644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892400" y="5466907"/>
                  <a:ext cx="273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438F073-5923-47C3-B73C-3F79A30D80E1}"/>
                    </a:ext>
                  </a:extLst>
                </p14:cNvPr>
                <p14:cNvContentPartPr/>
                <p14:nvPr/>
              </p14:nvContentPartPr>
              <p14:xfrm>
                <a:off x="9336640" y="5656267"/>
                <a:ext cx="13680" cy="97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438F073-5923-47C3-B73C-3F79A30D80E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327640" y="5647627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1D34657-3B03-4B0E-BA53-2BB6F5E83EC4}"/>
                    </a:ext>
                  </a:extLst>
                </p14:cNvPr>
                <p14:cNvContentPartPr/>
                <p14:nvPr/>
              </p14:nvContentPartPr>
              <p14:xfrm>
                <a:off x="9528880" y="5610907"/>
                <a:ext cx="267480" cy="1098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1D34657-3B03-4B0E-BA53-2BB6F5E83EC4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9520240" y="5602267"/>
                  <a:ext cx="285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698A164-1DDA-4616-A399-D3443F66A8E6}"/>
                    </a:ext>
                  </a:extLst>
                </p14:cNvPr>
                <p14:cNvContentPartPr/>
                <p14:nvPr/>
              </p14:nvContentPartPr>
              <p14:xfrm>
                <a:off x="9506560" y="5507947"/>
                <a:ext cx="222840" cy="594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698A164-1DDA-4616-A399-D3443F66A8E6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497920" y="5498947"/>
                  <a:ext cx="2404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B4FEA612-8EFD-40A1-8B76-000BB32A993C}"/>
              </a:ext>
            </a:extLst>
          </p:cNvPr>
          <p:cNvGrpSpPr/>
          <p:nvPr/>
        </p:nvGrpSpPr>
        <p:grpSpPr>
          <a:xfrm>
            <a:off x="10085080" y="5381947"/>
            <a:ext cx="1168200" cy="331920"/>
            <a:chOff x="10085080" y="5381947"/>
            <a:chExt cx="116820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4CC1E12-A77C-486A-B379-AE2FBE2A5A32}"/>
                    </a:ext>
                  </a:extLst>
                </p14:cNvPr>
                <p14:cNvContentPartPr/>
                <p14:nvPr/>
              </p14:nvContentPartPr>
              <p14:xfrm>
                <a:off x="10085080" y="5650867"/>
                <a:ext cx="98640" cy="79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4CC1E12-A77C-486A-B379-AE2FBE2A5A32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076440" y="5641867"/>
                  <a:ext cx="116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9772D9E-3999-4DFD-9B4D-982075802B91}"/>
                    </a:ext>
                  </a:extLst>
                </p14:cNvPr>
                <p14:cNvContentPartPr/>
                <p14:nvPr/>
              </p14:nvContentPartPr>
              <p14:xfrm>
                <a:off x="10119640" y="5691187"/>
                <a:ext cx="156960" cy="226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9772D9E-3999-4DFD-9B4D-982075802B91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110640" y="5682187"/>
                  <a:ext cx="174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E96A3F-EF79-4F33-BC67-465B5D1A3705}"/>
                    </a:ext>
                  </a:extLst>
                </p14:cNvPr>
                <p14:cNvContentPartPr/>
                <p14:nvPr/>
              </p14:nvContentPartPr>
              <p14:xfrm>
                <a:off x="10408720" y="5560147"/>
                <a:ext cx="213120" cy="1321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E96A3F-EF79-4F33-BC67-465B5D1A3705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399720" y="5551507"/>
                  <a:ext cx="230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F9E4685-C5C7-45EB-A8DD-B7B07485543B}"/>
                    </a:ext>
                  </a:extLst>
                </p14:cNvPr>
                <p14:cNvContentPartPr/>
                <p14:nvPr/>
              </p14:nvContentPartPr>
              <p14:xfrm>
                <a:off x="10341760" y="5436667"/>
                <a:ext cx="280080" cy="619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F9E4685-C5C7-45EB-A8DD-B7B07485543B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332760" y="5428027"/>
                  <a:ext cx="297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CBF0FBE-2F98-4227-BB3E-7B9599CC89E9}"/>
                    </a:ext>
                  </a:extLst>
                </p14:cNvPr>
                <p14:cNvContentPartPr/>
                <p14:nvPr/>
              </p14:nvContentPartPr>
              <p14:xfrm>
                <a:off x="10680160" y="5381947"/>
                <a:ext cx="105840" cy="151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CBF0FBE-2F98-4227-BB3E-7B9599CC89E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671520" y="5372947"/>
                  <a:ext cx="12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8718FBE-2432-4694-936C-CB0D91B9F0B6}"/>
                    </a:ext>
                  </a:extLst>
                </p14:cNvPr>
                <p14:cNvContentPartPr/>
                <p14:nvPr/>
              </p14:nvContentPartPr>
              <p14:xfrm>
                <a:off x="10680160" y="5383027"/>
                <a:ext cx="83880" cy="113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8718FBE-2432-4694-936C-CB0D91B9F0B6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671520" y="5374387"/>
                  <a:ext cx="101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690B0C9-46B3-4EA6-BFCA-BBB7CCAE0AF9}"/>
                    </a:ext>
                  </a:extLst>
                </p14:cNvPr>
                <p14:cNvContentPartPr/>
                <p14:nvPr/>
              </p14:nvContentPartPr>
              <p14:xfrm>
                <a:off x="10897960" y="5539267"/>
                <a:ext cx="355320" cy="1216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690B0C9-46B3-4EA6-BFCA-BBB7CCAE0AF9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888960" y="5530627"/>
                  <a:ext cx="372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A1D95B9-E52A-404A-86E1-A9118392C6D6}"/>
                    </a:ext>
                  </a:extLst>
                </p14:cNvPr>
                <p14:cNvContentPartPr/>
                <p14:nvPr/>
              </p14:nvContentPartPr>
              <p14:xfrm>
                <a:off x="10923160" y="5452867"/>
                <a:ext cx="248040" cy="532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A1D95B9-E52A-404A-86E1-A9118392C6D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914520" y="5443867"/>
                  <a:ext cx="265680" cy="7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8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PERCEPTRON LEARNING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1FE6A-7B9C-4DF9-AEDF-DAE3D91A5935}"/>
              </a:ext>
            </a:extLst>
          </p:cNvPr>
          <p:cNvSpPr txBox="1"/>
          <p:nvPr/>
        </p:nvSpPr>
        <p:spPr>
          <a:xfrm>
            <a:off x="243281" y="830510"/>
            <a:ext cx="482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23E3D7-B09E-47D8-B8FF-97289501EC1D}"/>
                  </a:ext>
                </a:extLst>
              </p:cNvPr>
              <p:cNvSpPr txBox="1"/>
              <p:nvPr/>
            </p:nvSpPr>
            <p:spPr>
              <a:xfrm>
                <a:off x="550877" y="1292175"/>
                <a:ext cx="11397842" cy="2129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classification problem. The dataset is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 are two classes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class label of datapoint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 is denoted as following: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1,  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−1,  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weights are denoted by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bias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also considered 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we consider another input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value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nary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23E3D7-B09E-47D8-B8FF-97289501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7" y="1292175"/>
                <a:ext cx="11397842" cy="2129429"/>
              </a:xfrm>
              <a:prstGeom prst="rect">
                <a:avLst/>
              </a:prstGeom>
              <a:blipFill>
                <a:blip r:embed="rId3"/>
                <a:stretch>
                  <a:fillRect l="-481" t="-1719" b="-33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9F52501-C21E-4C47-98AF-A9FA334865C1}"/>
              </a:ext>
            </a:extLst>
          </p:cNvPr>
          <p:cNvSpPr txBox="1"/>
          <p:nvPr/>
        </p:nvSpPr>
        <p:spPr>
          <a:xfrm>
            <a:off x="243281" y="3538415"/>
            <a:ext cx="482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5817B5-ECA5-4C7C-90C8-7B1A5AFC48C0}"/>
                  </a:ext>
                </a:extLst>
              </p:cNvPr>
              <p:cNvSpPr txBox="1"/>
              <p:nvPr/>
            </p:nvSpPr>
            <p:spPr>
              <a:xfrm>
                <a:off x="557868" y="4050414"/>
                <a:ext cx="1107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the weight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some small random numbers. Iteration count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←1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5817B5-ECA5-4C7C-90C8-7B1A5AFC4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" y="4050414"/>
                <a:ext cx="11076264" cy="400110"/>
              </a:xfrm>
              <a:prstGeom prst="rect">
                <a:avLst/>
              </a:prstGeom>
              <a:blipFill>
                <a:blip r:embed="rId4"/>
                <a:stretch>
                  <a:fillRect l="-496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9AF798-C77A-43BB-ADB1-FDFA8A749BA3}"/>
              </a:ext>
            </a:extLst>
          </p:cNvPr>
          <p:cNvSpPr txBox="1"/>
          <p:nvPr/>
        </p:nvSpPr>
        <p:spPr>
          <a:xfrm>
            <a:off x="557868" y="4500858"/>
            <a:ext cx="110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BE9907-C08E-4DB3-B0D0-9AB99424BF59}"/>
                  </a:ext>
                </a:extLst>
              </p:cNvPr>
              <p:cNvSpPr txBox="1"/>
              <p:nvPr/>
            </p:nvSpPr>
            <p:spPr>
              <a:xfrm>
                <a:off x="557868" y="4951302"/>
                <a:ext cx="1107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computed output / label.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BE9907-C08E-4DB3-B0D0-9AB99424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" y="4951302"/>
                <a:ext cx="11076264" cy="400110"/>
              </a:xfrm>
              <a:prstGeom prst="rect">
                <a:avLst/>
              </a:prstGeom>
              <a:blipFill>
                <a:blip r:embed="rId5"/>
                <a:stretch>
                  <a:fillRect l="-496" t="-1666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864DAA-49E9-42F3-B02C-117F1CE928B8}"/>
                  </a:ext>
                </a:extLst>
              </p:cNvPr>
              <p:cNvSpPr txBox="1"/>
              <p:nvPr/>
            </p:nvSpPr>
            <p:spPr>
              <a:xfrm>
                <a:off x="550876" y="5401746"/>
                <a:ext cx="11397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actual output / label. (from labelled training data)</a:t>
                </a: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864DAA-49E9-42F3-B02C-117F1CE92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6" y="5401746"/>
                <a:ext cx="11397843" cy="400110"/>
              </a:xfrm>
              <a:prstGeom prst="rect">
                <a:avLst/>
              </a:prstGeom>
              <a:blipFill>
                <a:blip r:embed="rId6"/>
                <a:stretch>
                  <a:fillRect l="-481" t="-1666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F06541-B54E-4710-867C-3CAAB1AF1EFC}"/>
                  </a:ext>
                </a:extLst>
              </p:cNvPr>
              <p:cNvSpPr txBox="1"/>
              <p:nvPr/>
            </p:nvSpPr>
            <p:spPr>
              <a:xfrm>
                <a:off x="557868" y="5899198"/>
                <a:ext cx="11520881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Until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⃗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user defined tolerance [check of convergence]</a:t>
                </a: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F06541-B54E-4710-867C-3CAAB1AF1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" y="5899198"/>
                <a:ext cx="11520881" cy="439736"/>
              </a:xfrm>
              <a:prstGeom prst="rect">
                <a:avLst/>
              </a:prstGeom>
              <a:blipFill>
                <a:blip r:embed="rId7"/>
                <a:stretch>
                  <a:fillRect l="-476" t="-4167" b="-19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8C28F7-4954-42CA-B194-1AF183B3C00E}"/>
                  </a:ext>
                </a:extLst>
              </p:cNvPr>
              <p:cNvSpPr txBox="1"/>
              <p:nvPr/>
            </p:nvSpPr>
            <p:spPr>
              <a:xfrm>
                <a:off x="557868" y="6346499"/>
                <a:ext cx="11520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not converged then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repeat the whole process.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8C28F7-4954-42CA-B194-1AF183B3C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" y="6346499"/>
                <a:ext cx="11520881" cy="400110"/>
              </a:xfrm>
              <a:prstGeom prst="rect">
                <a:avLst/>
              </a:prstGeom>
              <a:blipFill>
                <a:blip r:embed="rId8"/>
                <a:stretch>
                  <a:fillRect l="-476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C11DF4-B9FB-4D9F-9FC9-C9D2431B0099}"/>
                  </a:ext>
                </a:extLst>
              </p:cNvPr>
              <p:cNvSpPr txBox="1"/>
              <p:nvPr/>
            </p:nvSpPr>
            <p:spPr>
              <a:xfrm>
                <a:off x="7961153" y="6321272"/>
                <a:ext cx="3061982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learning rate.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C11DF4-B9FB-4D9F-9FC9-C9D2431B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53" y="6321272"/>
                <a:ext cx="3061982" cy="400110"/>
              </a:xfrm>
              <a:prstGeom prst="rect">
                <a:avLst/>
              </a:prstGeom>
              <a:blipFill>
                <a:blip r:embed="rId9"/>
                <a:stretch>
                  <a:fillRect t="-7353" r="-198" b="-2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PERCEPTRON DECISION BOUNDARY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1DD92-296C-4993-8DDD-8C9F105E8A1C}"/>
                  </a:ext>
                </a:extLst>
              </p:cNvPr>
              <p:cNvSpPr txBox="1"/>
              <p:nvPr/>
            </p:nvSpPr>
            <p:spPr>
              <a:xfrm>
                <a:off x="503339" y="1057013"/>
                <a:ext cx="10528184" cy="406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Perceptron decision boundary is the hyperplane defined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1DD92-296C-4993-8DDD-8C9F105E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39" y="1057013"/>
                <a:ext cx="10528184" cy="406714"/>
              </a:xfrm>
              <a:prstGeom prst="rect">
                <a:avLst/>
              </a:prstGeom>
              <a:blipFill>
                <a:blip r:embed="rId3"/>
                <a:stretch>
                  <a:fillRect l="-521" t="-117910" b="-180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F3F1207B-C589-4332-88E9-728ABDC77A43}"/>
              </a:ext>
            </a:extLst>
          </p:cNvPr>
          <p:cNvGrpSpPr/>
          <p:nvPr/>
        </p:nvGrpSpPr>
        <p:grpSpPr>
          <a:xfrm>
            <a:off x="354183" y="1573030"/>
            <a:ext cx="5135471" cy="4762711"/>
            <a:chOff x="354183" y="1573030"/>
            <a:chExt cx="5135471" cy="476271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D6C2B3-21DB-482C-81B2-9BF131DC4533}"/>
                </a:ext>
              </a:extLst>
            </p:cNvPr>
            <p:cNvCxnSpPr/>
            <p:nvPr/>
          </p:nvCxnSpPr>
          <p:spPr>
            <a:xfrm flipV="1">
              <a:off x="864066" y="1761688"/>
              <a:ext cx="0" cy="4286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DFED96A-8E63-4E35-98E0-D030BF0B0E8E}"/>
                </a:ext>
              </a:extLst>
            </p:cNvPr>
            <p:cNvCxnSpPr>
              <a:cxnSpLocks/>
            </p:cNvCxnSpPr>
            <p:nvPr/>
          </p:nvCxnSpPr>
          <p:spPr>
            <a:xfrm>
              <a:off x="578840" y="5821960"/>
              <a:ext cx="46726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45A6F0-088F-49EC-9B51-C911BE2AA6B1}"/>
                </a:ext>
              </a:extLst>
            </p:cNvPr>
            <p:cNvSpPr/>
            <p:nvPr/>
          </p:nvSpPr>
          <p:spPr>
            <a:xfrm>
              <a:off x="3481431" y="2818701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56CB-FD84-4B04-9FCD-1AFC9C2CED32}"/>
                </a:ext>
              </a:extLst>
            </p:cNvPr>
            <p:cNvSpPr/>
            <p:nvPr/>
          </p:nvSpPr>
          <p:spPr>
            <a:xfrm>
              <a:off x="3431090" y="2548849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BA6EC2-619E-49F8-A825-962815D7F8ED}"/>
                </a:ext>
              </a:extLst>
            </p:cNvPr>
            <p:cNvSpPr/>
            <p:nvPr/>
          </p:nvSpPr>
          <p:spPr>
            <a:xfrm>
              <a:off x="3535957" y="3033813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457562-9BD2-4DCE-90DC-38556E5CF3E8}"/>
                </a:ext>
              </a:extLst>
            </p:cNvPr>
            <p:cNvSpPr/>
            <p:nvPr/>
          </p:nvSpPr>
          <p:spPr>
            <a:xfrm>
              <a:off x="3741490" y="3284859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C36BFD-9CA8-456D-89AA-D1AB45A68077}"/>
                </a:ext>
              </a:extLst>
            </p:cNvPr>
            <p:cNvSpPr/>
            <p:nvPr/>
          </p:nvSpPr>
          <p:spPr>
            <a:xfrm>
              <a:off x="3319940" y="3230334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3B846C-70C2-4AE2-BA57-BD5126DD66D1}"/>
                </a:ext>
              </a:extLst>
            </p:cNvPr>
            <p:cNvSpPr/>
            <p:nvPr/>
          </p:nvSpPr>
          <p:spPr>
            <a:xfrm>
              <a:off x="3481431" y="3425361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819DDE-F95A-4E7A-913B-5EE6BA20EE70}"/>
                </a:ext>
              </a:extLst>
            </p:cNvPr>
            <p:cNvSpPr/>
            <p:nvPr/>
          </p:nvSpPr>
          <p:spPr>
            <a:xfrm>
              <a:off x="3028413" y="3245567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A584D8-6612-4655-B332-4CBD27BF8E2F}"/>
                </a:ext>
              </a:extLst>
            </p:cNvPr>
            <p:cNvSpPr/>
            <p:nvPr/>
          </p:nvSpPr>
          <p:spPr>
            <a:xfrm>
              <a:off x="3850543" y="3038576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40663D-EA91-4C0C-B545-04F67034B25D}"/>
                </a:ext>
              </a:extLst>
            </p:cNvPr>
            <p:cNvSpPr/>
            <p:nvPr/>
          </p:nvSpPr>
          <p:spPr>
            <a:xfrm>
              <a:off x="3198301" y="2924763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5E9A4E-BEA8-4B5F-9A90-82CC29D670DC}"/>
                </a:ext>
              </a:extLst>
            </p:cNvPr>
            <p:cNvSpPr/>
            <p:nvPr/>
          </p:nvSpPr>
          <p:spPr>
            <a:xfrm>
              <a:off x="3210887" y="2643737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7BF25F-DF5E-4E0A-96EC-D9559B0CF2CD}"/>
                </a:ext>
              </a:extLst>
            </p:cNvPr>
            <p:cNvSpPr/>
            <p:nvPr/>
          </p:nvSpPr>
          <p:spPr>
            <a:xfrm>
              <a:off x="2646720" y="2377245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CE9642B-ED4F-4277-851E-EF5805656219}"/>
                </a:ext>
              </a:extLst>
            </p:cNvPr>
            <p:cNvSpPr/>
            <p:nvPr/>
          </p:nvSpPr>
          <p:spPr>
            <a:xfrm>
              <a:off x="2768358" y="3128793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C5F29F-EC17-46CA-A550-58994AA3F9B5}"/>
                </a:ext>
              </a:extLst>
            </p:cNvPr>
            <p:cNvSpPr/>
            <p:nvPr/>
          </p:nvSpPr>
          <p:spPr>
            <a:xfrm>
              <a:off x="3542244" y="3795781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BECD17-11FF-4D67-A67A-130DADE20071}"/>
                </a:ext>
              </a:extLst>
            </p:cNvPr>
            <p:cNvSpPr/>
            <p:nvPr/>
          </p:nvSpPr>
          <p:spPr>
            <a:xfrm>
              <a:off x="3691138" y="3592826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E214C2-7802-4ECF-92D1-06D44C40C3C1}"/>
                </a:ext>
              </a:extLst>
            </p:cNvPr>
            <p:cNvSpPr/>
            <p:nvPr/>
          </p:nvSpPr>
          <p:spPr>
            <a:xfrm>
              <a:off x="3959596" y="3800120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C26CE5-7B25-4903-B42B-DFF307F58219}"/>
                </a:ext>
              </a:extLst>
            </p:cNvPr>
            <p:cNvSpPr/>
            <p:nvPr/>
          </p:nvSpPr>
          <p:spPr>
            <a:xfrm>
              <a:off x="3905069" y="3464653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E5016F-420D-4D62-B18C-ACFBDBEE50E8}"/>
                </a:ext>
              </a:extLst>
            </p:cNvPr>
            <p:cNvSpPr/>
            <p:nvPr/>
          </p:nvSpPr>
          <p:spPr>
            <a:xfrm>
              <a:off x="4106370" y="3245567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10B3D9-5B52-4ED8-8058-261BE4D084C1}"/>
                </a:ext>
              </a:extLst>
            </p:cNvPr>
            <p:cNvSpPr/>
            <p:nvPr/>
          </p:nvSpPr>
          <p:spPr>
            <a:xfrm>
              <a:off x="3298974" y="3836994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7685A5-95FA-4BF5-96B2-C39D600512B1}"/>
                </a:ext>
              </a:extLst>
            </p:cNvPr>
            <p:cNvSpPr/>
            <p:nvPr/>
          </p:nvSpPr>
          <p:spPr>
            <a:xfrm>
              <a:off x="2885817" y="2568989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A3D48D-EF11-4AB6-B1B3-B976B6E5134A}"/>
                </a:ext>
              </a:extLst>
            </p:cNvPr>
            <p:cNvSpPr/>
            <p:nvPr/>
          </p:nvSpPr>
          <p:spPr>
            <a:xfrm>
              <a:off x="2533479" y="2715800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BCE155-4519-4DA2-A39A-EE9998236A44}"/>
                </a:ext>
              </a:extLst>
            </p:cNvPr>
            <p:cNvSpPr/>
            <p:nvPr/>
          </p:nvSpPr>
          <p:spPr>
            <a:xfrm>
              <a:off x="2906770" y="2855575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AA417B-D643-426D-AEE3-86979F547161}"/>
                </a:ext>
              </a:extLst>
            </p:cNvPr>
            <p:cNvSpPr/>
            <p:nvPr/>
          </p:nvSpPr>
          <p:spPr>
            <a:xfrm>
              <a:off x="2495713" y="3028728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15A7F1-B562-4FDA-B98E-55B9A6410783}"/>
                </a:ext>
              </a:extLst>
            </p:cNvPr>
            <p:cNvSpPr/>
            <p:nvPr/>
          </p:nvSpPr>
          <p:spPr>
            <a:xfrm>
              <a:off x="2564944" y="3383361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F9A0-43C8-453A-8A89-960496348F21}"/>
                </a:ext>
              </a:extLst>
            </p:cNvPr>
            <p:cNvSpPr/>
            <p:nvPr/>
          </p:nvSpPr>
          <p:spPr>
            <a:xfrm>
              <a:off x="2885816" y="3425361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3799D7B-33B9-4F6F-A188-A2323F9791DD}"/>
                </a:ext>
              </a:extLst>
            </p:cNvPr>
            <p:cNvSpPr/>
            <p:nvPr/>
          </p:nvSpPr>
          <p:spPr>
            <a:xfrm>
              <a:off x="3187820" y="3592826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DCED38-A407-4A48-961B-138895C35C28}"/>
                </a:ext>
              </a:extLst>
            </p:cNvPr>
            <p:cNvSpPr/>
            <p:nvPr/>
          </p:nvSpPr>
          <p:spPr>
            <a:xfrm>
              <a:off x="2168537" y="2882663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DC4A042-0364-430C-9BA3-99A609CED73D}"/>
                </a:ext>
              </a:extLst>
            </p:cNvPr>
            <p:cNvSpPr/>
            <p:nvPr/>
          </p:nvSpPr>
          <p:spPr>
            <a:xfrm>
              <a:off x="4238545" y="2964625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163658-8019-4E4B-AA02-7B0BBC0F00F9}"/>
                </a:ext>
              </a:extLst>
            </p:cNvPr>
            <p:cNvSpPr/>
            <p:nvPr/>
          </p:nvSpPr>
          <p:spPr>
            <a:xfrm>
              <a:off x="4347598" y="3410128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528488-395D-457D-B6D8-C7F44897CC3A}"/>
                </a:ext>
              </a:extLst>
            </p:cNvPr>
            <p:cNvSpPr/>
            <p:nvPr/>
          </p:nvSpPr>
          <p:spPr>
            <a:xfrm>
              <a:off x="4238494" y="3660818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24CEC6C-40EA-4B29-BB36-5C535BD221CF}"/>
                </a:ext>
              </a:extLst>
            </p:cNvPr>
            <p:cNvSpPr/>
            <p:nvPr/>
          </p:nvSpPr>
          <p:spPr>
            <a:xfrm>
              <a:off x="3844197" y="2677981"/>
              <a:ext cx="109053" cy="109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474A63B1-1C19-4ACC-96E1-55CC195DCD43}"/>
                </a:ext>
              </a:extLst>
            </p:cNvPr>
            <p:cNvSpPr/>
            <p:nvPr/>
          </p:nvSpPr>
          <p:spPr>
            <a:xfrm>
              <a:off x="1258350" y="3623945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54CBD7D-0453-444F-9B0A-805056D7C990}"/>
                </a:ext>
              </a:extLst>
            </p:cNvPr>
            <p:cNvSpPr/>
            <p:nvPr/>
          </p:nvSpPr>
          <p:spPr>
            <a:xfrm>
              <a:off x="1625365" y="3818712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7B366D1A-8DDD-43E1-8703-379F6D645D7F}"/>
                </a:ext>
              </a:extLst>
            </p:cNvPr>
            <p:cNvSpPr/>
            <p:nvPr/>
          </p:nvSpPr>
          <p:spPr>
            <a:xfrm>
              <a:off x="1986105" y="3952708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837C6BB-6067-4B69-93E3-3573C6975FC3}"/>
                </a:ext>
              </a:extLst>
            </p:cNvPr>
            <p:cNvSpPr/>
            <p:nvPr/>
          </p:nvSpPr>
          <p:spPr>
            <a:xfrm>
              <a:off x="1535198" y="4112598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8B401E3-7BC5-4077-934E-F75347F2E8BD}"/>
                </a:ext>
              </a:extLst>
            </p:cNvPr>
            <p:cNvSpPr/>
            <p:nvPr/>
          </p:nvSpPr>
          <p:spPr>
            <a:xfrm>
              <a:off x="1928428" y="4321062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37461D1-E1A8-43D6-AE70-FFE76FA32B9B}"/>
                </a:ext>
              </a:extLst>
            </p:cNvPr>
            <p:cNvSpPr/>
            <p:nvPr/>
          </p:nvSpPr>
          <p:spPr>
            <a:xfrm>
              <a:off x="1548835" y="4529854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458F9D46-4628-4ACC-9047-CE7742812008}"/>
                </a:ext>
              </a:extLst>
            </p:cNvPr>
            <p:cNvSpPr/>
            <p:nvPr/>
          </p:nvSpPr>
          <p:spPr>
            <a:xfrm>
              <a:off x="1232672" y="4193730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9A2F4F55-A34E-4F46-9525-AD800A9BF261}"/>
                </a:ext>
              </a:extLst>
            </p:cNvPr>
            <p:cNvSpPr/>
            <p:nvPr/>
          </p:nvSpPr>
          <p:spPr>
            <a:xfrm>
              <a:off x="2325846" y="4634586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A68E685-324C-4351-8B9D-5DDB2D33493B}"/>
                </a:ext>
              </a:extLst>
            </p:cNvPr>
            <p:cNvSpPr/>
            <p:nvPr/>
          </p:nvSpPr>
          <p:spPr>
            <a:xfrm>
              <a:off x="2338426" y="4294391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F105EE1-0C44-44F1-9B5A-2E0D080B81D6}"/>
                </a:ext>
              </a:extLst>
            </p:cNvPr>
            <p:cNvSpPr/>
            <p:nvPr/>
          </p:nvSpPr>
          <p:spPr>
            <a:xfrm>
              <a:off x="2766820" y="4487188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DBB2CAE-70A2-474C-89DC-A3F86D86C948}"/>
                </a:ext>
              </a:extLst>
            </p:cNvPr>
            <p:cNvSpPr/>
            <p:nvPr/>
          </p:nvSpPr>
          <p:spPr>
            <a:xfrm>
              <a:off x="2384569" y="3924867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AC7565B-C7B4-4F91-9A6A-BEEA0AEB742C}"/>
                </a:ext>
              </a:extLst>
            </p:cNvPr>
            <p:cNvSpPr/>
            <p:nvPr/>
          </p:nvSpPr>
          <p:spPr>
            <a:xfrm>
              <a:off x="2495716" y="4895533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CD0654B-D91C-4326-AFAB-C6B55B4B4491}"/>
                </a:ext>
              </a:extLst>
            </p:cNvPr>
            <p:cNvSpPr/>
            <p:nvPr/>
          </p:nvSpPr>
          <p:spPr>
            <a:xfrm>
              <a:off x="2952935" y="4878411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E6BE8690-FFF5-4A9D-AFE1-30F09F02BE0F}"/>
                </a:ext>
              </a:extLst>
            </p:cNvPr>
            <p:cNvSpPr/>
            <p:nvPr/>
          </p:nvSpPr>
          <p:spPr>
            <a:xfrm>
              <a:off x="1891715" y="4693004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641DF936-955E-4660-8420-7B25E52F80E2}"/>
                </a:ext>
              </a:extLst>
            </p:cNvPr>
            <p:cNvSpPr/>
            <p:nvPr/>
          </p:nvSpPr>
          <p:spPr>
            <a:xfrm>
              <a:off x="1287712" y="4791115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2E73EDA8-1F5E-43E8-B049-985A150BC7DB}"/>
                </a:ext>
              </a:extLst>
            </p:cNvPr>
            <p:cNvSpPr/>
            <p:nvPr/>
          </p:nvSpPr>
          <p:spPr>
            <a:xfrm>
              <a:off x="1782664" y="5027242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08E94F0-BC04-4356-83F4-F5E717491702}"/>
                </a:ext>
              </a:extLst>
            </p:cNvPr>
            <p:cNvSpPr/>
            <p:nvPr/>
          </p:nvSpPr>
          <p:spPr>
            <a:xfrm>
              <a:off x="2143372" y="4984465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002BAE95-E94F-495F-B49B-3814C5ED0AB9}"/>
                </a:ext>
              </a:extLst>
            </p:cNvPr>
            <p:cNvSpPr/>
            <p:nvPr/>
          </p:nvSpPr>
          <p:spPr>
            <a:xfrm>
              <a:off x="2657751" y="5228273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9C7FC70-65EC-42F3-AF75-493922AF8992}"/>
                </a:ext>
              </a:extLst>
            </p:cNvPr>
            <p:cNvSpPr/>
            <p:nvPr/>
          </p:nvSpPr>
          <p:spPr>
            <a:xfrm>
              <a:off x="2171172" y="5419764"/>
              <a:ext cx="109050" cy="12733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CA707A-6608-48F8-ADBA-A84BE11A3485}"/>
                </a:ext>
              </a:extLst>
            </p:cNvPr>
            <p:cNvGrpSpPr/>
            <p:nvPr/>
          </p:nvGrpSpPr>
          <p:grpSpPr>
            <a:xfrm>
              <a:off x="4046106" y="4817822"/>
              <a:ext cx="1188607" cy="695167"/>
              <a:chOff x="3844197" y="4533107"/>
              <a:chExt cx="1188607" cy="69516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31AB7F-544C-4374-A9D8-1751ACF5CDD7}"/>
                  </a:ext>
                </a:extLst>
              </p:cNvPr>
              <p:cNvSpPr/>
              <p:nvPr/>
            </p:nvSpPr>
            <p:spPr>
              <a:xfrm>
                <a:off x="3844197" y="4560746"/>
                <a:ext cx="1188607" cy="6675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4626B286-B4EF-4DF7-A321-7CC29BC756EA}"/>
                  </a:ext>
                </a:extLst>
              </p:cNvPr>
              <p:cNvSpPr/>
              <p:nvPr/>
            </p:nvSpPr>
            <p:spPr>
              <a:xfrm>
                <a:off x="3943905" y="4980191"/>
                <a:ext cx="109050" cy="1273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4D2D811-AA62-4F3F-9BBA-139784A1A508}"/>
                  </a:ext>
                </a:extLst>
              </p:cNvPr>
              <p:cNvSpPr/>
              <p:nvPr/>
            </p:nvSpPr>
            <p:spPr>
              <a:xfrm>
                <a:off x="3943905" y="4676402"/>
                <a:ext cx="109053" cy="109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1D2779-97B1-4DAB-A0D6-AEE9FF1AD0DD}"/>
                  </a:ext>
                </a:extLst>
              </p:cNvPr>
              <p:cNvSpPr txBox="1"/>
              <p:nvPr/>
            </p:nvSpPr>
            <p:spPr>
              <a:xfrm>
                <a:off x="4119634" y="453310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Class-1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C3C4EB-2EB3-42A3-A0F5-33DDE973608B}"/>
                  </a:ext>
                </a:extLst>
              </p:cNvPr>
              <p:cNvSpPr txBox="1"/>
              <p:nvPr/>
            </p:nvSpPr>
            <p:spPr>
              <a:xfrm>
                <a:off x="4119634" y="48361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Class-2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98AA8AE-D82C-4069-9A63-FEAC889AC00F}"/>
                    </a:ext>
                  </a:extLst>
                </p:cNvPr>
                <p:cNvSpPr txBox="1"/>
                <p:nvPr/>
              </p:nvSpPr>
              <p:spPr>
                <a:xfrm>
                  <a:off x="4979771" y="5935631"/>
                  <a:ext cx="5098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98AA8AE-D82C-4069-9A63-FEAC889A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771" y="5935631"/>
                  <a:ext cx="509883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CC03931-3D95-485E-82C7-AA4079B56752}"/>
                    </a:ext>
                  </a:extLst>
                </p:cNvPr>
                <p:cNvSpPr txBox="1"/>
                <p:nvPr/>
              </p:nvSpPr>
              <p:spPr>
                <a:xfrm>
                  <a:off x="354183" y="1573030"/>
                  <a:ext cx="5158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CC03931-3D95-485E-82C7-AA4079B56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83" y="1573030"/>
                  <a:ext cx="51584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68B34FA-31C4-466E-A063-A57233AB1179}"/>
              </a:ext>
            </a:extLst>
          </p:cNvPr>
          <p:cNvSpPr txBox="1"/>
          <p:nvPr/>
        </p:nvSpPr>
        <p:spPr>
          <a:xfrm>
            <a:off x="5697979" y="2507967"/>
            <a:ext cx="634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 of weight vector at the starting of the learning algorithm randomly fits a hyperplane (straight line in 2D) as shown beside.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0AAEBD-FBC3-401C-865E-E810EBCC32C3}"/>
              </a:ext>
            </a:extLst>
          </p:cNvPr>
          <p:cNvCxnSpPr>
            <a:cxnSpLocks/>
          </p:cNvCxnSpPr>
          <p:nvPr/>
        </p:nvCxnSpPr>
        <p:spPr>
          <a:xfrm flipV="1">
            <a:off x="1893291" y="1915712"/>
            <a:ext cx="1310972" cy="367974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1C86349-E7FB-4B21-A574-7B5AFBD25D3D}"/>
              </a:ext>
            </a:extLst>
          </p:cNvPr>
          <p:cNvSpPr txBox="1"/>
          <p:nvPr/>
        </p:nvSpPr>
        <p:spPr>
          <a:xfrm>
            <a:off x="5697979" y="1644364"/>
            <a:ext cx="634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binary classification problem. Dataset is shown in the figure beside.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233A3C-4EAA-406A-B100-CE6447F56B8D}"/>
              </a:ext>
            </a:extLst>
          </p:cNvPr>
          <p:cNvSpPr txBox="1"/>
          <p:nvPr/>
        </p:nvSpPr>
        <p:spPr>
          <a:xfrm>
            <a:off x="5697979" y="3728909"/>
            <a:ext cx="634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keep updating weights using the learning rule, the decision boundary keeps on changing.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7C0C5BD-F881-4FCC-95AE-AFEEE4BE886D}"/>
              </a:ext>
            </a:extLst>
          </p:cNvPr>
          <p:cNvCxnSpPr/>
          <p:nvPr/>
        </p:nvCxnSpPr>
        <p:spPr>
          <a:xfrm flipV="1">
            <a:off x="1312875" y="2431770"/>
            <a:ext cx="2832939" cy="26890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5BEC98-2E7F-411B-96B3-9457A18068E7}"/>
              </a:ext>
            </a:extLst>
          </p:cNvPr>
          <p:cNvCxnSpPr>
            <a:cxnSpLocks/>
          </p:cNvCxnSpPr>
          <p:nvPr/>
        </p:nvCxnSpPr>
        <p:spPr>
          <a:xfrm flipV="1">
            <a:off x="1039196" y="3437468"/>
            <a:ext cx="3619239" cy="8085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7D55E4-8E4D-4708-BFA1-B4D13BF59798}"/>
              </a:ext>
            </a:extLst>
          </p:cNvPr>
          <p:cNvCxnSpPr>
            <a:cxnSpLocks/>
          </p:cNvCxnSpPr>
          <p:nvPr/>
        </p:nvCxnSpPr>
        <p:spPr>
          <a:xfrm>
            <a:off x="1021170" y="3814733"/>
            <a:ext cx="3435481" cy="458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009684-117C-4F6F-93D3-298A736EC032}"/>
              </a:ext>
            </a:extLst>
          </p:cNvPr>
          <p:cNvCxnSpPr>
            <a:cxnSpLocks/>
          </p:cNvCxnSpPr>
          <p:nvPr/>
        </p:nvCxnSpPr>
        <p:spPr>
          <a:xfrm>
            <a:off x="1524503" y="2774034"/>
            <a:ext cx="2236328" cy="21851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E28C11D-CF6C-40BF-9F6C-ED81EDE1DA54}"/>
              </a:ext>
            </a:extLst>
          </p:cNvPr>
          <p:cNvSpPr txBox="1"/>
          <p:nvPr/>
        </p:nvSpPr>
        <p:spPr>
          <a:xfrm>
            <a:off x="5697979" y="4648437"/>
            <a:ext cx="634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 all the training datapoints fall correctly in the either side of the decision boundary.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456C90-D6C5-4574-8935-C0703C32B029}"/>
              </a:ext>
            </a:extLst>
          </p:cNvPr>
          <p:cNvSpPr txBox="1"/>
          <p:nvPr/>
        </p:nvSpPr>
        <p:spPr>
          <a:xfrm>
            <a:off x="5697978" y="5551906"/>
            <a:ext cx="634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perceptron acts as a linear classifier and can classify linearly separable data with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38016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AE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AE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AE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AE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/>
      <p:bldP spid="77" grpId="0"/>
      <p:bldP spid="79" grpId="0"/>
      <p:bldP spid="96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17445" y="100668"/>
            <a:ext cx="974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PERCEPTRON WITH SIGMOID ACTIVATION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3D457-E14C-4C7C-B9C5-1153FB37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7" y="905001"/>
            <a:ext cx="8674218" cy="5785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0B1D7-7FE7-4FCD-9AAE-BE4708F8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601" y="2952924"/>
            <a:ext cx="3416902" cy="23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496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23</cp:revision>
  <dcterms:created xsi:type="dcterms:W3CDTF">2019-09-30T01:12:07Z</dcterms:created>
  <dcterms:modified xsi:type="dcterms:W3CDTF">2022-10-28T15:40:59Z</dcterms:modified>
</cp:coreProperties>
</file>